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936" r:id="rId1"/>
  </p:sldMasterIdLst>
  <p:notesMasterIdLst>
    <p:notesMasterId r:id="rId182"/>
  </p:notesMasterIdLst>
  <p:handoutMasterIdLst>
    <p:handoutMasterId r:id="rId183"/>
  </p:handoutMasterIdLst>
  <p:sldIdLst>
    <p:sldId id="347" r:id="rId2"/>
    <p:sldId id="517" r:id="rId3"/>
    <p:sldId id="518" r:id="rId4"/>
    <p:sldId id="519" r:id="rId5"/>
    <p:sldId id="520" r:id="rId6"/>
    <p:sldId id="521" r:id="rId7"/>
    <p:sldId id="522" r:id="rId8"/>
    <p:sldId id="523" r:id="rId9"/>
    <p:sldId id="524" r:id="rId10"/>
    <p:sldId id="525" r:id="rId11"/>
    <p:sldId id="526" r:id="rId12"/>
    <p:sldId id="527" r:id="rId13"/>
    <p:sldId id="528" r:id="rId14"/>
    <p:sldId id="529" r:id="rId15"/>
    <p:sldId id="530" r:id="rId16"/>
    <p:sldId id="531" r:id="rId17"/>
    <p:sldId id="532" r:id="rId18"/>
    <p:sldId id="533" r:id="rId19"/>
    <p:sldId id="534" r:id="rId20"/>
    <p:sldId id="535" r:id="rId21"/>
    <p:sldId id="536" r:id="rId22"/>
    <p:sldId id="538" r:id="rId23"/>
    <p:sldId id="539" r:id="rId24"/>
    <p:sldId id="540" r:id="rId25"/>
    <p:sldId id="541" r:id="rId26"/>
    <p:sldId id="542" r:id="rId27"/>
    <p:sldId id="543" r:id="rId28"/>
    <p:sldId id="544" r:id="rId29"/>
    <p:sldId id="545" r:id="rId30"/>
    <p:sldId id="546" r:id="rId31"/>
    <p:sldId id="547" r:id="rId32"/>
    <p:sldId id="548" r:id="rId33"/>
    <p:sldId id="549" r:id="rId34"/>
    <p:sldId id="550" r:id="rId35"/>
    <p:sldId id="551" r:id="rId36"/>
    <p:sldId id="552" r:id="rId37"/>
    <p:sldId id="553" r:id="rId38"/>
    <p:sldId id="554" r:id="rId39"/>
    <p:sldId id="555" r:id="rId40"/>
    <p:sldId id="556" r:id="rId41"/>
    <p:sldId id="557" r:id="rId42"/>
    <p:sldId id="558" r:id="rId43"/>
    <p:sldId id="559" r:id="rId44"/>
    <p:sldId id="560" r:id="rId45"/>
    <p:sldId id="563" r:id="rId46"/>
    <p:sldId id="564" r:id="rId47"/>
    <p:sldId id="565" r:id="rId48"/>
    <p:sldId id="566" r:id="rId49"/>
    <p:sldId id="567" r:id="rId50"/>
    <p:sldId id="568" r:id="rId51"/>
    <p:sldId id="569" r:id="rId52"/>
    <p:sldId id="570" r:id="rId53"/>
    <p:sldId id="571" r:id="rId54"/>
    <p:sldId id="572" r:id="rId55"/>
    <p:sldId id="573" r:id="rId56"/>
    <p:sldId id="574" r:id="rId57"/>
    <p:sldId id="575" r:id="rId58"/>
    <p:sldId id="576" r:id="rId59"/>
    <p:sldId id="577" r:id="rId60"/>
    <p:sldId id="578" r:id="rId61"/>
    <p:sldId id="579" r:id="rId62"/>
    <p:sldId id="580" r:id="rId63"/>
    <p:sldId id="581" r:id="rId64"/>
    <p:sldId id="582" r:id="rId65"/>
    <p:sldId id="583" r:id="rId66"/>
    <p:sldId id="584" r:id="rId67"/>
    <p:sldId id="585" r:id="rId68"/>
    <p:sldId id="586" r:id="rId69"/>
    <p:sldId id="587" r:id="rId70"/>
    <p:sldId id="588" r:id="rId71"/>
    <p:sldId id="591" r:id="rId72"/>
    <p:sldId id="592" r:id="rId73"/>
    <p:sldId id="593" r:id="rId74"/>
    <p:sldId id="594" r:id="rId75"/>
    <p:sldId id="595" r:id="rId76"/>
    <p:sldId id="596" r:id="rId77"/>
    <p:sldId id="597" r:id="rId78"/>
    <p:sldId id="598" r:id="rId79"/>
    <p:sldId id="599" r:id="rId80"/>
    <p:sldId id="600" r:id="rId81"/>
    <p:sldId id="601" r:id="rId82"/>
    <p:sldId id="602" r:id="rId83"/>
    <p:sldId id="603" r:id="rId84"/>
    <p:sldId id="604" r:id="rId85"/>
    <p:sldId id="605" r:id="rId86"/>
    <p:sldId id="606" r:id="rId87"/>
    <p:sldId id="607" r:id="rId88"/>
    <p:sldId id="608" r:id="rId89"/>
    <p:sldId id="609" r:id="rId90"/>
    <p:sldId id="610" r:id="rId91"/>
    <p:sldId id="611" r:id="rId92"/>
    <p:sldId id="612" r:id="rId93"/>
    <p:sldId id="613" r:id="rId94"/>
    <p:sldId id="614" r:id="rId95"/>
    <p:sldId id="615" r:id="rId96"/>
    <p:sldId id="616" r:id="rId97"/>
    <p:sldId id="617" r:id="rId98"/>
    <p:sldId id="618" r:id="rId99"/>
    <p:sldId id="619" r:id="rId100"/>
    <p:sldId id="620" r:id="rId101"/>
    <p:sldId id="621" r:id="rId102"/>
    <p:sldId id="622" r:id="rId103"/>
    <p:sldId id="623" r:id="rId104"/>
    <p:sldId id="624" r:id="rId105"/>
    <p:sldId id="627" r:id="rId106"/>
    <p:sldId id="628" r:id="rId107"/>
    <p:sldId id="629" r:id="rId108"/>
    <p:sldId id="630" r:id="rId109"/>
    <p:sldId id="631" r:id="rId110"/>
    <p:sldId id="632" r:id="rId111"/>
    <p:sldId id="633" r:id="rId112"/>
    <p:sldId id="634" r:id="rId113"/>
    <p:sldId id="635" r:id="rId114"/>
    <p:sldId id="636" r:id="rId115"/>
    <p:sldId id="637" r:id="rId116"/>
    <p:sldId id="638" r:id="rId117"/>
    <p:sldId id="639" r:id="rId118"/>
    <p:sldId id="640" r:id="rId119"/>
    <p:sldId id="641" r:id="rId120"/>
    <p:sldId id="642" r:id="rId121"/>
    <p:sldId id="643" r:id="rId122"/>
    <p:sldId id="644" r:id="rId123"/>
    <p:sldId id="645" r:id="rId124"/>
    <p:sldId id="646" r:id="rId125"/>
    <p:sldId id="647" r:id="rId126"/>
    <p:sldId id="648" r:id="rId127"/>
    <p:sldId id="649" r:id="rId128"/>
    <p:sldId id="650" r:id="rId129"/>
    <p:sldId id="651" r:id="rId130"/>
    <p:sldId id="652" r:id="rId131"/>
    <p:sldId id="653" r:id="rId132"/>
    <p:sldId id="654" r:id="rId133"/>
    <p:sldId id="655" r:id="rId134"/>
    <p:sldId id="656" r:id="rId135"/>
    <p:sldId id="657" r:id="rId136"/>
    <p:sldId id="658" r:id="rId137"/>
    <p:sldId id="659" r:id="rId138"/>
    <p:sldId id="660" r:id="rId139"/>
    <p:sldId id="661" r:id="rId140"/>
    <p:sldId id="664" r:id="rId141"/>
    <p:sldId id="665" r:id="rId142"/>
    <p:sldId id="666" r:id="rId143"/>
    <p:sldId id="667" r:id="rId144"/>
    <p:sldId id="668" r:id="rId145"/>
    <p:sldId id="669" r:id="rId146"/>
    <p:sldId id="670" r:id="rId147"/>
    <p:sldId id="671" r:id="rId148"/>
    <p:sldId id="672" r:id="rId149"/>
    <p:sldId id="673" r:id="rId150"/>
    <p:sldId id="674" r:id="rId151"/>
    <p:sldId id="675" r:id="rId152"/>
    <p:sldId id="676" r:id="rId153"/>
    <p:sldId id="677" r:id="rId154"/>
    <p:sldId id="678" r:id="rId155"/>
    <p:sldId id="679" r:id="rId156"/>
    <p:sldId id="680" r:id="rId157"/>
    <p:sldId id="681" r:id="rId158"/>
    <p:sldId id="682" r:id="rId159"/>
    <p:sldId id="683" r:id="rId160"/>
    <p:sldId id="684" r:id="rId161"/>
    <p:sldId id="685" r:id="rId162"/>
    <p:sldId id="686" r:id="rId163"/>
    <p:sldId id="687" r:id="rId164"/>
    <p:sldId id="688" r:id="rId165"/>
    <p:sldId id="689" r:id="rId166"/>
    <p:sldId id="690" r:id="rId167"/>
    <p:sldId id="691" r:id="rId168"/>
    <p:sldId id="692" r:id="rId169"/>
    <p:sldId id="693" r:id="rId170"/>
    <p:sldId id="694" r:id="rId171"/>
    <p:sldId id="695" r:id="rId172"/>
    <p:sldId id="696" r:id="rId173"/>
    <p:sldId id="697" r:id="rId174"/>
    <p:sldId id="698" r:id="rId175"/>
    <p:sldId id="699" r:id="rId176"/>
    <p:sldId id="700" r:id="rId177"/>
    <p:sldId id="701" r:id="rId178"/>
    <p:sldId id="702" r:id="rId179"/>
    <p:sldId id="703" r:id="rId180"/>
    <p:sldId id="704" r:id="rId181"/>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DD7E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C92D20-6A81-274E-A2EA-43632F288514}" v="2815" dt="2020-08-17T13:03:43.69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3377"/>
    <p:restoredTop sz="86376"/>
  </p:normalViewPr>
  <p:slideViewPr>
    <p:cSldViewPr snapToGrid="0" snapToObjects="1">
      <p:cViewPr varScale="1">
        <p:scale>
          <a:sx n="67" d="100"/>
          <a:sy n="67" d="100"/>
        </p:scale>
        <p:origin x="208" y="920"/>
      </p:cViewPr>
      <p:guideLst/>
    </p:cSldViewPr>
  </p:slideViewPr>
  <p:outlineViewPr>
    <p:cViewPr>
      <p:scale>
        <a:sx n="33" d="100"/>
        <a:sy n="33" d="100"/>
      </p:scale>
      <p:origin x="0" y="-88696"/>
    </p:cViewPr>
  </p:outlineViewPr>
  <p:notesTextViewPr>
    <p:cViewPr>
      <p:scale>
        <a:sx n="1" d="1"/>
        <a:sy n="1" d="1"/>
      </p:scale>
      <p:origin x="0" y="0"/>
    </p:cViewPr>
  </p:notesTextViewPr>
  <p:notesViewPr>
    <p:cSldViewPr snapToGrid="0" snapToObjects="1" showGuides="1">
      <p:cViewPr varScale="1">
        <p:scale>
          <a:sx n="210" d="100"/>
          <a:sy n="210" d="100"/>
        </p:scale>
        <p:origin x="1320" y="176"/>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notesMaster" Target="notesMasters/notesMaster1.xml"/><Relationship Id="rId6" Type="http://schemas.openxmlformats.org/officeDocument/2006/relationships/slide" Target="slides/slide5.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188" Type="http://schemas.microsoft.com/office/2016/11/relationships/changesInfo" Target="changesInfos/changesInfo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handoutMaster" Target="handoutMasters/handoutMaster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presProps" Target="presProps.xml"/><Relationship Id="rId189" Type="http://schemas.microsoft.com/office/2015/10/relationships/revisionInfo" Target="revisionInfo.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theme" Target="theme/theme1.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tableStyles" Target="tableStyles.xml"/><Relationship Id="rId1" Type="http://schemas.openxmlformats.org/officeDocument/2006/relationships/slideMaster" Target="slideMasters/slideMaster1.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raig Evans" userId="f503b2a4-1812-4b87-93fe-7384e32b4565" providerId="ADAL" clId="{19C92D20-6A81-274E-A2EA-43632F288514}"/>
    <pc:docChg chg="custSel delSld modSld">
      <pc:chgData name="Craig Evans" userId="f503b2a4-1812-4b87-93fe-7384e32b4565" providerId="ADAL" clId="{19C92D20-6A81-274E-A2EA-43632F288514}" dt="2020-08-17T13:03:43.698" v="3090" actId="962"/>
      <pc:docMkLst>
        <pc:docMk/>
      </pc:docMkLst>
      <pc:sldChg chg="modSp mod">
        <pc:chgData name="Craig Evans" userId="f503b2a4-1812-4b87-93fe-7384e32b4565" providerId="ADAL" clId="{19C92D20-6A81-274E-A2EA-43632F288514}" dt="2020-08-17T12:50:22.656" v="276" actId="962"/>
        <pc:sldMkLst>
          <pc:docMk/>
          <pc:sldMk cId="1096591555" sldId="347"/>
        </pc:sldMkLst>
        <pc:spChg chg="mod">
          <ac:chgData name="Craig Evans" userId="f503b2a4-1812-4b87-93fe-7384e32b4565" providerId="ADAL" clId="{19C92D20-6A81-274E-A2EA-43632F288514}" dt="2020-08-17T12:46:35.974" v="209" actId="20577"/>
          <ac:spMkLst>
            <pc:docMk/>
            <pc:sldMk cId="1096591555" sldId="347"/>
            <ac:spMk id="2" creationId="{00000000-0000-0000-0000-000000000000}"/>
          </ac:spMkLst>
        </pc:spChg>
        <pc:picChg chg="mod">
          <ac:chgData name="Craig Evans" userId="f503b2a4-1812-4b87-93fe-7384e32b4565" providerId="ADAL" clId="{19C92D20-6A81-274E-A2EA-43632F288514}" dt="2020-08-17T12:50:22.656" v="276" actId="962"/>
          <ac:picMkLst>
            <pc:docMk/>
            <pc:sldMk cId="1096591555" sldId="347"/>
            <ac:picMk id="4" creationId="{00000000-0000-0000-0000-000000000000}"/>
          </ac:picMkLst>
        </pc:picChg>
      </pc:sldChg>
      <pc:sldChg chg="del">
        <pc:chgData name="Craig Evans" userId="f503b2a4-1812-4b87-93fe-7384e32b4565" providerId="ADAL" clId="{19C92D20-6A81-274E-A2EA-43632F288514}" dt="2020-08-17T12:46:26.781" v="179" actId="2696"/>
        <pc:sldMkLst>
          <pc:docMk/>
          <pc:sldMk cId="381783320" sldId="350"/>
        </pc:sldMkLst>
      </pc:sldChg>
      <pc:sldChg chg="del">
        <pc:chgData name="Craig Evans" userId="f503b2a4-1812-4b87-93fe-7384e32b4565" providerId="ADAL" clId="{19C92D20-6A81-274E-A2EA-43632F288514}" dt="2020-08-17T12:46:26.885" v="186" actId="2696"/>
        <pc:sldMkLst>
          <pc:docMk/>
          <pc:sldMk cId="1034597993" sldId="352"/>
        </pc:sldMkLst>
      </pc:sldChg>
      <pc:sldChg chg="del">
        <pc:chgData name="Craig Evans" userId="f503b2a4-1812-4b87-93fe-7384e32b4565" providerId="ADAL" clId="{19C92D20-6A81-274E-A2EA-43632F288514}" dt="2020-08-17T12:46:26.853" v="183" actId="2696"/>
        <pc:sldMkLst>
          <pc:docMk/>
          <pc:sldMk cId="842471208" sldId="353"/>
        </pc:sldMkLst>
      </pc:sldChg>
      <pc:sldChg chg="del">
        <pc:chgData name="Craig Evans" userId="f503b2a4-1812-4b87-93fe-7384e32b4565" providerId="ADAL" clId="{19C92D20-6A81-274E-A2EA-43632F288514}" dt="2020-08-17T12:46:26.841" v="182" actId="2696"/>
        <pc:sldMkLst>
          <pc:docMk/>
          <pc:sldMk cId="221773675" sldId="357"/>
        </pc:sldMkLst>
      </pc:sldChg>
      <pc:sldChg chg="del">
        <pc:chgData name="Craig Evans" userId="f503b2a4-1812-4b87-93fe-7384e32b4565" providerId="ADAL" clId="{19C92D20-6A81-274E-A2EA-43632F288514}" dt="2020-08-17T12:46:26.825" v="181" actId="2696"/>
        <pc:sldMkLst>
          <pc:docMk/>
          <pc:sldMk cId="557470574" sldId="358"/>
        </pc:sldMkLst>
      </pc:sldChg>
      <pc:sldChg chg="del">
        <pc:chgData name="Craig Evans" userId="f503b2a4-1812-4b87-93fe-7384e32b4565" providerId="ADAL" clId="{19C92D20-6A81-274E-A2EA-43632F288514}" dt="2020-08-17T12:46:26.864" v="184" actId="2696"/>
        <pc:sldMkLst>
          <pc:docMk/>
          <pc:sldMk cId="613237615" sldId="359"/>
        </pc:sldMkLst>
      </pc:sldChg>
      <pc:sldChg chg="del">
        <pc:chgData name="Craig Evans" userId="f503b2a4-1812-4b87-93fe-7384e32b4565" providerId="ADAL" clId="{19C92D20-6A81-274E-A2EA-43632F288514}" dt="2020-08-17T12:46:26.768" v="178" actId="2696"/>
        <pc:sldMkLst>
          <pc:docMk/>
          <pc:sldMk cId="1441365865" sldId="360"/>
        </pc:sldMkLst>
      </pc:sldChg>
      <pc:sldChg chg="del">
        <pc:chgData name="Craig Evans" userId="f503b2a4-1812-4b87-93fe-7384e32b4565" providerId="ADAL" clId="{19C92D20-6A81-274E-A2EA-43632F288514}" dt="2020-08-17T12:46:26.755" v="177" actId="2696"/>
        <pc:sldMkLst>
          <pc:docMk/>
          <pc:sldMk cId="1420554895" sldId="361"/>
        </pc:sldMkLst>
      </pc:sldChg>
      <pc:sldChg chg="del">
        <pc:chgData name="Craig Evans" userId="f503b2a4-1812-4b87-93fe-7384e32b4565" providerId="ADAL" clId="{19C92D20-6A81-274E-A2EA-43632F288514}" dt="2020-08-17T12:46:26.743" v="176" actId="2696"/>
        <pc:sldMkLst>
          <pc:docMk/>
          <pc:sldMk cId="1770058599" sldId="362"/>
        </pc:sldMkLst>
      </pc:sldChg>
      <pc:sldChg chg="del">
        <pc:chgData name="Craig Evans" userId="f503b2a4-1812-4b87-93fe-7384e32b4565" providerId="ADAL" clId="{19C92D20-6A81-274E-A2EA-43632F288514}" dt="2020-08-17T12:46:26.730" v="175" actId="2696"/>
        <pc:sldMkLst>
          <pc:docMk/>
          <pc:sldMk cId="283911502" sldId="363"/>
        </pc:sldMkLst>
      </pc:sldChg>
      <pc:sldChg chg="del">
        <pc:chgData name="Craig Evans" userId="f503b2a4-1812-4b87-93fe-7384e32b4565" providerId="ADAL" clId="{19C92D20-6A81-274E-A2EA-43632F288514}" dt="2020-08-17T12:46:26.717" v="174" actId="2696"/>
        <pc:sldMkLst>
          <pc:docMk/>
          <pc:sldMk cId="2139434127" sldId="364"/>
        </pc:sldMkLst>
      </pc:sldChg>
      <pc:sldChg chg="del">
        <pc:chgData name="Craig Evans" userId="f503b2a4-1812-4b87-93fe-7384e32b4565" providerId="ADAL" clId="{19C92D20-6A81-274E-A2EA-43632F288514}" dt="2020-08-17T12:46:26.678" v="173" actId="2696"/>
        <pc:sldMkLst>
          <pc:docMk/>
          <pc:sldMk cId="3187121" sldId="365"/>
        </pc:sldMkLst>
      </pc:sldChg>
      <pc:sldChg chg="del">
        <pc:chgData name="Craig Evans" userId="f503b2a4-1812-4b87-93fe-7384e32b4565" providerId="ADAL" clId="{19C92D20-6A81-274E-A2EA-43632F288514}" dt="2020-08-17T12:46:26.664" v="172" actId="2696"/>
        <pc:sldMkLst>
          <pc:docMk/>
          <pc:sldMk cId="1818670907" sldId="366"/>
        </pc:sldMkLst>
      </pc:sldChg>
      <pc:sldChg chg="del">
        <pc:chgData name="Craig Evans" userId="f503b2a4-1812-4b87-93fe-7384e32b4565" providerId="ADAL" clId="{19C92D20-6A81-274E-A2EA-43632F288514}" dt="2020-08-17T12:46:26.627" v="171" actId="2696"/>
        <pc:sldMkLst>
          <pc:docMk/>
          <pc:sldMk cId="1267186198" sldId="367"/>
        </pc:sldMkLst>
      </pc:sldChg>
      <pc:sldChg chg="del">
        <pc:chgData name="Craig Evans" userId="f503b2a4-1812-4b87-93fe-7384e32b4565" providerId="ADAL" clId="{19C92D20-6A81-274E-A2EA-43632F288514}" dt="2020-08-17T12:46:26.614" v="170" actId="2696"/>
        <pc:sldMkLst>
          <pc:docMk/>
          <pc:sldMk cId="1003102487" sldId="368"/>
        </pc:sldMkLst>
      </pc:sldChg>
      <pc:sldChg chg="del">
        <pc:chgData name="Craig Evans" userId="f503b2a4-1812-4b87-93fe-7384e32b4565" providerId="ADAL" clId="{19C92D20-6A81-274E-A2EA-43632F288514}" dt="2020-08-17T12:46:26.575" v="169" actId="2696"/>
        <pc:sldMkLst>
          <pc:docMk/>
          <pc:sldMk cId="1396870059" sldId="369"/>
        </pc:sldMkLst>
      </pc:sldChg>
      <pc:sldChg chg="del">
        <pc:chgData name="Craig Evans" userId="f503b2a4-1812-4b87-93fe-7384e32b4565" providerId="ADAL" clId="{19C92D20-6A81-274E-A2EA-43632F288514}" dt="2020-08-17T12:46:26.561" v="168" actId="2696"/>
        <pc:sldMkLst>
          <pc:docMk/>
          <pc:sldMk cId="1898964232" sldId="370"/>
        </pc:sldMkLst>
      </pc:sldChg>
      <pc:sldChg chg="del">
        <pc:chgData name="Craig Evans" userId="f503b2a4-1812-4b87-93fe-7384e32b4565" providerId="ADAL" clId="{19C92D20-6A81-274E-A2EA-43632F288514}" dt="2020-08-17T12:46:26.522" v="167" actId="2696"/>
        <pc:sldMkLst>
          <pc:docMk/>
          <pc:sldMk cId="1804458330" sldId="371"/>
        </pc:sldMkLst>
      </pc:sldChg>
      <pc:sldChg chg="del">
        <pc:chgData name="Craig Evans" userId="f503b2a4-1812-4b87-93fe-7384e32b4565" providerId="ADAL" clId="{19C92D20-6A81-274E-A2EA-43632F288514}" dt="2020-08-17T12:46:26.509" v="166" actId="2696"/>
        <pc:sldMkLst>
          <pc:docMk/>
          <pc:sldMk cId="1126809491" sldId="372"/>
        </pc:sldMkLst>
      </pc:sldChg>
      <pc:sldChg chg="del">
        <pc:chgData name="Craig Evans" userId="f503b2a4-1812-4b87-93fe-7384e32b4565" providerId="ADAL" clId="{19C92D20-6A81-274E-A2EA-43632F288514}" dt="2020-08-17T12:46:26.470" v="165" actId="2696"/>
        <pc:sldMkLst>
          <pc:docMk/>
          <pc:sldMk cId="225200143" sldId="373"/>
        </pc:sldMkLst>
      </pc:sldChg>
      <pc:sldChg chg="del">
        <pc:chgData name="Craig Evans" userId="f503b2a4-1812-4b87-93fe-7384e32b4565" providerId="ADAL" clId="{19C92D20-6A81-274E-A2EA-43632F288514}" dt="2020-08-17T12:46:26.457" v="164" actId="2696"/>
        <pc:sldMkLst>
          <pc:docMk/>
          <pc:sldMk cId="1502690391" sldId="374"/>
        </pc:sldMkLst>
      </pc:sldChg>
      <pc:sldChg chg="del">
        <pc:chgData name="Craig Evans" userId="f503b2a4-1812-4b87-93fe-7384e32b4565" providerId="ADAL" clId="{19C92D20-6A81-274E-A2EA-43632F288514}" dt="2020-08-17T12:46:26.425" v="163" actId="2696"/>
        <pc:sldMkLst>
          <pc:docMk/>
          <pc:sldMk cId="635933569" sldId="375"/>
        </pc:sldMkLst>
      </pc:sldChg>
      <pc:sldChg chg="del">
        <pc:chgData name="Craig Evans" userId="f503b2a4-1812-4b87-93fe-7384e32b4565" providerId="ADAL" clId="{19C92D20-6A81-274E-A2EA-43632F288514}" dt="2020-08-17T12:46:26.412" v="162" actId="2696"/>
        <pc:sldMkLst>
          <pc:docMk/>
          <pc:sldMk cId="155154816" sldId="376"/>
        </pc:sldMkLst>
      </pc:sldChg>
      <pc:sldChg chg="del">
        <pc:chgData name="Craig Evans" userId="f503b2a4-1812-4b87-93fe-7384e32b4565" providerId="ADAL" clId="{19C92D20-6A81-274E-A2EA-43632F288514}" dt="2020-08-17T12:46:26.376" v="161" actId="2696"/>
        <pc:sldMkLst>
          <pc:docMk/>
          <pc:sldMk cId="679463697" sldId="377"/>
        </pc:sldMkLst>
      </pc:sldChg>
      <pc:sldChg chg="del">
        <pc:chgData name="Craig Evans" userId="f503b2a4-1812-4b87-93fe-7384e32b4565" providerId="ADAL" clId="{19C92D20-6A81-274E-A2EA-43632F288514}" dt="2020-08-17T12:46:26.362" v="160" actId="2696"/>
        <pc:sldMkLst>
          <pc:docMk/>
          <pc:sldMk cId="1775879856" sldId="378"/>
        </pc:sldMkLst>
      </pc:sldChg>
      <pc:sldChg chg="del">
        <pc:chgData name="Craig Evans" userId="f503b2a4-1812-4b87-93fe-7384e32b4565" providerId="ADAL" clId="{19C92D20-6A81-274E-A2EA-43632F288514}" dt="2020-08-17T12:46:26.326" v="159" actId="2696"/>
        <pc:sldMkLst>
          <pc:docMk/>
          <pc:sldMk cId="571755868" sldId="379"/>
        </pc:sldMkLst>
      </pc:sldChg>
      <pc:sldChg chg="del">
        <pc:chgData name="Craig Evans" userId="f503b2a4-1812-4b87-93fe-7384e32b4565" providerId="ADAL" clId="{19C92D20-6A81-274E-A2EA-43632F288514}" dt="2020-08-17T12:46:26.313" v="158" actId="2696"/>
        <pc:sldMkLst>
          <pc:docMk/>
          <pc:sldMk cId="1659036798" sldId="380"/>
        </pc:sldMkLst>
      </pc:sldChg>
      <pc:sldChg chg="del">
        <pc:chgData name="Craig Evans" userId="f503b2a4-1812-4b87-93fe-7384e32b4565" providerId="ADAL" clId="{19C92D20-6A81-274E-A2EA-43632F288514}" dt="2020-08-17T12:46:26.249" v="157" actId="2696"/>
        <pc:sldMkLst>
          <pc:docMk/>
          <pc:sldMk cId="503791338" sldId="381"/>
        </pc:sldMkLst>
      </pc:sldChg>
      <pc:sldChg chg="del">
        <pc:chgData name="Craig Evans" userId="f503b2a4-1812-4b87-93fe-7384e32b4565" providerId="ADAL" clId="{19C92D20-6A81-274E-A2EA-43632F288514}" dt="2020-08-17T12:46:26.183" v="156" actId="2696"/>
        <pc:sldMkLst>
          <pc:docMk/>
          <pc:sldMk cId="1840481292" sldId="382"/>
        </pc:sldMkLst>
      </pc:sldChg>
      <pc:sldChg chg="del">
        <pc:chgData name="Craig Evans" userId="f503b2a4-1812-4b87-93fe-7384e32b4565" providerId="ADAL" clId="{19C92D20-6A81-274E-A2EA-43632F288514}" dt="2020-08-17T12:46:26.130" v="155" actId="2696"/>
        <pc:sldMkLst>
          <pc:docMk/>
          <pc:sldMk cId="614623256" sldId="383"/>
        </pc:sldMkLst>
      </pc:sldChg>
      <pc:sldChg chg="del">
        <pc:chgData name="Craig Evans" userId="f503b2a4-1812-4b87-93fe-7384e32b4565" providerId="ADAL" clId="{19C92D20-6A81-274E-A2EA-43632F288514}" dt="2020-08-17T12:46:26.076" v="154" actId="2696"/>
        <pc:sldMkLst>
          <pc:docMk/>
          <pc:sldMk cId="576721522" sldId="384"/>
        </pc:sldMkLst>
      </pc:sldChg>
      <pc:sldChg chg="del">
        <pc:chgData name="Craig Evans" userId="f503b2a4-1812-4b87-93fe-7384e32b4565" providerId="ADAL" clId="{19C92D20-6A81-274E-A2EA-43632F288514}" dt="2020-08-17T12:46:25.982" v="153" actId="2696"/>
        <pc:sldMkLst>
          <pc:docMk/>
          <pc:sldMk cId="1364921343" sldId="385"/>
        </pc:sldMkLst>
      </pc:sldChg>
      <pc:sldChg chg="del">
        <pc:chgData name="Craig Evans" userId="f503b2a4-1812-4b87-93fe-7384e32b4565" providerId="ADAL" clId="{19C92D20-6A81-274E-A2EA-43632F288514}" dt="2020-08-17T12:46:25.232" v="110" actId="2696"/>
        <pc:sldMkLst>
          <pc:docMk/>
          <pc:sldMk cId="4282916600" sldId="386"/>
        </pc:sldMkLst>
      </pc:sldChg>
      <pc:sldChg chg="del">
        <pc:chgData name="Craig Evans" userId="f503b2a4-1812-4b87-93fe-7384e32b4565" providerId="ADAL" clId="{19C92D20-6A81-274E-A2EA-43632F288514}" dt="2020-08-17T12:46:25.217" v="109" actId="2696"/>
        <pc:sldMkLst>
          <pc:docMk/>
          <pc:sldMk cId="2628131619" sldId="387"/>
        </pc:sldMkLst>
      </pc:sldChg>
      <pc:sldChg chg="del">
        <pc:chgData name="Craig Evans" userId="f503b2a4-1812-4b87-93fe-7384e32b4565" providerId="ADAL" clId="{19C92D20-6A81-274E-A2EA-43632F288514}" dt="2020-08-17T12:46:25.181" v="108" actId="2696"/>
        <pc:sldMkLst>
          <pc:docMk/>
          <pc:sldMk cId="2739644540" sldId="388"/>
        </pc:sldMkLst>
      </pc:sldChg>
      <pc:sldChg chg="del">
        <pc:chgData name="Craig Evans" userId="f503b2a4-1812-4b87-93fe-7384e32b4565" providerId="ADAL" clId="{19C92D20-6A81-274E-A2EA-43632F288514}" dt="2020-08-17T12:46:25.121" v="107" actId="2696"/>
        <pc:sldMkLst>
          <pc:docMk/>
          <pc:sldMk cId="43916464" sldId="389"/>
        </pc:sldMkLst>
      </pc:sldChg>
      <pc:sldChg chg="del">
        <pc:chgData name="Craig Evans" userId="f503b2a4-1812-4b87-93fe-7384e32b4565" providerId="ADAL" clId="{19C92D20-6A81-274E-A2EA-43632F288514}" dt="2020-08-17T12:46:25.061" v="106" actId="2696"/>
        <pc:sldMkLst>
          <pc:docMk/>
          <pc:sldMk cId="2318125942" sldId="390"/>
        </pc:sldMkLst>
      </pc:sldChg>
      <pc:sldChg chg="del">
        <pc:chgData name="Craig Evans" userId="f503b2a4-1812-4b87-93fe-7384e32b4565" providerId="ADAL" clId="{19C92D20-6A81-274E-A2EA-43632F288514}" dt="2020-08-17T12:46:25.024" v="105" actId="2696"/>
        <pc:sldMkLst>
          <pc:docMk/>
          <pc:sldMk cId="1910970587" sldId="391"/>
        </pc:sldMkLst>
      </pc:sldChg>
      <pc:sldChg chg="del">
        <pc:chgData name="Craig Evans" userId="f503b2a4-1812-4b87-93fe-7384e32b4565" providerId="ADAL" clId="{19C92D20-6A81-274E-A2EA-43632F288514}" dt="2020-08-17T12:46:25.920" v="152" actId="2696"/>
        <pc:sldMkLst>
          <pc:docMk/>
          <pc:sldMk cId="135765327" sldId="392"/>
        </pc:sldMkLst>
      </pc:sldChg>
      <pc:sldChg chg="del">
        <pc:chgData name="Craig Evans" userId="f503b2a4-1812-4b87-93fe-7384e32b4565" providerId="ADAL" clId="{19C92D20-6A81-274E-A2EA-43632F288514}" dt="2020-08-17T12:46:25.906" v="151" actId="2696"/>
        <pc:sldMkLst>
          <pc:docMk/>
          <pc:sldMk cId="1180217775" sldId="393"/>
        </pc:sldMkLst>
      </pc:sldChg>
      <pc:sldChg chg="del">
        <pc:chgData name="Craig Evans" userId="f503b2a4-1812-4b87-93fe-7384e32b4565" providerId="ADAL" clId="{19C92D20-6A81-274E-A2EA-43632F288514}" dt="2020-08-17T12:46:25.892" v="150" actId="2696"/>
        <pc:sldMkLst>
          <pc:docMk/>
          <pc:sldMk cId="1397472930" sldId="394"/>
        </pc:sldMkLst>
      </pc:sldChg>
      <pc:sldChg chg="del">
        <pc:chgData name="Craig Evans" userId="f503b2a4-1812-4b87-93fe-7384e32b4565" providerId="ADAL" clId="{19C92D20-6A81-274E-A2EA-43632F288514}" dt="2020-08-17T12:46:25.821" v="149" actId="2696"/>
        <pc:sldMkLst>
          <pc:docMk/>
          <pc:sldMk cId="298887271" sldId="395"/>
        </pc:sldMkLst>
      </pc:sldChg>
      <pc:sldChg chg="del">
        <pc:chgData name="Craig Evans" userId="f503b2a4-1812-4b87-93fe-7384e32b4565" providerId="ADAL" clId="{19C92D20-6A81-274E-A2EA-43632F288514}" dt="2020-08-17T12:46:25.786" v="148" actId="2696"/>
        <pc:sldMkLst>
          <pc:docMk/>
          <pc:sldMk cId="434113364" sldId="396"/>
        </pc:sldMkLst>
      </pc:sldChg>
      <pc:sldChg chg="del">
        <pc:chgData name="Craig Evans" userId="f503b2a4-1812-4b87-93fe-7384e32b4565" providerId="ADAL" clId="{19C92D20-6A81-274E-A2EA-43632F288514}" dt="2020-08-17T12:46:25.772" v="147" actId="2696"/>
        <pc:sldMkLst>
          <pc:docMk/>
          <pc:sldMk cId="1511719419" sldId="397"/>
        </pc:sldMkLst>
      </pc:sldChg>
      <pc:sldChg chg="del">
        <pc:chgData name="Craig Evans" userId="f503b2a4-1812-4b87-93fe-7384e32b4565" providerId="ADAL" clId="{19C92D20-6A81-274E-A2EA-43632F288514}" dt="2020-08-17T12:46:25.757" v="146" actId="2696"/>
        <pc:sldMkLst>
          <pc:docMk/>
          <pc:sldMk cId="1435232815" sldId="398"/>
        </pc:sldMkLst>
      </pc:sldChg>
      <pc:sldChg chg="del">
        <pc:chgData name="Craig Evans" userId="f503b2a4-1812-4b87-93fe-7384e32b4565" providerId="ADAL" clId="{19C92D20-6A81-274E-A2EA-43632F288514}" dt="2020-08-17T12:46:25.741" v="145" actId="2696"/>
        <pc:sldMkLst>
          <pc:docMk/>
          <pc:sldMk cId="2052114132" sldId="399"/>
        </pc:sldMkLst>
      </pc:sldChg>
      <pc:sldChg chg="del">
        <pc:chgData name="Craig Evans" userId="f503b2a4-1812-4b87-93fe-7384e32b4565" providerId="ADAL" clId="{19C92D20-6A81-274E-A2EA-43632F288514}" dt="2020-08-17T12:46:25.727" v="144" actId="2696"/>
        <pc:sldMkLst>
          <pc:docMk/>
          <pc:sldMk cId="2019952077" sldId="400"/>
        </pc:sldMkLst>
      </pc:sldChg>
      <pc:sldChg chg="del">
        <pc:chgData name="Craig Evans" userId="f503b2a4-1812-4b87-93fe-7384e32b4565" providerId="ADAL" clId="{19C92D20-6A81-274E-A2EA-43632F288514}" dt="2020-08-17T12:46:25.711" v="143" actId="2696"/>
        <pc:sldMkLst>
          <pc:docMk/>
          <pc:sldMk cId="781200057" sldId="401"/>
        </pc:sldMkLst>
      </pc:sldChg>
      <pc:sldChg chg="del">
        <pc:chgData name="Craig Evans" userId="f503b2a4-1812-4b87-93fe-7384e32b4565" providerId="ADAL" clId="{19C92D20-6A81-274E-A2EA-43632F288514}" dt="2020-08-17T12:46:25.697" v="142" actId="2696"/>
        <pc:sldMkLst>
          <pc:docMk/>
          <pc:sldMk cId="1277957624" sldId="402"/>
        </pc:sldMkLst>
      </pc:sldChg>
      <pc:sldChg chg="del">
        <pc:chgData name="Craig Evans" userId="f503b2a4-1812-4b87-93fe-7384e32b4565" providerId="ADAL" clId="{19C92D20-6A81-274E-A2EA-43632F288514}" dt="2020-08-17T12:46:25.682" v="141" actId="2696"/>
        <pc:sldMkLst>
          <pc:docMk/>
          <pc:sldMk cId="433053183" sldId="403"/>
        </pc:sldMkLst>
      </pc:sldChg>
      <pc:sldChg chg="del">
        <pc:chgData name="Craig Evans" userId="f503b2a4-1812-4b87-93fe-7384e32b4565" providerId="ADAL" clId="{19C92D20-6A81-274E-A2EA-43632F288514}" dt="2020-08-17T12:46:25.667" v="140" actId="2696"/>
        <pc:sldMkLst>
          <pc:docMk/>
          <pc:sldMk cId="502766998" sldId="404"/>
        </pc:sldMkLst>
      </pc:sldChg>
      <pc:sldChg chg="del">
        <pc:chgData name="Craig Evans" userId="f503b2a4-1812-4b87-93fe-7384e32b4565" providerId="ADAL" clId="{19C92D20-6A81-274E-A2EA-43632F288514}" dt="2020-08-17T12:46:25.651" v="139" actId="2696"/>
        <pc:sldMkLst>
          <pc:docMk/>
          <pc:sldMk cId="1804268088" sldId="405"/>
        </pc:sldMkLst>
      </pc:sldChg>
      <pc:sldChg chg="del">
        <pc:chgData name="Craig Evans" userId="f503b2a4-1812-4b87-93fe-7384e32b4565" providerId="ADAL" clId="{19C92D20-6A81-274E-A2EA-43632F288514}" dt="2020-08-17T12:46:25.635" v="138" actId="2696"/>
        <pc:sldMkLst>
          <pc:docMk/>
          <pc:sldMk cId="1864659376" sldId="406"/>
        </pc:sldMkLst>
      </pc:sldChg>
      <pc:sldChg chg="del">
        <pc:chgData name="Craig Evans" userId="f503b2a4-1812-4b87-93fe-7384e32b4565" providerId="ADAL" clId="{19C92D20-6A81-274E-A2EA-43632F288514}" dt="2020-08-17T12:46:25.620" v="137" actId="2696"/>
        <pc:sldMkLst>
          <pc:docMk/>
          <pc:sldMk cId="1101271761" sldId="407"/>
        </pc:sldMkLst>
      </pc:sldChg>
      <pc:sldChg chg="del">
        <pc:chgData name="Craig Evans" userId="f503b2a4-1812-4b87-93fe-7384e32b4565" providerId="ADAL" clId="{19C92D20-6A81-274E-A2EA-43632F288514}" dt="2020-08-17T12:46:25.606" v="136" actId="2696"/>
        <pc:sldMkLst>
          <pc:docMk/>
          <pc:sldMk cId="2060417281" sldId="408"/>
        </pc:sldMkLst>
      </pc:sldChg>
      <pc:sldChg chg="del">
        <pc:chgData name="Craig Evans" userId="f503b2a4-1812-4b87-93fe-7384e32b4565" providerId="ADAL" clId="{19C92D20-6A81-274E-A2EA-43632F288514}" dt="2020-08-17T12:46:25.592" v="135" actId="2696"/>
        <pc:sldMkLst>
          <pc:docMk/>
          <pc:sldMk cId="1259433892" sldId="409"/>
        </pc:sldMkLst>
      </pc:sldChg>
      <pc:sldChg chg="del">
        <pc:chgData name="Craig Evans" userId="f503b2a4-1812-4b87-93fe-7384e32b4565" providerId="ADAL" clId="{19C92D20-6A81-274E-A2EA-43632F288514}" dt="2020-08-17T12:46:25.577" v="134" actId="2696"/>
        <pc:sldMkLst>
          <pc:docMk/>
          <pc:sldMk cId="1706598012" sldId="410"/>
        </pc:sldMkLst>
      </pc:sldChg>
      <pc:sldChg chg="del">
        <pc:chgData name="Craig Evans" userId="f503b2a4-1812-4b87-93fe-7384e32b4565" providerId="ADAL" clId="{19C92D20-6A81-274E-A2EA-43632F288514}" dt="2020-08-17T12:46:25.562" v="133" actId="2696"/>
        <pc:sldMkLst>
          <pc:docMk/>
          <pc:sldMk cId="1001198352" sldId="411"/>
        </pc:sldMkLst>
      </pc:sldChg>
      <pc:sldChg chg="del">
        <pc:chgData name="Craig Evans" userId="f503b2a4-1812-4b87-93fe-7384e32b4565" providerId="ADAL" clId="{19C92D20-6A81-274E-A2EA-43632F288514}" dt="2020-08-17T12:46:25.547" v="132" actId="2696"/>
        <pc:sldMkLst>
          <pc:docMk/>
          <pc:sldMk cId="1606327819" sldId="412"/>
        </pc:sldMkLst>
      </pc:sldChg>
      <pc:sldChg chg="del">
        <pc:chgData name="Craig Evans" userId="f503b2a4-1812-4b87-93fe-7384e32b4565" providerId="ADAL" clId="{19C92D20-6A81-274E-A2EA-43632F288514}" dt="2020-08-17T12:46:25.533" v="131" actId="2696"/>
        <pc:sldMkLst>
          <pc:docMk/>
          <pc:sldMk cId="1534727496" sldId="413"/>
        </pc:sldMkLst>
      </pc:sldChg>
      <pc:sldChg chg="del">
        <pc:chgData name="Craig Evans" userId="f503b2a4-1812-4b87-93fe-7384e32b4565" providerId="ADAL" clId="{19C92D20-6A81-274E-A2EA-43632F288514}" dt="2020-08-17T12:46:25.519" v="130" actId="2696"/>
        <pc:sldMkLst>
          <pc:docMk/>
          <pc:sldMk cId="738941155" sldId="414"/>
        </pc:sldMkLst>
      </pc:sldChg>
      <pc:sldChg chg="del">
        <pc:chgData name="Craig Evans" userId="f503b2a4-1812-4b87-93fe-7384e32b4565" providerId="ADAL" clId="{19C92D20-6A81-274E-A2EA-43632F288514}" dt="2020-08-17T12:46:25.505" v="129" actId="2696"/>
        <pc:sldMkLst>
          <pc:docMk/>
          <pc:sldMk cId="207568400" sldId="415"/>
        </pc:sldMkLst>
      </pc:sldChg>
      <pc:sldChg chg="del">
        <pc:chgData name="Craig Evans" userId="f503b2a4-1812-4b87-93fe-7384e32b4565" providerId="ADAL" clId="{19C92D20-6A81-274E-A2EA-43632F288514}" dt="2020-08-17T12:46:25.491" v="128" actId="2696"/>
        <pc:sldMkLst>
          <pc:docMk/>
          <pc:sldMk cId="1088656072" sldId="416"/>
        </pc:sldMkLst>
      </pc:sldChg>
      <pc:sldChg chg="del">
        <pc:chgData name="Craig Evans" userId="f503b2a4-1812-4b87-93fe-7384e32b4565" providerId="ADAL" clId="{19C92D20-6A81-274E-A2EA-43632F288514}" dt="2020-08-17T12:46:25.477" v="127" actId="2696"/>
        <pc:sldMkLst>
          <pc:docMk/>
          <pc:sldMk cId="481929664" sldId="417"/>
        </pc:sldMkLst>
      </pc:sldChg>
      <pc:sldChg chg="del">
        <pc:chgData name="Craig Evans" userId="f503b2a4-1812-4b87-93fe-7384e32b4565" providerId="ADAL" clId="{19C92D20-6A81-274E-A2EA-43632F288514}" dt="2020-08-17T12:46:25.463" v="126" actId="2696"/>
        <pc:sldMkLst>
          <pc:docMk/>
          <pc:sldMk cId="1631030011" sldId="418"/>
        </pc:sldMkLst>
      </pc:sldChg>
      <pc:sldChg chg="del">
        <pc:chgData name="Craig Evans" userId="f503b2a4-1812-4b87-93fe-7384e32b4565" providerId="ADAL" clId="{19C92D20-6A81-274E-A2EA-43632F288514}" dt="2020-08-17T12:46:25.449" v="125" actId="2696"/>
        <pc:sldMkLst>
          <pc:docMk/>
          <pc:sldMk cId="92640922" sldId="419"/>
        </pc:sldMkLst>
      </pc:sldChg>
      <pc:sldChg chg="del">
        <pc:chgData name="Craig Evans" userId="f503b2a4-1812-4b87-93fe-7384e32b4565" providerId="ADAL" clId="{19C92D20-6A81-274E-A2EA-43632F288514}" dt="2020-08-17T12:46:25.434" v="124" actId="2696"/>
        <pc:sldMkLst>
          <pc:docMk/>
          <pc:sldMk cId="90331979" sldId="420"/>
        </pc:sldMkLst>
      </pc:sldChg>
      <pc:sldChg chg="del">
        <pc:chgData name="Craig Evans" userId="f503b2a4-1812-4b87-93fe-7384e32b4565" providerId="ADAL" clId="{19C92D20-6A81-274E-A2EA-43632F288514}" dt="2020-08-17T12:46:25.420" v="123" actId="2696"/>
        <pc:sldMkLst>
          <pc:docMk/>
          <pc:sldMk cId="2086116271" sldId="421"/>
        </pc:sldMkLst>
      </pc:sldChg>
      <pc:sldChg chg="del">
        <pc:chgData name="Craig Evans" userId="f503b2a4-1812-4b87-93fe-7384e32b4565" providerId="ADAL" clId="{19C92D20-6A81-274E-A2EA-43632F288514}" dt="2020-08-17T12:46:25.406" v="122" actId="2696"/>
        <pc:sldMkLst>
          <pc:docMk/>
          <pc:sldMk cId="1538145775" sldId="422"/>
        </pc:sldMkLst>
      </pc:sldChg>
      <pc:sldChg chg="del">
        <pc:chgData name="Craig Evans" userId="f503b2a4-1812-4b87-93fe-7384e32b4565" providerId="ADAL" clId="{19C92D20-6A81-274E-A2EA-43632F288514}" dt="2020-08-17T12:46:25.392" v="121" actId="2696"/>
        <pc:sldMkLst>
          <pc:docMk/>
          <pc:sldMk cId="207897839" sldId="423"/>
        </pc:sldMkLst>
      </pc:sldChg>
      <pc:sldChg chg="del">
        <pc:chgData name="Craig Evans" userId="f503b2a4-1812-4b87-93fe-7384e32b4565" providerId="ADAL" clId="{19C92D20-6A81-274E-A2EA-43632F288514}" dt="2020-08-17T12:46:25.378" v="120" actId="2696"/>
        <pc:sldMkLst>
          <pc:docMk/>
          <pc:sldMk cId="183086404" sldId="424"/>
        </pc:sldMkLst>
      </pc:sldChg>
      <pc:sldChg chg="del">
        <pc:chgData name="Craig Evans" userId="f503b2a4-1812-4b87-93fe-7384e32b4565" providerId="ADAL" clId="{19C92D20-6A81-274E-A2EA-43632F288514}" dt="2020-08-17T12:46:25.363" v="119" actId="2696"/>
        <pc:sldMkLst>
          <pc:docMk/>
          <pc:sldMk cId="1936609524" sldId="425"/>
        </pc:sldMkLst>
      </pc:sldChg>
      <pc:sldChg chg="del">
        <pc:chgData name="Craig Evans" userId="f503b2a4-1812-4b87-93fe-7384e32b4565" providerId="ADAL" clId="{19C92D20-6A81-274E-A2EA-43632F288514}" dt="2020-08-17T12:46:25.348" v="118" actId="2696"/>
        <pc:sldMkLst>
          <pc:docMk/>
          <pc:sldMk cId="1431959981" sldId="429"/>
        </pc:sldMkLst>
      </pc:sldChg>
      <pc:sldChg chg="del">
        <pc:chgData name="Craig Evans" userId="f503b2a4-1812-4b87-93fe-7384e32b4565" providerId="ADAL" clId="{19C92D20-6A81-274E-A2EA-43632F288514}" dt="2020-08-17T12:46:25.334" v="117" actId="2696"/>
        <pc:sldMkLst>
          <pc:docMk/>
          <pc:sldMk cId="102168738" sldId="430"/>
        </pc:sldMkLst>
      </pc:sldChg>
      <pc:sldChg chg="del">
        <pc:chgData name="Craig Evans" userId="f503b2a4-1812-4b87-93fe-7384e32b4565" providerId="ADAL" clId="{19C92D20-6A81-274E-A2EA-43632F288514}" dt="2020-08-17T12:46:25.320" v="116" actId="2696"/>
        <pc:sldMkLst>
          <pc:docMk/>
          <pc:sldMk cId="1310545613" sldId="431"/>
        </pc:sldMkLst>
      </pc:sldChg>
      <pc:sldChg chg="del">
        <pc:chgData name="Craig Evans" userId="f503b2a4-1812-4b87-93fe-7384e32b4565" providerId="ADAL" clId="{19C92D20-6A81-274E-A2EA-43632F288514}" dt="2020-08-17T12:46:25.305" v="115" actId="2696"/>
        <pc:sldMkLst>
          <pc:docMk/>
          <pc:sldMk cId="1747834059" sldId="432"/>
        </pc:sldMkLst>
      </pc:sldChg>
      <pc:sldChg chg="del">
        <pc:chgData name="Craig Evans" userId="f503b2a4-1812-4b87-93fe-7384e32b4565" providerId="ADAL" clId="{19C92D20-6A81-274E-A2EA-43632F288514}" dt="2020-08-17T12:46:25.291" v="114" actId="2696"/>
        <pc:sldMkLst>
          <pc:docMk/>
          <pc:sldMk cId="348219469" sldId="434"/>
        </pc:sldMkLst>
      </pc:sldChg>
      <pc:sldChg chg="del">
        <pc:chgData name="Craig Evans" userId="f503b2a4-1812-4b87-93fe-7384e32b4565" providerId="ADAL" clId="{19C92D20-6A81-274E-A2EA-43632F288514}" dt="2020-08-17T12:46:25.276" v="113" actId="2696"/>
        <pc:sldMkLst>
          <pc:docMk/>
          <pc:sldMk cId="631677408" sldId="435"/>
        </pc:sldMkLst>
      </pc:sldChg>
      <pc:sldChg chg="del">
        <pc:chgData name="Craig Evans" userId="f503b2a4-1812-4b87-93fe-7384e32b4565" providerId="ADAL" clId="{19C92D20-6A81-274E-A2EA-43632F288514}" dt="2020-08-17T12:46:25.261" v="112" actId="2696"/>
        <pc:sldMkLst>
          <pc:docMk/>
          <pc:sldMk cId="848607067" sldId="438"/>
        </pc:sldMkLst>
      </pc:sldChg>
      <pc:sldChg chg="del">
        <pc:chgData name="Craig Evans" userId="f503b2a4-1812-4b87-93fe-7384e32b4565" providerId="ADAL" clId="{19C92D20-6A81-274E-A2EA-43632F288514}" dt="2020-08-17T12:46:24.885" v="98" actId="2696"/>
        <pc:sldMkLst>
          <pc:docMk/>
          <pc:sldMk cId="955290606" sldId="439"/>
        </pc:sldMkLst>
      </pc:sldChg>
      <pc:sldChg chg="del">
        <pc:chgData name="Craig Evans" userId="f503b2a4-1812-4b87-93fe-7384e32b4565" providerId="ADAL" clId="{19C92D20-6A81-274E-A2EA-43632F288514}" dt="2020-08-17T12:46:24.870" v="97" actId="2696"/>
        <pc:sldMkLst>
          <pc:docMk/>
          <pc:sldMk cId="745573883" sldId="440"/>
        </pc:sldMkLst>
      </pc:sldChg>
      <pc:sldChg chg="del">
        <pc:chgData name="Craig Evans" userId="f503b2a4-1812-4b87-93fe-7384e32b4565" providerId="ADAL" clId="{19C92D20-6A81-274E-A2EA-43632F288514}" dt="2020-08-17T12:46:24.855" v="96" actId="2696"/>
        <pc:sldMkLst>
          <pc:docMk/>
          <pc:sldMk cId="293171336" sldId="441"/>
        </pc:sldMkLst>
      </pc:sldChg>
      <pc:sldChg chg="del">
        <pc:chgData name="Craig Evans" userId="f503b2a4-1812-4b87-93fe-7384e32b4565" providerId="ADAL" clId="{19C92D20-6A81-274E-A2EA-43632F288514}" dt="2020-08-17T12:46:24.840" v="95" actId="2696"/>
        <pc:sldMkLst>
          <pc:docMk/>
          <pc:sldMk cId="1003157934" sldId="442"/>
        </pc:sldMkLst>
      </pc:sldChg>
      <pc:sldChg chg="del">
        <pc:chgData name="Craig Evans" userId="f503b2a4-1812-4b87-93fe-7384e32b4565" providerId="ADAL" clId="{19C92D20-6A81-274E-A2EA-43632F288514}" dt="2020-08-17T12:46:24.824" v="94" actId="2696"/>
        <pc:sldMkLst>
          <pc:docMk/>
          <pc:sldMk cId="181284141" sldId="443"/>
        </pc:sldMkLst>
      </pc:sldChg>
      <pc:sldChg chg="del">
        <pc:chgData name="Craig Evans" userId="f503b2a4-1812-4b87-93fe-7384e32b4565" providerId="ADAL" clId="{19C92D20-6A81-274E-A2EA-43632F288514}" dt="2020-08-17T12:46:24.808" v="93" actId="2696"/>
        <pc:sldMkLst>
          <pc:docMk/>
          <pc:sldMk cId="1710746341" sldId="444"/>
        </pc:sldMkLst>
      </pc:sldChg>
      <pc:sldChg chg="del">
        <pc:chgData name="Craig Evans" userId="f503b2a4-1812-4b87-93fe-7384e32b4565" providerId="ADAL" clId="{19C92D20-6A81-274E-A2EA-43632F288514}" dt="2020-08-17T12:46:24.792" v="92" actId="2696"/>
        <pc:sldMkLst>
          <pc:docMk/>
          <pc:sldMk cId="2002687151" sldId="445"/>
        </pc:sldMkLst>
      </pc:sldChg>
      <pc:sldChg chg="del">
        <pc:chgData name="Craig Evans" userId="f503b2a4-1812-4b87-93fe-7384e32b4565" providerId="ADAL" clId="{19C92D20-6A81-274E-A2EA-43632F288514}" dt="2020-08-17T12:46:24.776" v="91" actId="2696"/>
        <pc:sldMkLst>
          <pc:docMk/>
          <pc:sldMk cId="1651747426" sldId="446"/>
        </pc:sldMkLst>
      </pc:sldChg>
      <pc:sldChg chg="del">
        <pc:chgData name="Craig Evans" userId="f503b2a4-1812-4b87-93fe-7384e32b4565" providerId="ADAL" clId="{19C92D20-6A81-274E-A2EA-43632F288514}" dt="2020-08-17T12:46:24.761" v="90" actId="2696"/>
        <pc:sldMkLst>
          <pc:docMk/>
          <pc:sldMk cId="397884013" sldId="447"/>
        </pc:sldMkLst>
      </pc:sldChg>
      <pc:sldChg chg="del">
        <pc:chgData name="Craig Evans" userId="f503b2a4-1812-4b87-93fe-7384e32b4565" providerId="ADAL" clId="{19C92D20-6A81-274E-A2EA-43632F288514}" dt="2020-08-17T12:46:24.745" v="89" actId="2696"/>
        <pc:sldMkLst>
          <pc:docMk/>
          <pc:sldMk cId="2120013380" sldId="448"/>
        </pc:sldMkLst>
      </pc:sldChg>
      <pc:sldChg chg="del">
        <pc:chgData name="Craig Evans" userId="f503b2a4-1812-4b87-93fe-7384e32b4565" providerId="ADAL" clId="{19C92D20-6A81-274E-A2EA-43632F288514}" dt="2020-08-17T12:46:24.729" v="88" actId="2696"/>
        <pc:sldMkLst>
          <pc:docMk/>
          <pc:sldMk cId="16206636" sldId="449"/>
        </pc:sldMkLst>
      </pc:sldChg>
      <pc:sldChg chg="del">
        <pc:chgData name="Craig Evans" userId="f503b2a4-1812-4b87-93fe-7384e32b4565" providerId="ADAL" clId="{19C92D20-6A81-274E-A2EA-43632F288514}" dt="2020-08-17T12:46:24.682" v="87" actId="2696"/>
        <pc:sldMkLst>
          <pc:docMk/>
          <pc:sldMk cId="1801991730" sldId="450"/>
        </pc:sldMkLst>
      </pc:sldChg>
      <pc:sldChg chg="del">
        <pc:chgData name="Craig Evans" userId="f503b2a4-1812-4b87-93fe-7384e32b4565" providerId="ADAL" clId="{19C92D20-6A81-274E-A2EA-43632F288514}" dt="2020-08-17T12:46:24.627" v="86" actId="2696"/>
        <pc:sldMkLst>
          <pc:docMk/>
          <pc:sldMk cId="113132469" sldId="451"/>
        </pc:sldMkLst>
      </pc:sldChg>
      <pc:sldChg chg="del">
        <pc:chgData name="Craig Evans" userId="f503b2a4-1812-4b87-93fe-7384e32b4565" providerId="ADAL" clId="{19C92D20-6A81-274E-A2EA-43632F288514}" dt="2020-08-17T12:46:24.613" v="85" actId="2696"/>
        <pc:sldMkLst>
          <pc:docMk/>
          <pc:sldMk cId="894378888" sldId="452"/>
        </pc:sldMkLst>
      </pc:sldChg>
      <pc:sldChg chg="del">
        <pc:chgData name="Craig Evans" userId="f503b2a4-1812-4b87-93fe-7384e32b4565" providerId="ADAL" clId="{19C92D20-6A81-274E-A2EA-43632F288514}" dt="2020-08-17T12:46:24.597" v="84" actId="2696"/>
        <pc:sldMkLst>
          <pc:docMk/>
          <pc:sldMk cId="1587925263" sldId="453"/>
        </pc:sldMkLst>
      </pc:sldChg>
      <pc:sldChg chg="del">
        <pc:chgData name="Craig Evans" userId="f503b2a4-1812-4b87-93fe-7384e32b4565" providerId="ADAL" clId="{19C92D20-6A81-274E-A2EA-43632F288514}" dt="2020-08-17T12:46:24.582" v="83" actId="2696"/>
        <pc:sldMkLst>
          <pc:docMk/>
          <pc:sldMk cId="1480613972" sldId="454"/>
        </pc:sldMkLst>
      </pc:sldChg>
      <pc:sldChg chg="del">
        <pc:chgData name="Craig Evans" userId="f503b2a4-1812-4b87-93fe-7384e32b4565" providerId="ADAL" clId="{19C92D20-6A81-274E-A2EA-43632F288514}" dt="2020-08-17T12:46:24.567" v="82" actId="2696"/>
        <pc:sldMkLst>
          <pc:docMk/>
          <pc:sldMk cId="1786009615" sldId="455"/>
        </pc:sldMkLst>
      </pc:sldChg>
      <pc:sldChg chg="del">
        <pc:chgData name="Craig Evans" userId="f503b2a4-1812-4b87-93fe-7384e32b4565" providerId="ADAL" clId="{19C92D20-6A81-274E-A2EA-43632F288514}" dt="2020-08-17T12:46:24.552" v="81" actId="2696"/>
        <pc:sldMkLst>
          <pc:docMk/>
          <pc:sldMk cId="2084665186" sldId="456"/>
        </pc:sldMkLst>
      </pc:sldChg>
      <pc:sldChg chg="del">
        <pc:chgData name="Craig Evans" userId="f503b2a4-1812-4b87-93fe-7384e32b4565" providerId="ADAL" clId="{19C92D20-6A81-274E-A2EA-43632F288514}" dt="2020-08-17T12:46:24.513" v="80" actId="2696"/>
        <pc:sldMkLst>
          <pc:docMk/>
          <pc:sldMk cId="772080297" sldId="457"/>
        </pc:sldMkLst>
      </pc:sldChg>
      <pc:sldChg chg="del">
        <pc:chgData name="Craig Evans" userId="f503b2a4-1812-4b87-93fe-7384e32b4565" providerId="ADAL" clId="{19C92D20-6A81-274E-A2EA-43632F288514}" dt="2020-08-17T12:46:24.498" v="79" actId="2696"/>
        <pc:sldMkLst>
          <pc:docMk/>
          <pc:sldMk cId="1257356505" sldId="458"/>
        </pc:sldMkLst>
      </pc:sldChg>
      <pc:sldChg chg="del">
        <pc:chgData name="Craig Evans" userId="f503b2a4-1812-4b87-93fe-7384e32b4565" providerId="ADAL" clId="{19C92D20-6A81-274E-A2EA-43632F288514}" dt="2020-08-17T12:46:24.482" v="78" actId="2696"/>
        <pc:sldMkLst>
          <pc:docMk/>
          <pc:sldMk cId="1151693055" sldId="459"/>
        </pc:sldMkLst>
      </pc:sldChg>
      <pc:sldChg chg="del">
        <pc:chgData name="Craig Evans" userId="f503b2a4-1812-4b87-93fe-7384e32b4565" providerId="ADAL" clId="{19C92D20-6A81-274E-A2EA-43632F288514}" dt="2020-08-17T12:46:24.338" v="77" actId="2696"/>
        <pc:sldMkLst>
          <pc:docMk/>
          <pc:sldMk cId="1235064974" sldId="460"/>
        </pc:sldMkLst>
      </pc:sldChg>
      <pc:sldChg chg="del">
        <pc:chgData name="Craig Evans" userId="f503b2a4-1812-4b87-93fe-7384e32b4565" providerId="ADAL" clId="{19C92D20-6A81-274E-A2EA-43632F288514}" dt="2020-08-17T12:46:24.178" v="76" actId="2696"/>
        <pc:sldMkLst>
          <pc:docMk/>
          <pc:sldMk cId="160086116" sldId="461"/>
        </pc:sldMkLst>
      </pc:sldChg>
      <pc:sldChg chg="del">
        <pc:chgData name="Craig Evans" userId="f503b2a4-1812-4b87-93fe-7384e32b4565" providerId="ADAL" clId="{19C92D20-6A81-274E-A2EA-43632F288514}" dt="2020-08-17T12:46:24.161" v="75" actId="2696"/>
        <pc:sldMkLst>
          <pc:docMk/>
          <pc:sldMk cId="1917825568" sldId="462"/>
        </pc:sldMkLst>
      </pc:sldChg>
      <pc:sldChg chg="del">
        <pc:chgData name="Craig Evans" userId="f503b2a4-1812-4b87-93fe-7384e32b4565" providerId="ADAL" clId="{19C92D20-6A81-274E-A2EA-43632F288514}" dt="2020-08-17T12:46:24.147" v="74" actId="2696"/>
        <pc:sldMkLst>
          <pc:docMk/>
          <pc:sldMk cId="1312263553" sldId="463"/>
        </pc:sldMkLst>
      </pc:sldChg>
      <pc:sldChg chg="del">
        <pc:chgData name="Craig Evans" userId="f503b2a4-1812-4b87-93fe-7384e32b4565" providerId="ADAL" clId="{19C92D20-6A81-274E-A2EA-43632F288514}" dt="2020-08-17T12:46:24.132" v="73" actId="2696"/>
        <pc:sldMkLst>
          <pc:docMk/>
          <pc:sldMk cId="556480581" sldId="464"/>
        </pc:sldMkLst>
      </pc:sldChg>
      <pc:sldChg chg="del">
        <pc:chgData name="Craig Evans" userId="f503b2a4-1812-4b87-93fe-7384e32b4565" providerId="ADAL" clId="{19C92D20-6A81-274E-A2EA-43632F288514}" dt="2020-08-17T12:46:24.117" v="72" actId="2696"/>
        <pc:sldMkLst>
          <pc:docMk/>
          <pc:sldMk cId="477842182" sldId="465"/>
        </pc:sldMkLst>
      </pc:sldChg>
      <pc:sldChg chg="del">
        <pc:chgData name="Craig Evans" userId="f503b2a4-1812-4b87-93fe-7384e32b4565" providerId="ADAL" clId="{19C92D20-6A81-274E-A2EA-43632F288514}" dt="2020-08-17T12:46:24.102" v="71" actId="2696"/>
        <pc:sldMkLst>
          <pc:docMk/>
          <pc:sldMk cId="1652196741" sldId="466"/>
        </pc:sldMkLst>
      </pc:sldChg>
      <pc:sldChg chg="del">
        <pc:chgData name="Craig Evans" userId="f503b2a4-1812-4b87-93fe-7384e32b4565" providerId="ADAL" clId="{19C92D20-6A81-274E-A2EA-43632F288514}" dt="2020-08-17T12:46:24.086" v="70" actId="2696"/>
        <pc:sldMkLst>
          <pc:docMk/>
          <pc:sldMk cId="1507070277" sldId="467"/>
        </pc:sldMkLst>
      </pc:sldChg>
      <pc:sldChg chg="del">
        <pc:chgData name="Craig Evans" userId="f503b2a4-1812-4b87-93fe-7384e32b4565" providerId="ADAL" clId="{19C92D20-6A81-274E-A2EA-43632F288514}" dt="2020-08-17T12:46:24.071" v="69" actId="2696"/>
        <pc:sldMkLst>
          <pc:docMk/>
          <pc:sldMk cId="1908012821" sldId="468"/>
        </pc:sldMkLst>
      </pc:sldChg>
      <pc:sldChg chg="del">
        <pc:chgData name="Craig Evans" userId="f503b2a4-1812-4b87-93fe-7384e32b4565" providerId="ADAL" clId="{19C92D20-6A81-274E-A2EA-43632F288514}" dt="2020-08-17T12:46:24.054" v="68" actId="2696"/>
        <pc:sldMkLst>
          <pc:docMk/>
          <pc:sldMk cId="1745665543" sldId="469"/>
        </pc:sldMkLst>
      </pc:sldChg>
      <pc:sldChg chg="del">
        <pc:chgData name="Craig Evans" userId="f503b2a4-1812-4b87-93fe-7384e32b4565" providerId="ADAL" clId="{19C92D20-6A81-274E-A2EA-43632F288514}" dt="2020-08-17T12:46:24.037" v="67" actId="2696"/>
        <pc:sldMkLst>
          <pc:docMk/>
          <pc:sldMk cId="479195887" sldId="470"/>
        </pc:sldMkLst>
      </pc:sldChg>
      <pc:sldChg chg="del">
        <pc:chgData name="Craig Evans" userId="f503b2a4-1812-4b87-93fe-7384e32b4565" providerId="ADAL" clId="{19C92D20-6A81-274E-A2EA-43632F288514}" dt="2020-08-17T12:46:24.020" v="66" actId="2696"/>
        <pc:sldMkLst>
          <pc:docMk/>
          <pc:sldMk cId="781596559" sldId="471"/>
        </pc:sldMkLst>
      </pc:sldChg>
      <pc:sldChg chg="del">
        <pc:chgData name="Craig Evans" userId="f503b2a4-1812-4b87-93fe-7384e32b4565" providerId="ADAL" clId="{19C92D20-6A81-274E-A2EA-43632F288514}" dt="2020-08-17T12:46:23.969" v="65" actId="2696"/>
        <pc:sldMkLst>
          <pc:docMk/>
          <pc:sldMk cId="135898414" sldId="472"/>
        </pc:sldMkLst>
      </pc:sldChg>
      <pc:sldChg chg="del">
        <pc:chgData name="Craig Evans" userId="f503b2a4-1812-4b87-93fe-7384e32b4565" providerId="ADAL" clId="{19C92D20-6A81-274E-A2EA-43632F288514}" dt="2020-08-17T12:46:23.909" v="64" actId="2696"/>
        <pc:sldMkLst>
          <pc:docMk/>
          <pc:sldMk cId="1269527337" sldId="473"/>
        </pc:sldMkLst>
      </pc:sldChg>
      <pc:sldChg chg="del">
        <pc:chgData name="Craig Evans" userId="f503b2a4-1812-4b87-93fe-7384e32b4565" providerId="ADAL" clId="{19C92D20-6A81-274E-A2EA-43632F288514}" dt="2020-08-17T12:46:22.614" v="40" actId="2696"/>
        <pc:sldMkLst>
          <pc:docMk/>
          <pc:sldMk cId="1278773386" sldId="476"/>
        </pc:sldMkLst>
      </pc:sldChg>
      <pc:sldChg chg="del">
        <pc:chgData name="Craig Evans" userId="f503b2a4-1812-4b87-93fe-7384e32b4565" providerId="ADAL" clId="{19C92D20-6A81-274E-A2EA-43632F288514}" dt="2020-08-17T12:46:22.597" v="39" actId="2696"/>
        <pc:sldMkLst>
          <pc:docMk/>
          <pc:sldMk cId="327959326" sldId="477"/>
        </pc:sldMkLst>
      </pc:sldChg>
      <pc:sldChg chg="del">
        <pc:chgData name="Craig Evans" userId="f503b2a4-1812-4b87-93fe-7384e32b4565" providerId="ADAL" clId="{19C92D20-6A81-274E-A2EA-43632F288514}" dt="2020-08-17T12:46:22.579" v="38" actId="2696"/>
        <pc:sldMkLst>
          <pc:docMk/>
          <pc:sldMk cId="1569353880" sldId="478"/>
        </pc:sldMkLst>
      </pc:sldChg>
      <pc:sldChg chg="del">
        <pc:chgData name="Craig Evans" userId="f503b2a4-1812-4b87-93fe-7384e32b4565" providerId="ADAL" clId="{19C92D20-6A81-274E-A2EA-43632F288514}" dt="2020-08-17T12:46:22.562" v="37" actId="2696"/>
        <pc:sldMkLst>
          <pc:docMk/>
          <pc:sldMk cId="736508706" sldId="479"/>
        </pc:sldMkLst>
      </pc:sldChg>
      <pc:sldChg chg="del">
        <pc:chgData name="Craig Evans" userId="f503b2a4-1812-4b87-93fe-7384e32b4565" providerId="ADAL" clId="{19C92D20-6A81-274E-A2EA-43632F288514}" dt="2020-08-17T12:46:22.545" v="36" actId="2696"/>
        <pc:sldMkLst>
          <pc:docMk/>
          <pc:sldMk cId="406080434" sldId="480"/>
        </pc:sldMkLst>
      </pc:sldChg>
      <pc:sldChg chg="del">
        <pc:chgData name="Craig Evans" userId="f503b2a4-1812-4b87-93fe-7384e32b4565" providerId="ADAL" clId="{19C92D20-6A81-274E-A2EA-43632F288514}" dt="2020-08-17T12:46:22.529" v="35" actId="2696"/>
        <pc:sldMkLst>
          <pc:docMk/>
          <pc:sldMk cId="290824072" sldId="481"/>
        </pc:sldMkLst>
      </pc:sldChg>
      <pc:sldChg chg="del">
        <pc:chgData name="Craig Evans" userId="f503b2a4-1812-4b87-93fe-7384e32b4565" providerId="ADAL" clId="{19C92D20-6A81-274E-A2EA-43632F288514}" dt="2020-08-17T12:46:22.512" v="34" actId="2696"/>
        <pc:sldMkLst>
          <pc:docMk/>
          <pc:sldMk cId="1653501217" sldId="482"/>
        </pc:sldMkLst>
      </pc:sldChg>
      <pc:sldChg chg="del">
        <pc:chgData name="Craig Evans" userId="f503b2a4-1812-4b87-93fe-7384e32b4565" providerId="ADAL" clId="{19C92D20-6A81-274E-A2EA-43632F288514}" dt="2020-08-17T12:46:22.495" v="33" actId="2696"/>
        <pc:sldMkLst>
          <pc:docMk/>
          <pc:sldMk cId="1956561939" sldId="483"/>
        </pc:sldMkLst>
      </pc:sldChg>
      <pc:sldChg chg="del">
        <pc:chgData name="Craig Evans" userId="f503b2a4-1812-4b87-93fe-7384e32b4565" providerId="ADAL" clId="{19C92D20-6A81-274E-A2EA-43632F288514}" dt="2020-08-17T12:46:22.479" v="32" actId="2696"/>
        <pc:sldMkLst>
          <pc:docMk/>
          <pc:sldMk cId="1666905909" sldId="484"/>
        </pc:sldMkLst>
      </pc:sldChg>
      <pc:sldChg chg="del">
        <pc:chgData name="Craig Evans" userId="f503b2a4-1812-4b87-93fe-7384e32b4565" providerId="ADAL" clId="{19C92D20-6A81-274E-A2EA-43632F288514}" dt="2020-08-17T12:46:22.462" v="31" actId="2696"/>
        <pc:sldMkLst>
          <pc:docMk/>
          <pc:sldMk cId="1763437448" sldId="485"/>
        </pc:sldMkLst>
      </pc:sldChg>
      <pc:sldChg chg="del">
        <pc:chgData name="Craig Evans" userId="f503b2a4-1812-4b87-93fe-7384e32b4565" providerId="ADAL" clId="{19C92D20-6A81-274E-A2EA-43632F288514}" dt="2020-08-17T12:46:22.445" v="30" actId="2696"/>
        <pc:sldMkLst>
          <pc:docMk/>
          <pc:sldMk cId="671376289" sldId="486"/>
        </pc:sldMkLst>
      </pc:sldChg>
      <pc:sldChg chg="del">
        <pc:chgData name="Craig Evans" userId="f503b2a4-1812-4b87-93fe-7384e32b4565" providerId="ADAL" clId="{19C92D20-6A81-274E-A2EA-43632F288514}" dt="2020-08-17T12:46:22.418" v="29" actId="2696"/>
        <pc:sldMkLst>
          <pc:docMk/>
          <pc:sldMk cId="942207885" sldId="487"/>
        </pc:sldMkLst>
      </pc:sldChg>
      <pc:sldChg chg="del">
        <pc:chgData name="Craig Evans" userId="f503b2a4-1812-4b87-93fe-7384e32b4565" providerId="ADAL" clId="{19C92D20-6A81-274E-A2EA-43632F288514}" dt="2020-08-17T12:46:22.374" v="28" actId="2696"/>
        <pc:sldMkLst>
          <pc:docMk/>
          <pc:sldMk cId="143510217" sldId="488"/>
        </pc:sldMkLst>
      </pc:sldChg>
      <pc:sldChg chg="del">
        <pc:chgData name="Craig Evans" userId="f503b2a4-1812-4b87-93fe-7384e32b4565" providerId="ADAL" clId="{19C92D20-6A81-274E-A2EA-43632F288514}" dt="2020-08-17T12:46:22.351" v="27" actId="2696"/>
        <pc:sldMkLst>
          <pc:docMk/>
          <pc:sldMk cId="352081538" sldId="489"/>
        </pc:sldMkLst>
      </pc:sldChg>
      <pc:sldChg chg="del">
        <pc:chgData name="Craig Evans" userId="f503b2a4-1812-4b87-93fe-7384e32b4565" providerId="ADAL" clId="{19C92D20-6A81-274E-A2EA-43632F288514}" dt="2020-08-17T12:46:22.334" v="26" actId="2696"/>
        <pc:sldMkLst>
          <pc:docMk/>
          <pc:sldMk cId="1116961681" sldId="490"/>
        </pc:sldMkLst>
      </pc:sldChg>
      <pc:sldChg chg="del">
        <pc:chgData name="Craig Evans" userId="f503b2a4-1812-4b87-93fe-7384e32b4565" providerId="ADAL" clId="{19C92D20-6A81-274E-A2EA-43632F288514}" dt="2020-08-17T12:46:22.310" v="25" actId="2696"/>
        <pc:sldMkLst>
          <pc:docMk/>
          <pc:sldMk cId="1620414140" sldId="491"/>
        </pc:sldMkLst>
      </pc:sldChg>
      <pc:sldChg chg="del">
        <pc:chgData name="Craig Evans" userId="f503b2a4-1812-4b87-93fe-7384e32b4565" providerId="ADAL" clId="{19C92D20-6A81-274E-A2EA-43632F288514}" dt="2020-08-17T12:46:22.293" v="24" actId="2696"/>
        <pc:sldMkLst>
          <pc:docMk/>
          <pc:sldMk cId="2060323373" sldId="492"/>
        </pc:sldMkLst>
      </pc:sldChg>
      <pc:sldChg chg="del">
        <pc:chgData name="Craig Evans" userId="f503b2a4-1812-4b87-93fe-7384e32b4565" providerId="ADAL" clId="{19C92D20-6A81-274E-A2EA-43632F288514}" dt="2020-08-17T12:46:22.274" v="23" actId="2696"/>
        <pc:sldMkLst>
          <pc:docMk/>
          <pc:sldMk cId="1828605783" sldId="493"/>
        </pc:sldMkLst>
      </pc:sldChg>
      <pc:sldChg chg="del">
        <pc:chgData name="Craig Evans" userId="f503b2a4-1812-4b87-93fe-7384e32b4565" providerId="ADAL" clId="{19C92D20-6A81-274E-A2EA-43632F288514}" dt="2020-08-17T12:46:22.257" v="22" actId="2696"/>
        <pc:sldMkLst>
          <pc:docMk/>
          <pc:sldMk cId="738922664" sldId="494"/>
        </pc:sldMkLst>
      </pc:sldChg>
      <pc:sldChg chg="del">
        <pc:chgData name="Craig Evans" userId="f503b2a4-1812-4b87-93fe-7384e32b4565" providerId="ADAL" clId="{19C92D20-6A81-274E-A2EA-43632F288514}" dt="2020-08-17T12:46:22.240" v="21" actId="2696"/>
        <pc:sldMkLst>
          <pc:docMk/>
          <pc:sldMk cId="175283247" sldId="495"/>
        </pc:sldMkLst>
      </pc:sldChg>
      <pc:sldChg chg="del">
        <pc:chgData name="Craig Evans" userId="f503b2a4-1812-4b87-93fe-7384e32b4565" providerId="ADAL" clId="{19C92D20-6A81-274E-A2EA-43632F288514}" dt="2020-08-17T12:46:22.224" v="20" actId="2696"/>
        <pc:sldMkLst>
          <pc:docMk/>
          <pc:sldMk cId="1785452292" sldId="496"/>
        </pc:sldMkLst>
      </pc:sldChg>
      <pc:sldChg chg="del">
        <pc:chgData name="Craig Evans" userId="f503b2a4-1812-4b87-93fe-7384e32b4565" providerId="ADAL" clId="{19C92D20-6A81-274E-A2EA-43632F288514}" dt="2020-08-17T12:46:22.197" v="19" actId="2696"/>
        <pc:sldMkLst>
          <pc:docMk/>
          <pc:sldMk cId="1307672113" sldId="497"/>
        </pc:sldMkLst>
      </pc:sldChg>
      <pc:sldChg chg="del">
        <pc:chgData name="Craig Evans" userId="f503b2a4-1812-4b87-93fe-7384e32b4565" providerId="ADAL" clId="{19C92D20-6A81-274E-A2EA-43632F288514}" dt="2020-08-17T12:46:22.172" v="18" actId="2696"/>
        <pc:sldMkLst>
          <pc:docMk/>
          <pc:sldMk cId="697559793" sldId="498"/>
        </pc:sldMkLst>
      </pc:sldChg>
      <pc:sldChg chg="del">
        <pc:chgData name="Craig Evans" userId="f503b2a4-1812-4b87-93fe-7384e32b4565" providerId="ADAL" clId="{19C92D20-6A81-274E-A2EA-43632F288514}" dt="2020-08-17T12:46:22.155" v="17" actId="2696"/>
        <pc:sldMkLst>
          <pc:docMk/>
          <pc:sldMk cId="774211978" sldId="499"/>
        </pc:sldMkLst>
      </pc:sldChg>
      <pc:sldChg chg="del">
        <pc:chgData name="Craig Evans" userId="f503b2a4-1812-4b87-93fe-7384e32b4565" providerId="ADAL" clId="{19C92D20-6A81-274E-A2EA-43632F288514}" dt="2020-08-17T12:46:22.101" v="16" actId="2696"/>
        <pc:sldMkLst>
          <pc:docMk/>
          <pc:sldMk cId="577297073" sldId="500"/>
        </pc:sldMkLst>
      </pc:sldChg>
      <pc:sldChg chg="del">
        <pc:chgData name="Craig Evans" userId="f503b2a4-1812-4b87-93fe-7384e32b4565" providerId="ADAL" clId="{19C92D20-6A81-274E-A2EA-43632F288514}" dt="2020-08-17T12:46:22.083" v="15" actId="2696"/>
        <pc:sldMkLst>
          <pc:docMk/>
          <pc:sldMk cId="300788765" sldId="501"/>
        </pc:sldMkLst>
      </pc:sldChg>
      <pc:sldChg chg="del">
        <pc:chgData name="Craig Evans" userId="f503b2a4-1812-4b87-93fe-7384e32b4565" providerId="ADAL" clId="{19C92D20-6A81-274E-A2EA-43632F288514}" dt="2020-08-17T12:46:22.066" v="14" actId="2696"/>
        <pc:sldMkLst>
          <pc:docMk/>
          <pc:sldMk cId="180268317" sldId="502"/>
        </pc:sldMkLst>
      </pc:sldChg>
      <pc:sldChg chg="del">
        <pc:chgData name="Craig Evans" userId="f503b2a4-1812-4b87-93fe-7384e32b4565" providerId="ADAL" clId="{19C92D20-6A81-274E-A2EA-43632F288514}" dt="2020-08-17T12:46:22.048" v="13" actId="2696"/>
        <pc:sldMkLst>
          <pc:docMk/>
          <pc:sldMk cId="1817661549" sldId="503"/>
        </pc:sldMkLst>
      </pc:sldChg>
      <pc:sldChg chg="del">
        <pc:chgData name="Craig Evans" userId="f503b2a4-1812-4b87-93fe-7384e32b4565" providerId="ADAL" clId="{19C92D20-6A81-274E-A2EA-43632F288514}" dt="2020-08-17T12:46:22.024" v="12" actId="2696"/>
        <pc:sldMkLst>
          <pc:docMk/>
          <pc:sldMk cId="1482775468" sldId="504"/>
        </pc:sldMkLst>
      </pc:sldChg>
      <pc:sldChg chg="del">
        <pc:chgData name="Craig Evans" userId="f503b2a4-1812-4b87-93fe-7384e32b4565" providerId="ADAL" clId="{19C92D20-6A81-274E-A2EA-43632F288514}" dt="2020-08-17T12:46:22.007" v="11" actId="2696"/>
        <pc:sldMkLst>
          <pc:docMk/>
          <pc:sldMk cId="1607050888" sldId="505"/>
        </pc:sldMkLst>
      </pc:sldChg>
      <pc:sldChg chg="del">
        <pc:chgData name="Craig Evans" userId="f503b2a4-1812-4b87-93fe-7384e32b4565" providerId="ADAL" clId="{19C92D20-6A81-274E-A2EA-43632F288514}" dt="2020-08-17T12:46:21.976" v="10" actId="2696"/>
        <pc:sldMkLst>
          <pc:docMk/>
          <pc:sldMk cId="802446297" sldId="506"/>
        </pc:sldMkLst>
      </pc:sldChg>
      <pc:sldChg chg="del">
        <pc:chgData name="Craig Evans" userId="f503b2a4-1812-4b87-93fe-7384e32b4565" providerId="ADAL" clId="{19C92D20-6A81-274E-A2EA-43632F288514}" dt="2020-08-17T12:46:21.959" v="9" actId="2696"/>
        <pc:sldMkLst>
          <pc:docMk/>
          <pc:sldMk cId="517610519" sldId="507"/>
        </pc:sldMkLst>
      </pc:sldChg>
      <pc:sldChg chg="del">
        <pc:chgData name="Craig Evans" userId="f503b2a4-1812-4b87-93fe-7384e32b4565" providerId="ADAL" clId="{19C92D20-6A81-274E-A2EA-43632F288514}" dt="2020-08-17T12:46:21.941" v="8" actId="2696"/>
        <pc:sldMkLst>
          <pc:docMk/>
          <pc:sldMk cId="1694141957" sldId="508"/>
        </pc:sldMkLst>
      </pc:sldChg>
      <pc:sldChg chg="del">
        <pc:chgData name="Craig Evans" userId="f503b2a4-1812-4b87-93fe-7384e32b4565" providerId="ADAL" clId="{19C92D20-6A81-274E-A2EA-43632F288514}" dt="2020-08-17T12:46:21.925" v="7" actId="2696"/>
        <pc:sldMkLst>
          <pc:docMk/>
          <pc:sldMk cId="2105679373" sldId="509"/>
        </pc:sldMkLst>
      </pc:sldChg>
      <pc:sldChg chg="del">
        <pc:chgData name="Craig Evans" userId="f503b2a4-1812-4b87-93fe-7384e32b4565" providerId="ADAL" clId="{19C92D20-6A81-274E-A2EA-43632F288514}" dt="2020-08-17T12:46:21.907" v="6" actId="2696"/>
        <pc:sldMkLst>
          <pc:docMk/>
          <pc:sldMk cId="1770203098" sldId="510"/>
        </pc:sldMkLst>
      </pc:sldChg>
      <pc:sldChg chg="del">
        <pc:chgData name="Craig Evans" userId="f503b2a4-1812-4b87-93fe-7384e32b4565" providerId="ADAL" clId="{19C92D20-6A81-274E-A2EA-43632F288514}" dt="2020-08-17T12:46:21.883" v="5" actId="2696"/>
        <pc:sldMkLst>
          <pc:docMk/>
          <pc:sldMk cId="565022548" sldId="511"/>
        </pc:sldMkLst>
      </pc:sldChg>
      <pc:sldChg chg="del">
        <pc:chgData name="Craig Evans" userId="f503b2a4-1812-4b87-93fe-7384e32b4565" providerId="ADAL" clId="{19C92D20-6A81-274E-A2EA-43632F288514}" dt="2020-08-17T12:46:21.866" v="4" actId="2696"/>
        <pc:sldMkLst>
          <pc:docMk/>
          <pc:sldMk cId="161277202" sldId="512"/>
        </pc:sldMkLst>
      </pc:sldChg>
      <pc:sldChg chg="del">
        <pc:chgData name="Craig Evans" userId="f503b2a4-1812-4b87-93fe-7384e32b4565" providerId="ADAL" clId="{19C92D20-6A81-274E-A2EA-43632F288514}" dt="2020-08-17T12:46:21.850" v="3" actId="2696"/>
        <pc:sldMkLst>
          <pc:docMk/>
          <pc:sldMk cId="461571500" sldId="513"/>
        </pc:sldMkLst>
      </pc:sldChg>
      <pc:sldChg chg="del">
        <pc:chgData name="Craig Evans" userId="f503b2a4-1812-4b87-93fe-7384e32b4565" providerId="ADAL" clId="{19C92D20-6A81-274E-A2EA-43632F288514}" dt="2020-08-17T12:46:21.833" v="2" actId="2696"/>
        <pc:sldMkLst>
          <pc:docMk/>
          <pc:sldMk cId="921267536" sldId="514"/>
        </pc:sldMkLst>
      </pc:sldChg>
      <pc:sldChg chg="del">
        <pc:chgData name="Craig Evans" userId="f503b2a4-1812-4b87-93fe-7384e32b4565" providerId="ADAL" clId="{19C92D20-6A81-274E-A2EA-43632F288514}" dt="2020-08-17T12:46:21.816" v="1" actId="2696"/>
        <pc:sldMkLst>
          <pc:docMk/>
          <pc:sldMk cId="386382682" sldId="515"/>
        </pc:sldMkLst>
      </pc:sldChg>
      <pc:sldChg chg="del">
        <pc:chgData name="Craig Evans" userId="f503b2a4-1812-4b87-93fe-7384e32b4565" providerId="ADAL" clId="{19C92D20-6A81-274E-A2EA-43632F288514}" dt="2020-08-17T12:46:21.798" v="0" actId="2696"/>
        <pc:sldMkLst>
          <pc:docMk/>
          <pc:sldMk cId="2090671493" sldId="516"/>
        </pc:sldMkLst>
      </pc:sldChg>
      <pc:sldChg chg="modSp mod">
        <pc:chgData name="Craig Evans" userId="f503b2a4-1812-4b87-93fe-7384e32b4565" providerId="ADAL" clId="{19C92D20-6A81-274E-A2EA-43632F288514}" dt="2020-08-17T12:50:26.682" v="277" actId="962"/>
        <pc:sldMkLst>
          <pc:docMk/>
          <pc:sldMk cId="1982376010" sldId="517"/>
        </pc:sldMkLst>
        <pc:spChg chg="mod">
          <ac:chgData name="Craig Evans" userId="f503b2a4-1812-4b87-93fe-7384e32b4565" providerId="ADAL" clId="{19C92D20-6A81-274E-A2EA-43632F288514}" dt="2020-08-17T12:46:48.406" v="220" actId="20577"/>
          <ac:spMkLst>
            <pc:docMk/>
            <pc:sldMk cId="1982376010" sldId="517"/>
            <ac:spMk id="2" creationId="{00000000-0000-0000-0000-000000000000}"/>
          </ac:spMkLst>
        </pc:spChg>
        <pc:picChg chg="mod">
          <ac:chgData name="Craig Evans" userId="f503b2a4-1812-4b87-93fe-7384e32b4565" providerId="ADAL" clId="{19C92D20-6A81-274E-A2EA-43632F288514}" dt="2020-08-17T12:50:26.682" v="277" actId="962"/>
          <ac:picMkLst>
            <pc:docMk/>
            <pc:sldMk cId="1982376010" sldId="517"/>
            <ac:picMk id="4" creationId="{00000000-0000-0000-0000-000000000000}"/>
          </ac:picMkLst>
        </pc:picChg>
      </pc:sldChg>
      <pc:sldChg chg="addSp modSp modAnim modNotes">
        <pc:chgData name="Craig Evans" userId="f503b2a4-1812-4b87-93fe-7384e32b4565" providerId="ADAL" clId="{19C92D20-6A81-274E-A2EA-43632F288514}" dt="2020-08-17T12:51:33.791" v="558" actId="962"/>
        <pc:sldMkLst>
          <pc:docMk/>
          <pc:sldMk cId="1605790369" sldId="520"/>
        </pc:sldMkLst>
        <pc:spChg chg="mod">
          <ac:chgData name="Craig Evans" userId="f503b2a4-1812-4b87-93fe-7384e32b4565" providerId="ADAL" clId="{19C92D20-6A81-274E-A2EA-43632F288514}" dt="2020-08-17T12:50:48.934" v="278" actId="164"/>
          <ac:spMkLst>
            <pc:docMk/>
            <pc:sldMk cId="1605790369" sldId="520"/>
            <ac:spMk id="109" creationId="{00000000-0000-0000-0000-000000000000}"/>
          </ac:spMkLst>
        </pc:spChg>
        <pc:grpChg chg="add mod">
          <ac:chgData name="Craig Evans" userId="f503b2a4-1812-4b87-93fe-7384e32b4565" providerId="ADAL" clId="{19C92D20-6A81-274E-A2EA-43632F288514}" dt="2020-08-17T12:51:33.791" v="558" actId="962"/>
          <ac:grpSpMkLst>
            <pc:docMk/>
            <pc:sldMk cId="1605790369" sldId="520"/>
            <ac:grpSpMk id="2" creationId="{5314FD9D-070F-E347-B500-C598AE83AFE2}"/>
          </ac:grpSpMkLst>
        </pc:grpChg>
        <pc:grpChg chg="mod">
          <ac:chgData name="Craig Evans" userId="f503b2a4-1812-4b87-93fe-7384e32b4565" providerId="ADAL" clId="{19C92D20-6A81-274E-A2EA-43632F288514}" dt="2020-08-17T12:50:48.934" v="278" actId="164"/>
          <ac:grpSpMkLst>
            <pc:docMk/>
            <pc:sldMk cId="1605790369" sldId="520"/>
            <ac:grpSpMk id="3" creationId="{00000000-0000-0000-0000-000000000000}"/>
          </ac:grpSpMkLst>
        </pc:grpChg>
      </pc:sldChg>
      <pc:sldChg chg="delSp mod">
        <pc:chgData name="Craig Evans" userId="f503b2a4-1812-4b87-93fe-7384e32b4565" providerId="ADAL" clId="{19C92D20-6A81-274E-A2EA-43632F288514}" dt="2020-08-17T12:47:02.383" v="221" actId="478"/>
        <pc:sldMkLst>
          <pc:docMk/>
          <pc:sldMk cId="1309372224" sldId="526"/>
        </pc:sldMkLst>
        <pc:spChg chg="del">
          <ac:chgData name="Craig Evans" userId="f503b2a4-1812-4b87-93fe-7384e32b4565" providerId="ADAL" clId="{19C92D20-6A81-274E-A2EA-43632F288514}" dt="2020-08-17T12:47:02.383" v="221" actId="478"/>
          <ac:spMkLst>
            <pc:docMk/>
            <pc:sldMk cId="1309372224" sldId="526"/>
            <ac:spMk id="3" creationId="{00000000-0000-0000-0000-000000000000}"/>
          </ac:spMkLst>
        </pc:spChg>
      </pc:sldChg>
      <pc:sldChg chg="delSp mod">
        <pc:chgData name="Craig Evans" userId="f503b2a4-1812-4b87-93fe-7384e32b4565" providerId="ADAL" clId="{19C92D20-6A81-274E-A2EA-43632F288514}" dt="2020-08-17T12:47:10.918" v="223" actId="478"/>
        <pc:sldMkLst>
          <pc:docMk/>
          <pc:sldMk cId="1354037959" sldId="527"/>
        </pc:sldMkLst>
        <pc:spChg chg="del">
          <ac:chgData name="Craig Evans" userId="f503b2a4-1812-4b87-93fe-7384e32b4565" providerId="ADAL" clId="{19C92D20-6A81-274E-A2EA-43632F288514}" dt="2020-08-17T12:47:10.918" v="223" actId="478"/>
          <ac:spMkLst>
            <pc:docMk/>
            <pc:sldMk cId="1354037959" sldId="527"/>
            <ac:spMk id="2" creationId="{00000000-0000-0000-0000-000000000000}"/>
          </ac:spMkLst>
        </pc:spChg>
      </pc:sldChg>
      <pc:sldChg chg="delSp mod">
        <pc:chgData name="Craig Evans" userId="f503b2a4-1812-4b87-93fe-7384e32b4565" providerId="ADAL" clId="{19C92D20-6A81-274E-A2EA-43632F288514}" dt="2020-08-17T12:47:08.327" v="222" actId="478"/>
        <pc:sldMkLst>
          <pc:docMk/>
          <pc:sldMk cId="431769654" sldId="528"/>
        </pc:sldMkLst>
        <pc:spChg chg="del">
          <ac:chgData name="Craig Evans" userId="f503b2a4-1812-4b87-93fe-7384e32b4565" providerId="ADAL" clId="{19C92D20-6A81-274E-A2EA-43632F288514}" dt="2020-08-17T12:47:08.327" v="222" actId="478"/>
          <ac:spMkLst>
            <pc:docMk/>
            <pc:sldMk cId="431769654" sldId="528"/>
            <ac:spMk id="2" creationId="{00000000-0000-0000-0000-000000000000}"/>
          </ac:spMkLst>
        </pc:spChg>
      </pc:sldChg>
      <pc:sldChg chg="addSp modSp modAnim modNotes">
        <pc:chgData name="Craig Evans" userId="f503b2a4-1812-4b87-93fe-7384e32b4565" providerId="ADAL" clId="{19C92D20-6A81-274E-A2EA-43632F288514}" dt="2020-08-17T12:52:19.762" v="737" actId="962"/>
        <pc:sldMkLst>
          <pc:docMk/>
          <pc:sldMk cId="405331565" sldId="529"/>
        </pc:sldMkLst>
        <pc:grpChg chg="add mod">
          <ac:chgData name="Craig Evans" userId="f503b2a4-1812-4b87-93fe-7384e32b4565" providerId="ADAL" clId="{19C92D20-6A81-274E-A2EA-43632F288514}" dt="2020-08-17T12:52:19.762" v="737" actId="962"/>
          <ac:grpSpMkLst>
            <pc:docMk/>
            <pc:sldMk cId="405331565" sldId="529"/>
            <ac:grpSpMk id="2" creationId="{6A37369C-D0C4-4E4C-ABDE-56C3EF2286AA}"/>
          </ac:grpSpMkLst>
        </pc:grpChg>
        <pc:grpChg chg="mod">
          <ac:chgData name="Craig Evans" userId="f503b2a4-1812-4b87-93fe-7384e32b4565" providerId="ADAL" clId="{19C92D20-6A81-274E-A2EA-43632F288514}" dt="2020-08-17T12:51:48.700" v="559" actId="164"/>
          <ac:grpSpMkLst>
            <pc:docMk/>
            <pc:sldMk cId="405331565" sldId="529"/>
            <ac:grpSpMk id="14" creationId="{00000000-0000-0000-0000-000000000000}"/>
          </ac:grpSpMkLst>
        </pc:grpChg>
        <pc:grpChg chg="mod">
          <ac:chgData name="Craig Evans" userId="f503b2a4-1812-4b87-93fe-7384e32b4565" providerId="ADAL" clId="{19C92D20-6A81-274E-A2EA-43632F288514}" dt="2020-08-17T12:51:48.700" v="559" actId="164"/>
          <ac:grpSpMkLst>
            <pc:docMk/>
            <pc:sldMk cId="405331565" sldId="529"/>
            <ac:grpSpMk id="15" creationId="{00000000-0000-0000-0000-000000000000}"/>
          </ac:grpSpMkLst>
        </pc:grpChg>
        <pc:grpChg chg="mod">
          <ac:chgData name="Craig Evans" userId="f503b2a4-1812-4b87-93fe-7384e32b4565" providerId="ADAL" clId="{19C92D20-6A81-274E-A2EA-43632F288514}" dt="2020-08-17T12:51:48.700" v="559" actId="164"/>
          <ac:grpSpMkLst>
            <pc:docMk/>
            <pc:sldMk cId="405331565" sldId="529"/>
            <ac:grpSpMk id="18" creationId="{00000000-0000-0000-0000-000000000000}"/>
          </ac:grpSpMkLst>
        </pc:grpChg>
      </pc:sldChg>
      <pc:sldChg chg="modSp modNotes">
        <pc:chgData name="Craig Evans" userId="f503b2a4-1812-4b87-93fe-7384e32b4565" providerId="ADAL" clId="{19C92D20-6A81-274E-A2EA-43632F288514}" dt="2020-08-17T12:52:35.381" v="787" actId="962"/>
        <pc:sldMkLst>
          <pc:docMk/>
          <pc:sldMk cId="589484671" sldId="530"/>
        </pc:sldMkLst>
        <pc:picChg chg="mod">
          <ac:chgData name="Craig Evans" userId="f503b2a4-1812-4b87-93fe-7384e32b4565" providerId="ADAL" clId="{19C92D20-6A81-274E-A2EA-43632F288514}" dt="2020-08-17T12:52:35.381" v="787" actId="962"/>
          <ac:picMkLst>
            <pc:docMk/>
            <pc:sldMk cId="589484671" sldId="530"/>
            <ac:picMk id="9" creationId="{00000000-0000-0000-0000-000000000000}"/>
          </ac:picMkLst>
        </pc:picChg>
      </pc:sldChg>
      <pc:sldChg chg="addSp modSp modAnim modNotes">
        <pc:chgData name="Craig Evans" userId="f503b2a4-1812-4b87-93fe-7384e32b4565" providerId="ADAL" clId="{19C92D20-6A81-274E-A2EA-43632F288514}" dt="2020-08-17T12:52:50.481" v="789" actId="962"/>
        <pc:sldMkLst>
          <pc:docMk/>
          <pc:sldMk cId="1126801886" sldId="531"/>
        </pc:sldMkLst>
        <pc:grpChg chg="add mod">
          <ac:chgData name="Craig Evans" userId="f503b2a4-1812-4b87-93fe-7384e32b4565" providerId="ADAL" clId="{19C92D20-6A81-274E-A2EA-43632F288514}" dt="2020-08-17T12:52:50.481" v="789" actId="962"/>
          <ac:grpSpMkLst>
            <pc:docMk/>
            <pc:sldMk cId="1126801886" sldId="531"/>
            <ac:grpSpMk id="4" creationId="{3FA2DF0A-08CB-5F46-8790-1D9DF49F1FEC}"/>
          </ac:grpSpMkLst>
        </pc:grpChg>
        <pc:grpChg chg="mod">
          <ac:chgData name="Craig Evans" userId="f503b2a4-1812-4b87-93fe-7384e32b4565" providerId="ADAL" clId="{19C92D20-6A81-274E-A2EA-43632F288514}" dt="2020-08-17T12:52:48.936" v="788" actId="164"/>
          <ac:grpSpMkLst>
            <pc:docMk/>
            <pc:sldMk cId="1126801886" sldId="531"/>
            <ac:grpSpMk id="16" creationId="{00000000-0000-0000-0000-000000000000}"/>
          </ac:grpSpMkLst>
        </pc:grpChg>
        <pc:picChg chg="mod">
          <ac:chgData name="Craig Evans" userId="f503b2a4-1812-4b87-93fe-7384e32b4565" providerId="ADAL" clId="{19C92D20-6A81-274E-A2EA-43632F288514}" dt="2020-08-17T12:52:48.936" v="788" actId="164"/>
          <ac:picMkLst>
            <pc:docMk/>
            <pc:sldMk cId="1126801886" sldId="531"/>
            <ac:picMk id="7" creationId="{00000000-0000-0000-0000-000000000000}"/>
          </ac:picMkLst>
        </pc:picChg>
        <pc:picChg chg="mod">
          <ac:chgData name="Craig Evans" userId="f503b2a4-1812-4b87-93fe-7384e32b4565" providerId="ADAL" clId="{19C92D20-6A81-274E-A2EA-43632F288514}" dt="2020-08-17T12:52:48.936" v="788" actId="164"/>
          <ac:picMkLst>
            <pc:docMk/>
            <pc:sldMk cId="1126801886" sldId="531"/>
            <ac:picMk id="8" creationId="{00000000-0000-0000-0000-000000000000}"/>
          </ac:picMkLst>
        </pc:picChg>
      </pc:sldChg>
      <pc:sldChg chg="modSp modNotes">
        <pc:chgData name="Craig Evans" userId="f503b2a4-1812-4b87-93fe-7384e32b4565" providerId="ADAL" clId="{19C92D20-6A81-274E-A2EA-43632F288514}" dt="2020-08-17T12:52:56.836" v="790" actId="962"/>
        <pc:sldMkLst>
          <pc:docMk/>
          <pc:sldMk cId="1648498756" sldId="532"/>
        </pc:sldMkLst>
        <pc:picChg chg="mod">
          <ac:chgData name="Craig Evans" userId="f503b2a4-1812-4b87-93fe-7384e32b4565" providerId="ADAL" clId="{19C92D20-6A81-274E-A2EA-43632F288514}" dt="2020-08-17T12:52:56.836" v="790" actId="962"/>
          <ac:picMkLst>
            <pc:docMk/>
            <pc:sldMk cId="1648498756" sldId="532"/>
            <ac:picMk id="5" creationId="{00000000-0000-0000-0000-000000000000}"/>
          </ac:picMkLst>
        </pc:picChg>
      </pc:sldChg>
      <pc:sldChg chg="modSp modNotes">
        <pc:chgData name="Craig Evans" userId="f503b2a4-1812-4b87-93fe-7384e32b4565" providerId="ADAL" clId="{19C92D20-6A81-274E-A2EA-43632F288514}" dt="2020-08-17T12:53:11.852" v="870" actId="962"/>
        <pc:sldMkLst>
          <pc:docMk/>
          <pc:sldMk cId="1632062145" sldId="533"/>
        </pc:sldMkLst>
        <pc:picChg chg="mod">
          <ac:chgData name="Craig Evans" userId="f503b2a4-1812-4b87-93fe-7384e32b4565" providerId="ADAL" clId="{19C92D20-6A81-274E-A2EA-43632F288514}" dt="2020-08-17T12:53:11.852" v="870" actId="962"/>
          <ac:picMkLst>
            <pc:docMk/>
            <pc:sldMk cId="1632062145" sldId="533"/>
            <ac:picMk id="3" creationId="{00000000-0000-0000-0000-000000000000}"/>
          </ac:picMkLst>
        </pc:picChg>
      </pc:sldChg>
      <pc:sldChg chg="delSp mod">
        <pc:chgData name="Craig Evans" userId="f503b2a4-1812-4b87-93fe-7384e32b4565" providerId="ADAL" clId="{19C92D20-6A81-274E-A2EA-43632F288514}" dt="2020-08-17T12:47:18.346" v="224" actId="478"/>
        <pc:sldMkLst>
          <pc:docMk/>
          <pc:sldMk cId="259847884" sldId="534"/>
        </pc:sldMkLst>
        <pc:spChg chg="del">
          <ac:chgData name="Craig Evans" userId="f503b2a4-1812-4b87-93fe-7384e32b4565" providerId="ADAL" clId="{19C92D20-6A81-274E-A2EA-43632F288514}" dt="2020-08-17T12:47:18.346" v="224" actId="478"/>
          <ac:spMkLst>
            <pc:docMk/>
            <pc:sldMk cId="259847884" sldId="534"/>
            <ac:spMk id="3" creationId="{00000000-0000-0000-0000-000000000000}"/>
          </ac:spMkLst>
        </pc:spChg>
      </pc:sldChg>
      <pc:sldChg chg="delSp mod">
        <pc:chgData name="Craig Evans" userId="f503b2a4-1812-4b87-93fe-7384e32b4565" providerId="ADAL" clId="{19C92D20-6A81-274E-A2EA-43632F288514}" dt="2020-08-17T12:47:22.804" v="225" actId="478"/>
        <pc:sldMkLst>
          <pc:docMk/>
          <pc:sldMk cId="1429132037" sldId="535"/>
        </pc:sldMkLst>
        <pc:spChg chg="del">
          <ac:chgData name="Craig Evans" userId="f503b2a4-1812-4b87-93fe-7384e32b4565" providerId="ADAL" clId="{19C92D20-6A81-274E-A2EA-43632F288514}" dt="2020-08-17T12:47:22.804" v="225" actId="478"/>
          <ac:spMkLst>
            <pc:docMk/>
            <pc:sldMk cId="1429132037" sldId="535"/>
            <ac:spMk id="5" creationId="{00000000-0000-0000-0000-000000000000}"/>
          </ac:spMkLst>
        </pc:spChg>
      </pc:sldChg>
      <pc:sldChg chg="addSp modSp modAnim modNotes">
        <pc:chgData name="Craig Evans" userId="f503b2a4-1812-4b87-93fe-7384e32b4565" providerId="ADAL" clId="{19C92D20-6A81-274E-A2EA-43632F288514}" dt="2020-08-17T12:53:34.113" v="967" actId="962"/>
        <pc:sldMkLst>
          <pc:docMk/>
          <pc:sldMk cId="1965037811" sldId="536"/>
        </pc:sldMkLst>
        <pc:spChg chg="mod">
          <ac:chgData name="Craig Evans" userId="f503b2a4-1812-4b87-93fe-7384e32b4565" providerId="ADAL" clId="{19C92D20-6A81-274E-A2EA-43632F288514}" dt="2020-08-17T12:53:18.917" v="871" actId="164"/>
          <ac:spMkLst>
            <pc:docMk/>
            <pc:sldMk cId="1965037811" sldId="536"/>
            <ac:spMk id="23" creationId="{00000000-0000-0000-0000-000000000000}"/>
          </ac:spMkLst>
        </pc:spChg>
        <pc:grpChg chg="mod">
          <ac:chgData name="Craig Evans" userId="f503b2a4-1812-4b87-93fe-7384e32b4565" providerId="ADAL" clId="{19C92D20-6A81-274E-A2EA-43632F288514}" dt="2020-08-17T12:53:18.917" v="871" actId="164"/>
          <ac:grpSpMkLst>
            <pc:docMk/>
            <pc:sldMk cId="1965037811" sldId="536"/>
            <ac:grpSpMk id="3" creationId="{00000000-0000-0000-0000-000000000000}"/>
          </ac:grpSpMkLst>
        </pc:grpChg>
        <pc:grpChg chg="add mod">
          <ac:chgData name="Craig Evans" userId="f503b2a4-1812-4b87-93fe-7384e32b4565" providerId="ADAL" clId="{19C92D20-6A81-274E-A2EA-43632F288514}" dt="2020-08-17T12:53:34.113" v="967" actId="962"/>
          <ac:grpSpMkLst>
            <pc:docMk/>
            <pc:sldMk cId="1965037811" sldId="536"/>
            <ac:grpSpMk id="4" creationId="{EC8E2D19-7767-BD4C-88E5-63396BD54E06}"/>
          </ac:grpSpMkLst>
        </pc:grpChg>
        <pc:grpChg chg="mod">
          <ac:chgData name="Craig Evans" userId="f503b2a4-1812-4b87-93fe-7384e32b4565" providerId="ADAL" clId="{19C92D20-6A81-274E-A2EA-43632F288514}" dt="2020-08-17T12:53:18.917" v="871" actId="164"/>
          <ac:grpSpMkLst>
            <pc:docMk/>
            <pc:sldMk cId="1965037811" sldId="536"/>
            <ac:grpSpMk id="28" creationId="{00000000-0000-0000-0000-000000000000}"/>
          </ac:grpSpMkLst>
        </pc:grpChg>
      </pc:sldChg>
      <pc:sldChg chg="addSp modSp modNotes">
        <pc:chgData name="Craig Evans" userId="f503b2a4-1812-4b87-93fe-7384e32b4565" providerId="ADAL" clId="{19C92D20-6A81-274E-A2EA-43632F288514}" dt="2020-08-17T12:53:55.649" v="1002" actId="962"/>
        <pc:sldMkLst>
          <pc:docMk/>
          <pc:sldMk cId="536261041" sldId="539"/>
        </pc:sldMkLst>
        <pc:grpChg chg="add mod">
          <ac:chgData name="Craig Evans" userId="f503b2a4-1812-4b87-93fe-7384e32b4565" providerId="ADAL" clId="{19C92D20-6A81-274E-A2EA-43632F288514}" dt="2020-08-17T12:53:55.649" v="1002" actId="962"/>
          <ac:grpSpMkLst>
            <pc:docMk/>
            <pc:sldMk cId="536261041" sldId="539"/>
            <ac:grpSpMk id="2" creationId="{B455463E-2B08-8648-A668-7B7FCC115D12}"/>
          </ac:grpSpMkLst>
        </pc:grpChg>
        <pc:grpChg chg="mod">
          <ac:chgData name="Craig Evans" userId="f503b2a4-1812-4b87-93fe-7384e32b4565" providerId="ADAL" clId="{19C92D20-6A81-274E-A2EA-43632F288514}" dt="2020-08-17T12:53:48.807" v="968" actId="164"/>
          <ac:grpSpMkLst>
            <pc:docMk/>
            <pc:sldMk cId="536261041" sldId="539"/>
            <ac:grpSpMk id="3" creationId="{00000000-0000-0000-0000-000000000000}"/>
          </ac:grpSpMkLst>
        </pc:grpChg>
        <pc:grpChg chg="mod">
          <ac:chgData name="Craig Evans" userId="f503b2a4-1812-4b87-93fe-7384e32b4565" providerId="ADAL" clId="{19C92D20-6A81-274E-A2EA-43632F288514}" dt="2020-08-17T12:53:48.807" v="968" actId="164"/>
          <ac:grpSpMkLst>
            <pc:docMk/>
            <pc:sldMk cId="536261041" sldId="539"/>
            <ac:grpSpMk id="32" creationId="{00000000-0000-0000-0000-000000000000}"/>
          </ac:grpSpMkLst>
        </pc:grpChg>
      </pc:sldChg>
      <pc:sldChg chg="delSp mod">
        <pc:chgData name="Craig Evans" userId="f503b2a4-1812-4b87-93fe-7384e32b4565" providerId="ADAL" clId="{19C92D20-6A81-274E-A2EA-43632F288514}" dt="2020-08-17T12:47:36.579" v="227" actId="478"/>
        <pc:sldMkLst>
          <pc:docMk/>
          <pc:sldMk cId="422656345" sldId="544"/>
        </pc:sldMkLst>
        <pc:spChg chg="del">
          <ac:chgData name="Craig Evans" userId="f503b2a4-1812-4b87-93fe-7384e32b4565" providerId="ADAL" clId="{19C92D20-6A81-274E-A2EA-43632F288514}" dt="2020-08-17T12:47:36.579" v="227" actId="478"/>
          <ac:spMkLst>
            <pc:docMk/>
            <pc:sldMk cId="422656345" sldId="544"/>
            <ac:spMk id="2" creationId="{00000000-0000-0000-0000-000000000000}"/>
          </ac:spMkLst>
        </pc:spChg>
      </pc:sldChg>
      <pc:sldChg chg="modSp modNotes">
        <pc:chgData name="Craig Evans" userId="f503b2a4-1812-4b87-93fe-7384e32b4565" providerId="ADAL" clId="{19C92D20-6A81-274E-A2EA-43632F288514}" dt="2020-08-17T12:54:03.743" v="1022" actId="962"/>
        <pc:sldMkLst>
          <pc:docMk/>
          <pc:sldMk cId="1644918745" sldId="545"/>
        </pc:sldMkLst>
        <pc:picChg chg="mod">
          <ac:chgData name="Craig Evans" userId="f503b2a4-1812-4b87-93fe-7384e32b4565" providerId="ADAL" clId="{19C92D20-6A81-274E-A2EA-43632F288514}" dt="2020-08-17T12:54:03.743" v="1022" actId="962"/>
          <ac:picMkLst>
            <pc:docMk/>
            <pc:sldMk cId="1644918745" sldId="545"/>
            <ac:picMk id="6" creationId="{00000000-0000-0000-0000-000000000000}"/>
          </ac:picMkLst>
        </pc:picChg>
      </pc:sldChg>
      <pc:sldChg chg="delSp mod">
        <pc:chgData name="Craig Evans" userId="f503b2a4-1812-4b87-93fe-7384e32b4565" providerId="ADAL" clId="{19C92D20-6A81-274E-A2EA-43632F288514}" dt="2020-08-17T12:47:32.938" v="226" actId="478"/>
        <pc:sldMkLst>
          <pc:docMk/>
          <pc:sldMk cId="853849457" sldId="549"/>
        </pc:sldMkLst>
        <pc:spChg chg="del">
          <ac:chgData name="Craig Evans" userId="f503b2a4-1812-4b87-93fe-7384e32b4565" providerId="ADAL" clId="{19C92D20-6A81-274E-A2EA-43632F288514}" dt="2020-08-17T12:47:32.938" v="226" actId="478"/>
          <ac:spMkLst>
            <pc:docMk/>
            <pc:sldMk cId="853849457" sldId="549"/>
            <ac:spMk id="2" creationId="{00000000-0000-0000-0000-000000000000}"/>
          </ac:spMkLst>
        </pc:spChg>
      </pc:sldChg>
      <pc:sldChg chg="addSp modSp modAnim modNotes">
        <pc:chgData name="Craig Evans" userId="f503b2a4-1812-4b87-93fe-7384e32b4565" providerId="ADAL" clId="{19C92D20-6A81-274E-A2EA-43632F288514}" dt="2020-08-17T12:54:28.104" v="1109" actId="962"/>
        <pc:sldMkLst>
          <pc:docMk/>
          <pc:sldMk cId="1162094545" sldId="550"/>
        </pc:sldMkLst>
        <pc:spChg chg="mod">
          <ac:chgData name="Craig Evans" userId="f503b2a4-1812-4b87-93fe-7384e32b4565" providerId="ADAL" clId="{19C92D20-6A81-274E-A2EA-43632F288514}" dt="2020-08-17T12:54:14.524" v="1023" actId="164"/>
          <ac:spMkLst>
            <pc:docMk/>
            <pc:sldMk cId="1162094545" sldId="550"/>
            <ac:spMk id="6" creationId="{00000000-0000-0000-0000-000000000000}"/>
          </ac:spMkLst>
        </pc:spChg>
        <pc:spChg chg="mod">
          <ac:chgData name="Craig Evans" userId="f503b2a4-1812-4b87-93fe-7384e32b4565" providerId="ADAL" clId="{19C92D20-6A81-274E-A2EA-43632F288514}" dt="2020-08-17T12:54:14.524" v="1023" actId="164"/>
          <ac:spMkLst>
            <pc:docMk/>
            <pc:sldMk cId="1162094545" sldId="550"/>
            <ac:spMk id="8" creationId="{00000000-0000-0000-0000-000000000000}"/>
          </ac:spMkLst>
        </pc:spChg>
        <pc:spChg chg="mod">
          <ac:chgData name="Craig Evans" userId="f503b2a4-1812-4b87-93fe-7384e32b4565" providerId="ADAL" clId="{19C92D20-6A81-274E-A2EA-43632F288514}" dt="2020-08-17T12:54:14.524" v="1023" actId="164"/>
          <ac:spMkLst>
            <pc:docMk/>
            <pc:sldMk cId="1162094545" sldId="550"/>
            <ac:spMk id="9" creationId="{00000000-0000-0000-0000-000000000000}"/>
          </ac:spMkLst>
        </pc:spChg>
        <pc:spChg chg="mod">
          <ac:chgData name="Craig Evans" userId="f503b2a4-1812-4b87-93fe-7384e32b4565" providerId="ADAL" clId="{19C92D20-6A81-274E-A2EA-43632F288514}" dt="2020-08-17T12:54:14.524" v="1023" actId="164"/>
          <ac:spMkLst>
            <pc:docMk/>
            <pc:sldMk cId="1162094545" sldId="550"/>
            <ac:spMk id="10" creationId="{00000000-0000-0000-0000-000000000000}"/>
          </ac:spMkLst>
        </pc:spChg>
        <pc:spChg chg="mod">
          <ac:chgData name="Craig Evans" userId="f503b2a4-1812-4b87-93fe-7384e32b4565" providerId="ADAL" clId="{19C92D20-6A81-274E-A2EA-43632F288514}" dt="2020-08-17T12:54:14.524" v="1023" actId="164"/>
          <ac:spMkLst>
            <pc:docMk/>
            <pc:sldMk cId="1162094545" sldId="550"/>
            <ac:spMk id="11" creationId="{00000000-0000-0000-0000-000000000000}"/>
          </ac:spMkLst>
        </pc:spChg>
        <pc:spChg chg="mod">
          <ac:chgData name="Craig Evans" userId="f503b2a4-1812-4b87-93fe-7384e32b4565" providerId="ADAL" clId="{19C92D20-6A81-274E-A2EA-43632F288514}" dt="2020-08-17T12:54:14.524" v="1023" actId="164"/>
          <ac:spMkLst>
            <pc:docMk/>
            <pc:sldMk cId="1162094545" sldId="550"/>
            <ac:spMk id="12" creationId="{00000000-0000-0000-0000-000000000000}"/>
          </ac:spMkLst>
        </pc:spChg>
        <pc:spChg chg="mod">
          <ac:chgData name="Craig Evans" userId="f503b2a4-1812-4b87-93fe-7384e32b4565" providerId="ADAL" clId="{19C92D20-6A81-274E-A2EA-43632F288514}" dt="2020-08-17T12:54:14.524" v="1023" actId="164"/>
          <ac:spMkLst>
            <pc:docMk/>
            <pc:sldMk cId="1162094545" sldId="550"/>
            <ac:spMk id="14" creationId="{00000000-0000-0000-0000-000000000000}"/>
          </ac:spMkLst>
        </pc:spChg>
        <pc:spChg chg="mod">
          <ac:chgData name="Craig Evans" userId="f503b2a4-1812-4b87-93fe-7384e32b4565" providerId="ADAL" clId="{19C92D20-6A81-274E-A2EA-43632F288514}" dt="2020-08-17T12:54:14.524" v="1023" actId="164"/>
          <ac:spMkLst>
            <pc:docMk/>
            <pc:sldMk cId="1162094545" sldId="550"/>
            <ac:spMk id="16" creationId="{00000000-0000-0000-0000-000000000000}"/>
          </ac:spMkLst>
        </pc:spChg>
        <pc:spChg chg="mod">
          <ac:chgData name="Craig Evans" userId="f503b2a4-1812-4b87-93fe-7384e32b4565" providerId="ADAL" clId="{19C92D20-6A81-274E-A2EA-43632F288514}" dt="2020-08-17T12:54:14.524" v="1023" actId="164"/>
          <ac:spMkLst>
            <pc:docMk/>
            <pc:sldMk cId="1162094545" sldId="550"/>
            <ac:spMk id="17" creationId="{00000000-0000-0000-0000-000000000000}"/>
          </ac:spMkLst>
        </pc:spChg>
        <pc:spChg chg="mod">
          <ac:chgData name="Craig Evans" userId="f503b2a4-1812-4b87-93fe-7384e32b4565" providerId="ADAL" clId="{19C92D20-6A81-274E-A2EA-43632F288514}" dt="2020-08-17T12:54:14.524" v="1023" actId="164"/>
          <ac:spMkLst>
            <pc:docMk/>
            <pc:sldMk cId="1162094545" sldId="550"/>
            <ac:spMk id="19" creationId="{00000000-0000-0000-0000-000000000000}"/>
          </ac:spMkLst>
        </pc:spChg>
        <pc:spChg chg="mod">
          <ac:chgData name="Craig Evans" userId="f503b2a4-1812-4b87-93fe-7384e32b4565" providerId="ADAL" clId="{19C92D20-6A81-274E-A2EA-43632F288514}" dt="2020-08-17T12:54:14.524" v="1023" actId="164"/>
          <ac:spMkLst>
            <pc:docMk/>
            <pc:sldMk cId="1162094545" sldId="550"/>
            <ac:spMk id="20" creationId="{00000000-0000-0000-0000-000000000000}"/>
          </ac:spMkLst>
        </pc:spChg>
        <pc:spChg chg="mod">
          <ac:chgData name="Craig Evans" userId="f503b2a4-1812-4b87-93fe-7384e32b4565" providerId="ADAL" clId="{19C92D20-6A81-274E-A2EA-43632F288514}" dt="2020-08-17T12:54:14.524" v="1023" actId="164"/>
          <ac:spMkLst>
            <pc:docMk/>
            <pc:sldMk cId="1162094545" sldId="550"/>
            <ac:spMk id="21" creationId="{00000000-0000-0000-0000-000000000000}"/>
          </ac:spMkLst>
        </pc:spChg>
        <pc:spChg chg="mod">
          <ac:chgData name="Craig Evans" userId="f503b2a4-1812-4b87-93fe-7384e32b4565" providerId="ADAL" clId="{19C92D20-6A81-274E-A2EA-43632F288514}" dt="2020-08-17T12:54:14.524" v="1023" actId="164"/>
          <ac:spMkLst>
            <pc:docMk/>
            <pc:sldMk cId="1162094545" sldId="550"/>
            <ac:spMk id="22" creationId="{00000000-0000-0000-0000-000000000000}"/>
          </ac:spMkLst>
        </pc:spChg>
        <pc:spChg chg="mod">
          <ac:chgData name="Craig Evans" userId="f503b2a4-1812-4b87-93fe-7384e32b4565" providerId="ADAL" clId="{19C92D20-6A81-274E-A2EA-43632F288514}" dt="2020-08-17T12:54:14.524" v="1023" actId="164"/>
          <ac:spMkLst>
            <pc:docMk/>
            <pc:sldMk cId="1162094545" sldId="550"/>
            <ac:spMk id="24" creationId="{00000000-0000-0000-0000-000000000000}"/>
          </ac:spMkLst>
        </pc:spChg>
        <pc:spChg chg="mod">
          <ac:chgData name="Craig Evans" userId="f503b2a4-1812-4b87-93fe-7384e32b4565" providerId="ADAL" clId="{19C92D20-6A81-274E-A2EA-43632F288514}" dt="2020-08-17T12:54:14.524" v="1023" actId="164"/>
          <ac:spMkLst>
            <pc:docMk/>
            <pc:sldMk cId="1162094545" sldId="550"/>
            <ac:spMk id="25" creationId="{00000000-0000-0000-0000-000000000000}"/>
          </ac:spMkLst>
        </pc:spChg>
        <pc:spChg chg="mod">
          <ac:chgData name="Craig Evans" userId="f503b2a4-1812-4b87-93fe-7384e32b4565" providerId="ADAL" clId="{19C92D20-6A81-274E-A2EA-43632F288514}" dt="2020-08-17T12:54:14.524" v="1023" actId="164"/>
          <ac:spMkLst>
            <pc:docMk/>
            <pc:sldMk cId="1162094545" sldId="550"/>
            <ac:spMk id="26" creationId="{00000000-0000-0000-0000-000000000000}"/>
          </ac:spMkLst>
        </pc:spChg>
        <pc:spChg chg="mod">
          <ac:chgData name="Craig Evans" userId="f503b2a4-1812-4b87-93fe-7384e32b4565" providerId="ADAL" clId="{19C92D20-6A81-274E-A2EA-43632F288514}" dt="2020-08-17T12:54:14.524" v="1023" actId="164"/>
          <ac:spMkLst>
            <pc:docMk/>
            <pc:sldMk cId="1162094545" sldId="550"/>
            <ac:spMk id="29" creationId="{00000000-0000-0000-0000-000000000000}"/>
          </ac:spMkLst>
        </pc:spChg>
        <pc:spChg chg="mod">
          <ac:chgData name="Craig Evans" userId="f503b2a4-1812-4b87-93fe-7384e32b4565" providerId="ADAL" clId="{19C92D20-6A81-274E-A2EA-43632F288514}" dt="2020-08-17T12:54:14.524" v="1023" actId="164"/>
          <ac:spMkLst>
            <pc:docMk/>
            <pc:sldMk cId="1162094545" sldId="550"/>
            <ac:spMk id="31" creationId="{00000000-0000-0000-0000-000000000000}"/>
          </ac:spMkLst>
        </pc:spChg>
        <pc:spChg chg="mod">
          <ac:chgData name="Craig Evans" userId="f503b2a4-1812-4b87-93fe-7384e32b4565" providerId="ADAL" clId="{19C92D20-6A81-274E-A2EA-43632F288514}" dt="2020-08-17T12:54:14.524" v="1023" actId="164"/>
          <ac:spMkLst>
            <pc:docMk/>
            <pc:sldMk cId="1162094545" sldId="550"/>
            <ac:spMk id="33" creationId="{00000000-0000-0000-0000-000000000000}"/>
          </ac:spMkLst>
        </pc:spChg>
        <pc:spChg chg="mod">
          <ac:chgData name="Craig Evans" userId="f503b2a4-1812-4b87-93fe-7384e32b4565" providerId="ADAL" clId="{19C92D20-6A81-274E-A2EA-43632F288514}" dt="2020-08-17T12:54:14.524" v="1023" actId="164"/>
          <ac:spMkLst>
            <pc:docMk/>
            <pc:sldMk cId="1162094545" sldId="550"/>
            <ac:spMk id="37" creationId="{00000000-0000-0000-0000-000000000000}"/>
          </ac:spMkLst>
        </pc:spChg>
        <pc:spChg chg="mod">
          <ac:chgData name="Craig Evans" userId="f503b2a4-1812-4b87-93fe-7384e32b4565" providerId="ADAL" clId="{19C92D20-6A81-274E-A2EA-43632F288514}" dt="2020-08-17T12:54:14.524" v="1023" actId="164"/>
          <ac:spMkLst>
            <pc:docMk/>
            <pc:sldMk cId="1162094545" sldId="550"/>
            <ac:spMk id="42" creationId="{00000000-0000-0000-0000-000000000000}"/>
          </ac:spMkLst>
        </pc:spChg>
        <pc:spChg chg="mod">
          <ac:chgData name="Craig Evans" userId="f503b2a4-1812-4b87-93fe-7384e32b4565" providerId="ADAL" clId="{19C92D20-6A81-274E-A2EA-43632F288514}" dt="2020-08-17T12:54:14.524" v="1023" actId="164"/>
          <ac:spMkLst>
            <pc:docMk/>
            <pc:sldMk cId="1162094545" sldId="550"/>
            <ac:spMk id="45" creationId="{00000000-0000-0000-0000-000000000000}"/>
          </ac:spMkLst>
        </pc:spChg>
        <pc:grpChg chg="add mod">
          <ac:chgData name="Craig Evans" userId="f503b2a4-1812-4b87-93fe-7384e32b4565" providerId="ADAL" clId="{19C92D20-6A81-274E-A2EA-43632F288514}" dt="2020-08-17T12:54:28.104" v="1109" actId="962"/>
          <ac:grpSpMkLst>
            <pc:docMk/>
            <pc:sldMk cId="1162094545" sldId="550"/>
            <ac:grpSpMk id="2" creationId="{32C3CA2B-4E22-1E44-98B3-4B257F72FAD2}"/>
          </ac:grpSpMkLst>
        </pc:grpChg>
        <pc:grpChg chg="mod">
          <ac:chgData name="Craig Evans" userId="f503b2a4-1812-4b87-93fe-7384e32b4565" providerId="ADAL" clId="{19C92D20-6A81-274E-A2EA-43632F288514}" dt="2020-08-17T12:54:14.524" v="1023" actId="164"/>
          <ac:grpSpMkLst>
            <pc:docMk/>
            <pc:sldMk cId="1162094545" sldId="550"/>
            <ac:grpSpMk id="48" creationId="{00000000-0000-0000-0000-000000000000}"/>
          </ac:grpSpMkLst>
        </pc:grpChg>
        <pc:grpChg chg="mod">
          <ac:chgData name="Craig Evans" userId="f503b2a4-1812-4b87-93fe-7384e32b4565" providerId="ADAL" clId="{19C92D20-6A81-274E-A2EA-43632F288514}" dt="2020-08-17T12:54:14.524" v="1023" actId="164"/>
          <ac:grpSpMkLst>
            <pc:docMk/>
            <pc:sldMk cId="1162094545" sldId="550"/>
            <ac:grpSpMk id="62" creationId="{00000000-0000-0000-0000-000000000000}"/>
          </ac:grpSpMkLst>
        </pc:grpChg>
        <pc:cxnChg chg="mod">
          <ac:chgData name="Craig Evans" userId="f503b2a4-1812-4b87-93fe-7384e32b4565" providerId="ADAL" clId="{19C92D20-6A81-274E-A2EA-43632F288514}" dt="2020-08-17T12:54:14.524" v="1023" actId="164"/>
          <ac:cxnSpMkLst>
            <pc:docMk/>
            <pc:sldMk cId="1162094545" sldId="550"/>
            <ac:cxnSpMk id="36" creationId="{00000000-0000-0000-0000-000000000000}"/>
          </ac:cxnSpMkLst>
        </pc:cxnChg>
        <pc:cxnChg chg="mod">
          <ac:chgData name="Craig Evans" userId="f503b2a4-1812-4b87-93fe-7384e32b4565" providerId="ADAL" clId="{19C92D20-6A81-274E-A2EA-43632F288514}" dt="2020-08-17T12:54:14.524" v="1023" actId="164"/>
          <ac:cxnSpMkLst>
            <pc:docMk/>
            <pc:sldMk cId="1162094545" sldId="550"/>
            <ac:cxnSpMk id="38" creationId="{00000000-0000-0000-0000-000000000000}"/>
          </ac:cxnSpMkLst>
        </pc:cxnChg>
        <pc:cxnChg chg="mod">
          <ac:chgData name="Craig Evans" userId="f503b2a4-1812-4b87-93fe-7384e32b4565" providerId="ADAL" clId="{19C92D20-6A81-274E-A2EA-43632F288514}" dt="2020-08-17T12:54:14.524" v="1023" actId="164"/>
          <ac:cxnSpMkLst>
            <pc:docMk/>
            <pc:sldMk cId="1162094545" sldId="550"/>
            <ac:cxnSpMk id="41" creationId="{00000000-0000-0000-0000-000000000000}"/>
          </ac:cxnSpMkLst>
        </pc:cxnChg>
        <pc:cxnChg chg="mod">
          <ac:chgData name="Craig Evans" userId="f503b2a4-1812-4b87-93fe-7384e32b4565" providerId="ADAL" clId="{19C92D20-6A81-274E-A2EA-43632F288514}" dt="2020-08-17T12:54:14.524" v="1023" actId="164"/>
          <ac:cxnSpMkLst>
            <pc:docMk/>
            <pc:sldMk cId="1162094545" sldId="550"/>
            <ac:cxnSpMk id="44" creationId="{00000000-0000-0000-0000-000000000000}"/>
          </ac:cxnSpMkLst>
        </pc:cxnChg>
        <pc:cxnChg chg="mod">
          <ac:chgData name="Craig Evans" userId="f503b2a4-1812-4b87-93fe-7384e32b4565" providerId="ADAL" clId="{19C92D20-6A81-274E-A2EA-43632F288514}" dt="2020-08-17T12:54:14.524" v="1023" actId="164"/>
          <ac:cxnSpMkLst>
            <pc:docMk/>
            <pc:sldMk cId="1162094545" sldId="550"/>
            <ac:cxnSpMk id="47" creationId="{00000000-0000-0000-0000-000000000000}"/>
          </ac:cxnSpMkLst>
        </pc:cxnChg>
        <pc:cxnChg chg="mod">
          <ac:chgData name="Craig Evans" userId="f503b2a4-1812-4b87-93fe-7384e32b4565" providerId="ADAL" clId="{19C92D20-6A81-274E-A2EA-43632F288514}" dt="2020-08-17T12:54:14.524" v="1023" actId="164"/>
          <ac:cxnSpMkLst>
            <pc:docMk/>
            <pc:sldMk cId="1162094545" sldId="550"/>
            <ac:cxnSpMk id="54" creationId="{00000000-0000-0000-0000-000000000000}"/>
          </ac:cxnSpMkLst>
        </pc:cxnChg>
      </pc:sldChg>
      <pc:sldChg chg="delSp mod">
        <pc:chgData name="Craig Evans" userId="f503b2a4-1812-4b87-93fe-7384e32b4565" providerId="ADAL" clId="{19C92D20-6A81-274E-A2EA-43632F288514}" dt="2020-08-17T12:47:42.315" v="228" actId="478"/>
        <pc:sldMkLst>
          <pc:docMk/>
          <pc:sldMk cId="134301843" sldId="551"/>
        </pc:sldMkLst>
        <pc:spChg chg="del">
          <ac:chgData name="Craig Evans" userId="f503b2a4-1812-4b87-93fe-7384e32b4565" providerId="ADAL" clId="{19C92D20-6A81-274E-A2EA-43632F288514}" dt="2020-08-17T12:47:42.315" v="228" actId="478"/>
          <ac:spMkLst>
            <pc:docMk/>
            <pc:sldMk cId="134301843" sldId="551"/>
            <ac:spMk id="3" creationId="{00000000-0000-0000-0000-000000000000}"/>
          </ac:spMkLst>
        </pc:spChg>
      </pc:sldChg>
      <pc:sldChg chg="delSp mod">
        <pc:chgData name="Craig Evans" userId="f503b2a4-1812-4b87-93fe-7384e32b4565" providerId="ADAL" clId="{19C92D20-6A81-274E-A2EA-43632F288514}" dt="2020-08-17T12:47:44.923" v="229" actId="478"/>
        <pc:sldMkLst>
          <pc:docMk/>
          <pc:sldMk cId="798371658" sldId="553"/>
        </pc:sldMkLst>
        <pc:spChg chg="del">
          <ac:chgData name="Craig Evans" userId="f503b2a4-1812-4b87-93fe-7384e32b4565" providerId="ADAL" clId="{19C92D20-6A81-274E-A2EA-43632F288514}" dt="2020-08-17T12:47:44.923" v="229" actId="478"/>
          <ac:spMkLst>
            <pc:docMk/>
            <pc:sldMk cId="798371658" sldId="553"/>
            <ac:spMk id="10" creationId="{00000000-0000-0000-0000-000000000000}"/>
          </ac:spMkLst>
        </pc:spChg>
      </pc:sldChg>
      <pc:sldChg chg="delSp mod">
        <pc:chgData name="Craig Evans" userId="f503b2a4-1812-4b87-93fe-7384e32b4565" providerId="ADAL" clId="{19C92D20-6A81-274E-A2EA-43632F288514}" dt="2020-08-17T12:47:47.379" v="230" actId="478"/>
        <pc:sldMkLst>
          <pc:docMk/>
          <pc:sldMk cId="1877916203" sldId="556"/>
        </pc:sldMkLst>
        <pc:spChg chg="del">
          <ac:chgData name="Craig Evans" userId="f503b2a4-1812-4b87-93fe-7384e32b4565" providerId="ADAL" clId="{19C92D20-6A81-274E-A2EA-43632F288514}" dt="2020-08-17T12:47:47.379" v="230" actId="478"/>
          <ac:spMkLst>
            <pc:docMk/>
            <pc:sldMk cId="1877916203" sldId="556"/>
            <ac:spMk id="3" creationId="{00000000-0000-0000-0000-000000000000}"/>
          </ac:spMkLst>
        </pc:spChg>
      </pc:sldChg>
      <pc:sldChg chg="delSp mod">
        <pc:chgData name="Craig Evans" userId="f503b2a4-1812-4b87-93fe-7384e32b4565" providerId="ADAL" clId="{19C92D20-6A81-274E-A2EA-43632F288514}" dt="2020-08-17T12:47:50.403" v="231" actId="478"/>
        <pc:sldMkLst>
          <pc:docMk/>
          <pc:sldMk cId="570463862" sldId="557"/>
        </pc:sldMkLst>
        <pc:spChg chg="del">
          <ac:chgData name="Craig Evans" userId="f503b2a4-1812-4b87-93fe-7384e32b4565" providerId="ADAL" clId="{19C92D20-6A81-274E-A2EA-43632F288514}" dt="2020-08-17T12:47:50.403" v="231" actId="478"/>
          <ac:spMkLst>
            <pc:docMk/>
            <pc:sldMk cId="570463862" sldId="557"/>
            <ac:spMk id="2" creationId="{00000000-0000-0000-0000-000000000000}"/>
          </ac:spMkLst>
        </pc:spChg>
      </pc:sldChg>
      <pc:sldChg chg="addSp modSp modAnim modNotes">
        <pc:chgData name="Craig Evans" userId="f503b2a4-1812-4b87-93fe-7384e32b4565" providerId="ADAL" clId="{19C92D20-6A81-274E-A2EA-43632F288514}" dt="2020-08-17T12:54:50.157" v="1188" actId="962"/>
        <pc:sldMkLst>
          <pc:docMk/>
          <pc:sldMk cId="1419128426" sldId="558"/>
        </pc:sldMkLst>
        <pc:spChg chg="mod">
          <ac:chgData name="Craig Evans" userId="f503b2a4-1812-4b87-93fe-7384e32b4565" providerId="ADAL" clId="{19C92D20-6A81-274E-A2EA-43632F288514}" dt="2020-08-17T12:54:41.506" v="1110" actId="164"/>
          <ac:spMkLst>
            <pc:docMk/>
            <pc:sldMk cId="1419128426" sldId="558"/>
            <ac:spMk id="4" creationId="{00000000-0000-0000-0000-000000000000}"/>
          </ac:spMkLst>
        </pc:spChg>
        <pc:grpChg chg="add mod">
          <ac:chgData name="Craig Evans" userId="f503b2a4-1812-4b87-93fe-7384e32b4565" providerId="ADAL" clId="{19C92D20-6A81-274E-A2EA-43632F288514}" dt="2020-08-17T12:54:50.157" v="1188" actId="962"/>
          <ac:grpSpMkLst>
            <pc:docMk/>
            <pc:sldMk cId="1419128426" sldId="558"/>
            <ac:grpSpMk id="2" creationId="{5DE16105-6194-3C4A-9447-A375C07F86F4}"/>
          </ac:grpSpMkLst>
        </pc:grpChg>
        <pc:picChg chg="mod">
          <ac:chgData name="Craig Evans" userId="f503b2a4-1812-4b87-93fe-7384e32b4565" providerId="ADAL" clId="{19C92D20-6A81-274E-A2EA-43632F288514}" dt="2020-08-17T12:54:41.506" v="1110" actId="164"/>
          <ac:picMkLst>
            <pc:docMk/>
            <pc:sldMk cId="1419128426" sldId="558"/>
            <ac:picMk id="3" creationId="{00000000-0000-0000-0000-000000000000}"/>
          </ac:picMkLst>
        </pc:picChg>
      </pc:sldChg>
      <pc:sldChg chg="addSp modSp modAnim modNotes">
        <pc:chgData name="Craig Evans" userId="f503b2a4-1812-4b87-93fe-7384e32b4565" providerId="ADAL" clId="{19C92D20-6A81-274E-A2EA-43632F288514}" dt="2020-08-17T12:55:14.643" v="1281" actId="962"/>
        <pc:sldMkLst>
          <pc:docMk/>
          <pc:sldMk cId="1338072200" sldId="559"/>
        </pc:sldMkLst>
        <pc:spChg chg="mod">
          <ac:chgData name="Craig Evans" userId="f503b2a4-1812-4b87-93fe-7384e32b4565" providerId="ADAL" clId="{19C92D20-6A81-274E-A2EA-43632F288514}" dt="2020-08-17T12:55:02.784" v="1189" actId="164"/>
          <ac:spMkLst>
            <pc:docMk/>
            <pc:sldMk cId="1338072200" sldId="559"/>
            <ac:spMk id="7" creationId="{00000000-0000-0000-0000-000000000000}"/>
          </ac:spMkLst>
        </pc:spChg>
        <pc:grpChg chg="add mod">
          <ac:chgData name="Craig Evans" userId="f503b2a4-1812-4b87-93fe-7384e32b4565" providerId="ADAL" clId="{19C92D20-6A81-274E-A2EA-43632F288514}" dt="2020-08-17T12:55:14.643" v="1281" actId="962"/>
          <ac:grpSpMkLst>
            <pc:docMk/>
            <pc:sldMk cId="1338072200" sldId="559"/>
            <ac:grpSpMk id="2" creationId="{0AD87998-16B9-C04B-9C35-9F2947132E39}"/>
          </ac:grpSpMkLst>
        </pc:grpChg>
        <pc:picChg chg="mod">
          <ac:chgData name="Craig Evans" userId="f503b2a4-1812-4b87-93fe-7384e32b4565" providerId="ADAL" clId="{19C92D20-6A81-274E-A2EA-43632F288514}" dt="2020-08-17T12:55:02.784" v="1189" actId="164"/>
          <ac:picMkLst>
            <pc:docMk/>
            <pc:sldMk cId="1338072200" sldId="559"/>
            <ac:picMk id="5" creationId="{00000000-0000-0000-0000-000000000000}"/>
          </ac:picMkLst>
        </pc:picChg>
      </pc:sldChg>
      <pc:sldChg chg="addSp modSp modAnim modNotes">
        <pc:chgData name="Craig Evans" userId="f503b2a4-1812-4b87-93fe-7384e32b4565" providerId="ADAL" clId="{19C92D20-6A81-274E-A2EA-43632F288514}" dt="2020-08-17T12:55:45.545" v="1378" actId="962"/>
        <pc:sldMkLst>
          <pc:docMk/>
          <pc:sldMk cId="530714016" sldId="560"/>
        </pc:sldMkLst>
        <pc:spChg chg="mod">
          <ac:chgData name="Craig Evans" userId="f503b2a4-1812-4b87-93fe-7384e32b4565" providerId="ADAL" clId="{19C92D20-6A81-274E-A2EA-43632F288514}" dt="2020-08-17T12:55:22.981" v="1282" actId="164"/>
          <ac:spMkLst>
            <pc:docMk/>
            <pc:sldMk cId="530714016" sldId="560"/>
            <ac:spMk id="4" creationId="{00000000-0000-0000-0000-000000000000}"/>
          </ac:spMkLst>
        </pc:spChg>
        <pc:spChg chg="mod">
          <ac:chgData name="Craig Evans" userId="f503b2a4-1812-4b87-93fe-7384e32b4565" providerId="ADAL" clId="{19C92D20-6A81-274E-A2EA-43632F288514}" dt="2020-08-17T12:55:22.981" v="1282" actId="164"/>
          <ac:spMkLst>
            <pc:docMk/>
            <pc:sldMk cId="530714016" sldId="560"/>
            <ac:spMk id="5" creationId="{00000000-0000-0000-0000-000000000000}"/>
          </ac:spMkLst>
        </pc:spChg>
        <pc:spChg chg="mod">
          <ac:chgData name="Craig Evans" userId="f503b2a4-1812-4b87-93fe-7384e32b4565" providerId="ADAL" clId="{19C92D20-6A81-274E-A2EA-43632F288514}" dt="2020-08-17T12:55:22.981" v="1282" actId="164"/>
          <ac:spMkLst>
            <pc:docMk/>
            <pc:sldMk cId="530714016" sldId="560"/>
            <ac:spMk id="6" creationId="{00000000-0000-0000-0000-000000000000}"/>
          </ac:spMkLst>
        </pc:spChg>
        <pc:spChg chg="mod">
          <ac:chgData name="Craig Evans" userId="f503b2a4-1812-4b87-93fe-7384e32b4565" providerId="ADAL" clId="{19C92D20-6A81-274E-A2EA-43632F288514}" dt="2020-08-17T12:55:22.981" v="1282" actId="164"/>
          <ac:spMkLst>
            <pc:docMk/>
            <pc:sldMk cId="530714016" sldId="560"/>
            <ac:spMk id="7" creationId="{00000000-0000-0000-0000-000000000000}"/>
          </ac:spMkLst>
        </pc:spChg>
        <pc:grpChg chg="add mod">
          <ac:chgData name="Craig Evans" userId="f503b2a4-1812-4b87-93fe-7384e32b4565" providerId="ADAL" clId="{19C92D20-6A81-274E-A2EA-43632F288514}" dt="2020-08-17T12:55:45.545" v="1378" actId="962"/>
          <ac:grpSpMkLst>
            <pc:docMk/>
            <pc:sldMk cId="530714016" sldId="560"/>
            <ac:grpSpMk id="2" creationId="{E912B53D-1802-F94F-B7E0-D1ADAAC12D72}"/>
          </ac:grpSpMkLst>
        </pc:grpChg>
        <pc:picChg chg="mod">
          <ac:chgData name="Craig Evans" userId="f503b2a4-1812-4b87-93fe-7384e32b4565" providerId="ADAL" clId="{19C92D20-6A81-274E-A2EA-43632F288514}" dt="2020-08-17T12:55:22.981" v="1282" actId="164"/>
          <ac:picMkLst>
            <pc:docMk/>
            <pc:sldMk cId="530714016" sldId="560"/>
            <ac:picMk id="3" creationId="{00000000-0000-0000-0000-000000000000}"/>
          </ac:picMkLst>
        </pc:picChg>
      </pc:sldChg>
      <pc:sldChg chg="delSp mod">
        <pc:chgData name="Craig Evans" userId="f503b2a4-1812-4b87-93fe-7384e32b4565" providerId="ADAL" clId="{19C92D20-6A81-274E-A2EA-43632F288514}" dt="2020-08-17T12:47:55.067" v="232" actId="478"/>
        <pc:sldMkLst>
          <pc:docMk/>
          <pc:sldMk cId="114031423" sldId="563"/>
        </pc:sldMkLst>
        <pc:spChg chg="del">
          <ac:chgData name="Craig Evans" userId="f503b2a4-1812-4b87-93fe-7384e32b4565" providerId="ADAL" clId="{19C92D20-6A81-274E-A2EA-43632F288514}" dt="2020-08-17T12:47:55.067" v="232" actId="478"/>
          <ac:spMkLst>
            <pc:docMk/>
            <pc:sldMk cId="114031423" sldId="563"/>
            <ac:spMk id="3" creationId="{00000000-0000-0000-0000-000000000000}"/>
          </ac:spMkLst>
        </pc:spChg>
      </pc:sldChg>
      <pc:sldChg chg="modSp mod">
        <pc:chgData name="Craig Evans" userId="f503b2a4-1812-4b87-93fe-7384e32b4565" providerId="ADAL" clId="{19C92D20-6A81-274E-A2EA-43632F288514}" dt="2020-08-17T12:55:51.053" v="1379" actId="962"/>
        <pc:sldMkLst>
          <pc:docMk/>
          <pc:sldMk cId="1714746777" sldId="565"/>
        </pc:sldMkLst>
        <pc:spChg chg="mod">
          <ac:chgData name="Craig Evans" userId="f503b2a4-1812-4b87-93fe-7384e32b4565" providerId="ADAL" clId="{19C92D20-6A81-274E-A2EA-43632F288514}" dt="2020-08-17T12:48:04.947" v="255" actId="20577"/>
          <ac:spMkLst>
            <pc:docMk/>
            <pc:sldMk cId="1714746777" sldId="565"/>
            <ac:spMk id="2" creationId="{00000000-0000-0000-0000-000000000000}"/>
          </ac:spMkLst>
        </pc:spChg>
        <pc:picChg chg="mod">
          <ac:chgData name="Craig Evans" userId="f503b2a4-1812-4b87-93fe-7384e32b4565" providerId="ADAL" clId="{19C92D20-6A81-274E-A2EA-43632F288514}" dt="2020-08-17T12:55:51.053" v="1379" actId="962"/>
          <ac:picMkLst>
            <pc:docMk/>
            <pc:sldMk cId="1714746777" sldId="565"/>
            <ac:picMk id="4" creationId="{00000000-0000-0000-0000-000000000000}"/>
          </ac:picMkLst>
        </pc:picChg>
      </pc:sldChg>
      <pc:sldChg chg="addSp modSp modAnim modNotes">
        <pc:chgData name="Craig Evans" userId="f503b2a4-1812-4b87-93fe-7384e32b4565" providerId="ADAL" clId="{19C92D20-6A81-274E-A2EA-43632F288514}" dt="2020-08-17T12:56:25.648" v="1490" actId="962"/>
        <pc:sldMkLst>
          <pc:docMk/>
          <pc:sldMk cId="518538299" sldId="566"/>
        </pc:sldMkLst>
        <pc:spChg chg="mod">
          <ac:chgData name="Craig Evans" userId="f503b2a4-1812-4b87-93fe-7384e32b4565" providerId="ADAL" clId="{19C92D20-6A81-274E-A2EA-43632F288514}" dt="2020-08-17T12:56:11.604" v="1380" actId="164"/>
          <ac:spMkLst>
            <pc:docMk/>
            <pc:sldMk cId="518538299" sldId="566"/>
            <ac:spMk id="108" creationId="{00000000-0000-0000-0000-000000000000}"/>
          </ac:spMkLst>
        </pc:spChg>
        <pc:spChg chg="mod">
          <ac:chgData name="Craig Evans" userId="f503b2a4-1812-4b87-93fe-7384e32b4565" providerId="ADAL" clId="{19C92D20-6A81-274E-A2EA-43632F288514}" dt="2020-08-17T12:56:11.604" v="1380" actId="164"/>
          <ac:spMkLst>
            <pc:docMk/>
            <pc:sldMk cId="518538299" sldId="566"/>
            <ac:spMk id="109" creationId="{00000000-0000-0000-0000-000000000000}"/>
          </ac:spMkLst>
        </pc:spChg>
        <pc:grpChg chg="add mod">
          <ac:chgData name="Craig Evans" userId="f503b2a4-1812-4b87-93fe-7384e32b4565" providerId="ADAL" clId="{19C92D20-6A81-274E-A2EA-43632F288514}" dt="2020-08-17T12:56:25.648" v="1490" actId="962"/>
          <ac:grpSpMkLst>
            <pc:docMk/>
            <pc:sldMk cId="518538299" sldId="566"/>
            <ac:grpSpMk id="2" creationId="{1F784AB7-761B-394E-A96D-C78074E97A40}"/>
          </ac:grpSpMkLst>
        </pc:grpChg>
        <pc:grpChg chg="mod">
          <ac:chgData name="Craig Evans" userId="f503b2a4-1812-4b87-93fe-7384e32b4565" providerId="ADAL" clId="{19C92D20-6A81-274E-A2EA-43632F288514}" dt="2020-08-17T12:56:11.604" v="1380" actId="164"/>
          <ac:grpSpMkLst>
            <pc:docMk/>
            <pc:sldMk cId="518538299" sldId="566"/>
            <ac:grpSpMk id="3" creationId="{00000000-0000-0000-0000-000000000000}"/>
          </ac:grpSpMkLst>
        </pc:grpChg>
      </pc:sldChg>
      <pc:sldChg chg="delSp mod">
        <pc:chgData name="Craig Evans" userId="f503b2a4-1812-4b87-93fe-7384e32b4565" providerId="ADAL" clId="{19C92D20-6A81-274E-A2EA-43632F288514}" dt="2020-08-17T12:48:16.122" v="256" actId="478"/>
        <pc:sldMkLst>
          <pc:docMk/>
          <pc:sldMk cId="1971346591" sldId="568"/>
        </pc:sldMkLst>
        <pc:spChg chg="del">
          <ac:chgData name="Craig Evans" userId="f503b2a4-1812-4b87-93fe-7384e32b4565" providerId="ADAL" clId="{19C92D20-6A81-274E-A2EA-43632F288514}" dt="2020-08-17T12:48:16.122" v="256" actId="478"/>
          <ac:spMkLst>
            <pc:docMk/>
            <pc:sldMk cId="1971346591" sldId="568"/>
            <ac:spMk id="3" creationId="{00000000-0000-0000-0000-000000000000}"/>
          </ac:spMkLst>
        </pc:spChg>
      </pc:sldChg>
      <pc:sldChg chg="delSp modSp mod">
        <pc:chgData name="Craig Evans" userId="f503b2a4-1812-4b87-93fe-7384e32b4565" providerId="ADAL" clId="{19C92D20-6A81-274E-A2EA-43632F288514}" dt="2020-08-17T12:48:20.450" v="258" actId="478"/>
        <pc:sldMkLst>
          <pc:docMk/>
          <pc:sldMk cId="1044449021" sldId="569"/>
        </pc:sldMkLst>
        <pc:spChg chg="del mod">
          <ac:chgData name="Craig Evans" userId="f503b2a4-1812-4b87-93fe-7384e32b4565" providerId="ADAL" clId="{19C92D20-6A81-274E-A2EA-43632F288514}" dt="2020-08-17T12:48:20.450" v="258" actId="478"/>
          <ac:spMkLst>
            <pc:docMk/>
            <pc:sldMk cId="1044449021" sldId="569"/>
            <ac:spMk id="2" creationId="{00000000-0000-0000-0000-000000000000}"/>
          </ac:spMkLst>
        </pc:spChg>
      </pc:sldChg>
      <pc:sldChg chg="delSp mod">
        <pc:chgData name="Craig Evans" userId="f503b2a4-1812-4b87-93fe-7384e32b4565" providerId="ADAL" clId="{19C92D20-6A81-274E-A2EA-43632F288514}" dt="2020-08-17T12:48:21.738" v="259" actId="478"/>
        <pc:sldMkLst>
          <pc:docMk/>
          <pc:sldMk cId="523365369" sldId="570"/>
        </pc:sldMkLst>
        <pc:spChg chg="del">
          <ac:chgData name="Craig Evans" userId="f503b2a4-1812-4b87-93fe-7384e32b4565" providerId="ADAL" clId="{19C92D20-6A81-274E-A2EA-43632F288514}" dt="2020-08-17T12:48:21.738" v="259" actId="478"/>
          <ac:spMkLst>
            <pc:docMk/>
            <pc:sldMk cId="523365369" sldId="570"/>
            <ac:spMk id="2" creationId="{00000000-0000-0000-0000-000000000000}"/>
          </ac:spMkLst>
        </pc:spChg>
      </pc:sldChg>
      <pc:sldChg chg="addSp modSp modAnim modNotes">
        <pc:chgData name="Craig Evans" userId="f503b2a4-1812-4b87-93fe-7384e32b4565" providerId="ADAL" clId="{19C92D20-6A81-274E-A2EA-43632F288514}" dt="2020-08-17T12:57:37.880" v="1545" actId="962"/>
        <pc:sldMkLst>
          <pc:docMk/>
          <pc:sldMk cId="62259900" sldId="572"/>
        </pc:sldMkLst>
        <pc:grpChg chg="add mod">
          <ac:chgData name="Craig Evans" userId="f503b2a4-1812-4b87-93fe-7384e32b4565" providerId="ADAL" clId="{19C92D20-6A81-274E-A2EA-43632F288514}" dt="2020-08-17T12:57:37.880" v="1545" actId="962"/>
          <ac:grpSpMkLst>
            <pc:docMk/>
            <pc:sldMk cId="62259900" sldId="572"/>
            <ac:grpSpMk id="17" creationId="{EF486E07-20BF-6241-BCDD-3FFCCBC9D5B0}"/>
          </ac:grpSpMkLst>
        </pc:grpChg>
        <pc:grpChg chg="mod">
          <ac:chgData name="Craig Evans" userId="f503b2a4-1812-4b87-93fe-7384e32b4565" providerId="ADAL" clId="{19C92D20-6A81-274E-A2EA-43632F288514}" dt="2020-08-17T12:56:38.663" v="1491" actId="164"/>
          <ac:grpSpMkLst>
            <pc:docMk/>
            <pc:sldMk cId="62259900" sldId="572"/>
            <ac:grpSpMk id="23" creationId="{00000000-0000-0000-0000-000000000000}"/>
          </ac:grpSpMkLst>
        </pc:grpChg>
        <pc:grpChg chg="mod">
          <ac:chgData name="Craig Evans" userId="f503b2a4-1812-4b87-93fe-7384e32b4565" providerId="ADAL" clId="{19C92D20-6A81-274E-A2EA-43632F288514}" dt="2020-08-17T12:56:38.663" v="1491" actId="164"/>
          <ac:grpSpMkLst>
            <pc:docMk/>
            <pc:sldMk cId="62259900" sldId="572"/>
            <ac:grpSpMk id="84" creationId="{00000000-0000-0000-0000-000000000000}"/>
          </ac:grpSpMkLst>
        </pc:grpChg>
        <pc:grpChg chg="mod">
          <ac:chgData name="Craig Evans" userId="f503b2a4-1812-4b87-93fe-7384e32b4565" providerId="ADAL" clId="{19C92D20-6A81-274E-A2EA-43632F288514}" dt="2020-08-17T12:56:38.663" v="1491" actId="164"/>
          <ac:grpSpMkLst>
            <pc:docMk/>
            <pc:sldMk cId="62259900" sldId="572"/>
            <ac:grpSpMk id="85" creationId="{00000000-0000-0000-0000-000000000000}"/>
          </ac:grpSpMkLst>
        </pc:grpChg>
      </pc:sldChg>
      <pc:sldChg chg="delSp mod">
        <pc:chgData name="Craig Evans" userId="f503b2a4-1812-4b87-93fe-7384e32b4565" providerId="ADAL" clId="{19C92D20-6A81-274E-A2EA-43632F288514}" dt="2020-08-17T12:48:26.211" v="260" actId="478"/>
        <pc:sldMkLst>
          <pc:docMk/>
          <pc:sldMk cId="748485583" sldId="576"/>
        </pc:sldMkLst>
        <pc:spChg chg="del">
          <ac:chgData name="Craig Evans" userId="f503b2a4-1812-4b87-93fe-7384e32b4565" providerId="ADAL" clId="{19C92D20-6A81-274E-A2EA-43632F288514}" dt="2020-08-17T12:48:26.211" v="260" actId="478"/>
          <ac:spMkLst>
            <pc:docMk/>
            <pc:sldMk cId="748485583" sldId="576"/>
            <ac:spMk id="3" creationId="{00000000-0000-0000-0000-000000000000}"/>
          </ac:spMkLst>
        </pc:spChg>
      </pc:sldChg>
      <pc:sldChg chg="delSp mod">
        <pc:chgData name="Craig Evans" userId="f503b2a4-1812-4b87-93fe-7384e32b4565" providerId="ADAL" clId="{19C92D20-6A81-274E-A2EA-43632F288514}" dt="2020-08-17T12:48:29.572" v="261" actId="478"/>
        <pc:sldMkLst>
          <pc:docMk/>
          <pc:sldMk cId="1985473002" sldId="577"/>
        </pc:sldMkLst>
        <pc:spChg chg="del">
          <ac:chgData name="Craig Evans" userId="f503b2a4-1812-4b87-93fe-7384e32b4565" providerId="ADAL" clId="{19C92D20-6A81-274E-A2EA-43632F288514}" dt="2020-08-17T12:48:29.572" v="261" actId="478"/>
          <ac:spMkLst>
            <pc:docMk/>
            <pc:sldMk cId="1985473002" sldId="577"/>
            <ac:spMk id="2" creationId="{00000000-0000-0000-0000-000000000000}"/>
          </ac:spMkLst>
        </pc:spChg>
      </pc:sldChg>
      <pc:sldChg chg="delSp mod">
        <pc:chgData name="Craig Evans" userId="f503b2a4-1812-4b87-93fe-7384e32b4565" providerId="ADAL" clId="{19C92D20-6A81-274E-A2EA-43632F288514}" dt="2020-08-17T12:48:35.529" v="262" actId="478"/>
        <pc:sldMkLst>
          <pc:docMk/>
          <pc:sldMk cId="111043448" sldId="583"/>
        </pc:sldMkLst>
        <pc:spChg chg="del">
          <ac:chgData name="Craig Evans" userId="f503b2a4-1812-4b87-93fe-7384e32b4565" providerId="ADAL" clId="{19C92D20-6A81-274E-A2EA-43632F288514}" dt="2020-08-17T12:48:35.529" v="262" actId="478"/>
          <ac:spMkLst>
            <pc:docMk/>
            <pc:sldMk cId="111043448" sldId="583"/>
            <ac:spMk id="2" creationId="{00000000-0000-0000-0000-000000000000}"/>
          </ac:spMkLst>
        </pc:spChg>
      </pc:sldChg>
      <pc:sldChg chg="delSp mod">
        <pc:chgData name="Craig Evans" userId="f503b2a4-1812-4b87-93fe-7384e32b4565" providerId="ADAL" clId="{19C92D20-6A81-274E-A2EA-43632F288514}" dt="2020-08-17T12:48:37.593" v="263" actId="478"/>
        <pc:sldMkLst>
          <pc:docMk/>
          <pc:sldMk cId="143941293" sldId="584"/>
        </pc:sldMkLst>
        <pc:spChg chg="del">
          <ac:chgData name="Craig Evans" userId="f503b2a4-1812-4b87-93fe-7384e32b4565" providerId="ADAL" clId="{19C92D20-6A81-274E-A2EA-43632F288514}" dt="2020-08-17T12:48:37.593" v="263" actId="478"/>
          <ac:spMkLst>
            <pc:docMk/>
            <pc:sldMk cId="143941293" sldId="584"/>
            <ac:spMk id="3" creationId="{00000000-0000-0000-0000-000000000000}"/>
          </ac:spMkLst>
        </pc:spChg>
      </pc:sldChg>
      <pc:sldChg chg="delSp mod">
        <pc:chgData name="Craig Evans" userId="f503b2a4-1812-4b87-93fe-7384e32b4565" providerId="ADAL" clId="{19C92D20-6A81-274E-A2EA-43632F288514}" dt="2020-08-17T12:48:40.473" v="264" actId="478"/>
        <pc:sldMkLst>
          <pc:docMk/>
          <pc:sldMk cId="1154724929" sldId="585"/>
        </pc:sldMkLst>
        <pc:spChg chg="del">
          <ac:chgData name="Craig Evans" userId="f503b2a4-1812-4b87-93fe-7384e32b4565" providerId="ADAL" clId="{19C92D20-6A81-274E-A2EA-43632F288514}" dt="2020-08-17T12:48:40.473" v="264" actId="478"/>
          <ac:spMkLst>
            <pc:docMk/>
            <pc:sldMk cId="1154724929" sldId="585"/>
            <ac:spMk id="2" creationId="{00000000-0000-0000-0000-000000000000}"/>
          </ac:spMkLst>
        </pc:spChg>
      </pc:sldChg>
      <pc:sldChg chg="delSp mod">
        <pc:chgData name="Craig Evans" userId="f503b2a4-1812-4b87-93fe-7384e32b4565" providerId="ADAL" clId="{19C92D20-6A81-274E-A2EA-43632F288514}" dt="2020-08-17T12:48:44.593" v="265" actId="478"/>
        <pc:sldMkLst>
          <pc:docMk/>
          <pc:sldMk cId="1903963078" sldId="591"/>
        </pc:sldMkLst>
        <pc:spChg chg="del">
          <ac:chgData name="Craig Evans" userId="f503b2a4-1812-4b87-93fe-7384e32b4565" providerId="ADAL" clId="{19C92D20-6A81-274E-A2EA-43632F288514}" dt="2020-08-17T12:48:44.593" v="265" actId="478"/>
          <ac:spMkLst>
            <pc:docMk/>
            <pc:sldMk cId="1903963078" sldId="591"/>
            <ac:spMk id="3" creationId="{00000000-0000-0000-0000-000000000000}"/>
          </ac:spMkLst>
        </pc:spChg>
      </pc:sldChg>
      <pc:sldChg chg="modSp mod">
        <pc:chgData name="Craig Evans" userId="f503b2a4-1812-4b87-93fe-7384e32b4565" providerId="ADAL" clId="{19C92D20-6A81-274E-A2EA-43632F288514}" dt="2020-08-17T12:57:43.392" v="1546" actId="962"/>
        <pc:sldMkLst>
          <pc:docMk/>
          <pc:sldMk cId="1082133993" sldId="594"/>
        </pc:sldMkLst>
        <pc:spChg chg="mod">
          <ac:chgData name="Craig Evans" userId="f503b2a4-1812-4b87-93fe-7384e32b4565" providerId="ADAL" clId="{19C92D20-6A81-274E-A2EA-43632F288514}" dt="2020-08-17T12:48:50.672" v="268" actId="20577"/>
          <ac:spMkLst>
            <pc:docMk/>
            <pc:sldMk cId="1082133993" sldId="594"/>
            <ac:spMk id="2" creationId="{00000000-0000-0000-0000-000000000000}"/>
          </ac:spMkLst>
        </pc:spChg>
        <pc:picChg chg="mod">
          <ac:chgData name="Craig Evans" userId="f503b2a4-1812-4b87-93fe-7384e32b4565" providerId="ADAL" clId="{19C92D20-6A81-274E-A2EA-43632F288514}" dt="2020-08-17T12:57:43.392" v="1546" actId="962"/>
          <ac:picMkLst>
            <pc:docMk/>
            <pc:sldMk cId="1082133993" sldId="594"/>
            <ac:picMk id="4" creationId="{00000000-0000-0000-0000-000000000000}"/>
          </ac:picMkLst>
        </pc:picChg>
      </pc:sldChg>
      <pc:sldChg chg="addSp modSp modAnim modNotes">
        <pc:chgData name="Craig Evans" userId="f503b2a4-1812-4b87-93fe-7384e32b4565" providerId="ADAL" clId="{19C92D20-6A81-274E-A2EA-43632F288514}" dt="2020-08-17T12:58:15.077" v="1761" actId="962"/>
        <pc:sldMkLst>
          <pc:docMk/>
          <pc:sldMk cId="387013908" sldId="595"/>
        </pc:sldMkLst>
        <pc:spChg chg="mod">
          <ac:chgData name="Craig Evans" userId="f503b2a4-1812-4b87-93fe-7384e32b4565" providerId="ADAL" clId="{19C92D20-6A81-274E-A2EA-43632F288514}" dt="2020-08-17T12:57:52.133" v="1547" actId="164"/>
          <ac:spMkLst>
            <pc:docMk/>
            <pc:sldMk cId="387013908" sldId="595"/>
            <ac:spMk id="108" creationId="{00000000-0000-0000-0000-000000000000}"/>
          </ac:spMkLst>
        </pc:spChg>
        <pc:spChg chg="mod">
          <ac:chgData name="Craig Evans" userId="f503b2a4-1812-4b87-93fe-7384e32b4565" providerId="ADAL" clId="{19C92D20-6A81-274E-A2EA-43632F288514}" dt="2020-08-17T12:57:52.133" v="1547" actId="164"/>
          <ac:spMkLst>
            <pc:docMk/>
            <pc:sldMk cId="387013908" sldId="595"/>
            <ac:spMk id="109" creationId="{00000000-0000-0000-0000-000000000000}"/>
          </ac:spMkLst>
        </pc:spChg>
        <pc:grpChg chg="add mod">
          <ac:chgData name="Craig Evans" userId="f503b2a4-1812-4b87-93fe-7384e32b4565" providerId="ADAL" clId="{19C92D20-6A81-274E-A2EA-43632F288514}" dt="2020-08-17T12:58:15.077" v="1761" actId="962"/>
          <ac:grpSpMkLst>
            <pc:docMk/>
            <pc:sldMk cId="387013908" sldId="595"/>
            <ac:grpSpMk id="2" creationId="{F7484870-C001-884A-99D5-D080A3A915B6}"/>
          </ac:grpSpMkLst>
        </pc:grpChg>
        <pc:grpChg chg="mod">
          <ac:chgData name="Craig Evans" userId="f503b2a4-1812-4b87-93fe-7384e32b4565" providerId="ADAL" clId="{19C92D20-6A81-274E-A2EA-43632F288514}" dt="2020-08-17T12:57:52.133" v="1547" actId="164"/>
          <ac:grpSpMkLst>
            <pc:docMk/>
            <pc:sldMk cId="387013908" sldId="595"/>
            <ac:grpSpMk id="3" creationId="{00000000-0000-0000-0000-000000000000}"/>
          </ac:grpSpMkLst>
        </pc:grpChg>
      </pc:sldChg>
      <pc:sldChg chg="delSp mod">
        <pc:chgData name="Craig Evans" userId="f503b2a4-1812-4b87-93fe-7384e32b4565" providerId="ADAL" clId="{19C92D20-6A81-274E-A2EA-43632F288514}" dt="2020-08-17T12:48:56.016" v="269" actId="478"/>
        <pc:sldMkLst>
          <pc:docMk/>
          <pc:sldMk cId="942665501" sldId="597"/>
        </pc:sldMkLst>
        <pc:spChg chg="del">
          <ac:chgData name="Craig Evans" userId="f503b2a4-1812-4b87-93fe-7384e32b4565" providerId="ADAL" clId="{19C92D20-6A81-274E-A2EA-43632F288514}" dt="2020-08-17T12:48:56.016" v="269" actId="478"/>
          <ac:spMkLst>
            <pc:docMk/>
            <pc:sldMk cId="942665501" sldId="597"/>
            <ac:spMk id="3" creationId="{00000000-0000-0000-0000-000000000000}"/>
          </ac:spMkLst>
        </pc:spChg>
      </pc:sldChg>
      <pc:sldChg chg="delSp mod">
        <pc:chgData name="Craig Evans" userId="f503b2a4-1812-4b87-93fe-7384e32b4565" providerId="ADAL" clId="{19C92D20-6A81-274E-A2EA-43632F288514}" dt="2020-08-17T12:48:59.976" v="270" actId="478"/>
        <pc:sldMkLst>
          <pc:docMk/>
          <pc:sldMk cId="1392211388" sldId="598"/>
        </pc:sldMkLst>
        <pc:spChg chg="del">
          <ac:chgData name="Craig Evans" userId="f503b2a4-1812-4b87-93fe-7384e32b4565" providerId="ADAL" clId="{19C92D20-6A81-274E-A2EA-43632F288514}" dt="2020-08-17T12:48:59.976" v="270" actId="478"/>
          <ac:spMkLst>
            <pc:docMk/>
            <pc:sldMk cId="1392211388" sldId="598"/>
            <ac:spMk id="2" creationId="{00000000-0000-0000-0000-000000000000}"/>
          </ac:spMkLst>
        </pc:spChg>
      </pc:sldChg>
      <pc:sldChg chg="addSp modSp modAnim modNotes">
        <pc:chgData name="Craig Evans" userId="f503b2a4-1812-4b87-93fe-7384e32b4565" providerId="ADAL" clId="{19C92D20-6A81-274E-A2EA-43632F288514}" dt="2020-08-17T12:58:28.279" v="1763" actId="962"/>
        <pc:sldMkLst>
          <pc:docMk/>
          <pc:sldMk cId="1299758930" sldId="599"/>
        </pc:sldMkLst>
        <pc:spChg chg="mod">
          <ac:chgData name="Craig Evans" userId="f503b2a4-1812-4b87-93fe-7384e32b4565" providerId="ADAL" clId="{19C92D20-6A81-274E-A2EA-43632F288514}" dt="2020-08-17T12:58:26.992" v="1762" actId="164"/>
          <ac:spMkLst>
            <pc:docMk/>
            <pc:sldMk cId="1299758930" sldId="599"/>
            <ac:spMk id="4" creationId="{00000000-0000-0000-0000-000000000000}"/>
          </ac:spMkLst>
        </pc:spChg>
        <pc:grpChg chg="add mod">
          <ac:chgData name="Craig Evans" userId="f503b2a4-1812-4b87-93fe-7384e32b4565" providerId="ADAL" clId="{19C92D20-6A81-274E-A2EA-43632F288514}" dt="2020-08-17T12:58:28.279" v="1763" actId="962"/>
          <ac:grpSpMkLst>
            <pc:docMk/>
            <pc:sldMk cId="1299758930" sldId="599"/>
            <ac:grpSpMk id="2" creationId="{CF6A6502-90C9-A647-8D5A-CD8A99D5E11B}"/>
          </ac:grpSpMkLst>
        </pc:grpChg>
        <pc:grpChg chg="mod">
          <ac:chgData name="Craig Evans" userId="f503b2a4-1812-4b87-93fe-7384e32b4565" providerId="ADAL" clId="{19C92D20-6A81-274E-A2EA-43632F288514}" dt="2020-08-17T12:58:26.992" v="1762" actId="164"/>
          <ac:grpSpMkLst>
            <pc:docMk/>
            <pc:sldMk cId="1299758930" sldId="599"/>
            <ac:grpSpMk id="16" creationId="{00000000-0000-0000-0000-000000000000}"/>
          </ac:grpSpMkLst>
        </pc:grpChg>
        <pc:grpChg chg="mod">
          <ac:chgData name="Craig Evans" userId="f503b2a4-1812-4b87-93fe-7384e32b4565" providerId="ADAL" clId="{19C92D20-6A81-274E-A2EA-43632F288514}" dt="2020-08-17T12:58:26.992" v="1762" actId="164"/>
          <ac:grpSpMkLst>
            <pc:docMk/>
            <pc:sldMk cId="1299758930" sldId="599"/>
            <ac:grpSpMk id="17" creationId="{00000000-0000-0000-0000-000000000000}"/>
          </ac:grpSpMkLst>
        </pc:grpChg>
      </pc:sldChg>
      <pc:sldChg chg="delSp mod">
        <pc:chgData name="Craig Evans" userId="f503b2a4-1812-4b87-93fe-7384e32b4565" providerId="ADAL" clId="{19C92D20-6A81-274E-A2EA-43632F288514}" dt="2020-08-17T12:49:06.784" v="271" actId="478"/>
        <pc:sldMkLst>
          <pc:docMk/>
          <pc:sldMk cId="168623935" sldId="602"/>
        </pc:sldMkLst>
        <pc:spChg chg="del">
          <ac:chgData name="Craig Evans" userId="f503b2a4-1812-4b87-93fe-7384e32b4565" providerId="ADAL" clId="{19C92D20-6A81-274E-A2EA-43632F288514}" dt="2020-08-17T12:49:06.784" v="271" actId="478"/>
          <ac:spMkLst>
            <pc:docMk/>
            <pc:sldMk cId="168623935" sldId="602"/>
            <ac:spMk id="3" creationId="{00000000-0000-0000-0000-000000000000}"/>
          </ac:spMkLst>
        </pc:spChg>
      </pc:sldChg>
      <pc:sldChg chg="delSp mod">
        <pc:chgData name="Craig Evans" userId="f503b2a4-1812-4b87-93fe-7384e32b4565" providerId="ADAL" clId="{19C92D20-6A81-274E-A2EA-43632F288514}" dt="2020-08-17T12:49:09.453" v="272" actId="478"/>
        <pc:sldMkLst>
          <pc:docMk/>
          <pc:sldMk cId="1531545152" sldId="603"/>
        </pc:sldMkLst>
        <pc:spChg chg="del">
          <ac:chgData name="Craig Evans" userId="f503b2a4-1812-4b87-93fe-7384e32b4565" providerId="ADAL" clId="{19C92D20-6A81-274E-A2EA-43632F288514}" dt="2020-08-17T12:49:09.453" v="272" actId="478"/>
          <ac:spMkLst>
            <pc:docMk/>
            <pc:sldMk cId="1531545152" sldId="603"/>
            <ac:spMk id="2" creationId="{00000000-0000-0000-0000-000000000000}"/>
          </ac:spMkLst>
        </pc:spChg>
      </pc:sldChg>
      <pc:sldChg chg="modSp">
        <pc:chgData name="Craig Evans" userId="f503b2a4-1812-4b87-93fe-7384e32b4565" providerId="ADAL" clId="{19C92D20-6A81-274E-A2EA-43632F288514}" dt="2020-08-17T12:58:37.046" v="1789" actId="962"/>
        <pc:sldMkLst>
          <pc:docMk/>
          <pc:sldMk cId="71298900" sldId="606"/>
        </pc:sldMkLst>
        <pc:graphicFrameChg chg="mod">
          <ac:chgData name="Craig Evans" userId="f503b2a4-1812-4b87-93fe-7384e32b4565" providerId="ADAL" clId="{19C92D20-6A81-274E-A2EA-43632F288514}" dt="2020-08-17T12:58:37.046" v="1789" actId="962"/>
          <ac:graphicFrameMkLst>
            <pc:docMk/>
            <pc:sldMk cId="71298900" sldId="606"/>
            <ac:graphicFrameMk id="5" creationId="{00000000-0000-0000-0000-000000000000}"/>
          </ac:graphicFrameMkLst>
        </pc:graphicFrameChg>
      </pc:sldChg>
      <pc:sldChg chg="modSp">
        <pc:chgData name="Craig Evans" userId="f503b2a4-1812-4b87-93fe-7384e32b4565" providerId="ADAL" clId="{19C92D20-6A81-274E-A2EA-43632F288514}" dt="2020-08-17T12:58:43.706" v="1815" actId="962"/>
        <pc:sldMkLst>
          <pc:docMk/>
          <pc:sldMk cId="1295020247" sldId="608"/>
        </pc:sldMkLst>
        <pc:grpChg chg="mod">
          <ac:chgData name="Craig Evans" userId="f503b2a4-1812-4b87-93fe-7384e32b4565" providerId="ADAL" clId="{19C92D20-6A81-274E-A2EA-43632F288514}" dt="2020-08-17T12:58:43.706" v="1815" actId="962"/>
          <ac:grpSpMkLst>
            <pc:docMk/>
            <pc:sldMk cId="1295020247" sldId="608"/>
            <ac:grpSpMk id="12" creationId="{00000000-0000-0000-0000-000000000000}"/>
          </ac:grpSpMkLst>
        </pc:grpChg>
      </pc:sldChg>
      <pc:sldChg chg="modSp">
        <pc:chgData name="Craig Evans" userId="f503b2a4-1812-4b87-93fe-7384e32b4565" providerId="ADAL" clId="{19C92D20-6A81-274E-A2EA-43632F288514}" dt="2020-08-17T12:58:52.116" v="1841" actId="962"/>
        <pc:sldMkLst>
          <pc:docMk/>
          <pc:sldMk cId="658528984" sldId="609"/>
        </pc:sldMkLst>
        <pc:graphicFrameChg chg="mod">
          <ac:chgData name="Craig Evans" userId="f503b2a4-1812-4b87-93fe-7384e32b4565" providerId="ADAL" clId="{19C92D20-6A81-274E-A2EA-43632F288514}" dt="2020-08-17T12:58:52.116" v="1841" actId="962"/>
          <ac:graphicFrameMkLst>
            <pc:docMk/>
            <pc:sldMk cId="658528984" sldId="609"/>
            <ac:graphicFrameMk id="9" creationId="{00000000-0000-0000-0000-000000000000}"/>
          </ac:graphicFrameMkLst>
        </pc:graphicFrameChg>
      </pc:sldChg>
      <pc:sldChg chg="delSp modSp">
        <pc:chgData name="Craig Evans" userId="f503b2a4-1812-4b87-93fe-7384e32b4565" providerId="ADAL" clId="{19C92D20-6A81-274E-A2EA-43632F288514}" dt="2020-08-17T13:00:07.027" v="2071" actId="962"/>
        <pc:sldMkLst>
          <pc:docMk/>
          <pc:sldMk cId="1913401097" sldId="610"/>
        </pc:sldMkLst>
        <pc:spChg chg="del">
          <ac:chgData name="Craig Evans" userId="f503b2a4-1812-4b87-93fe-7384e32b4565" providerId="ADAL" clId="{19C92D20-6A81-274E-A2EA-43632F288514}" dt="2020-08-17T12:59:03.780" v="1842" actId="478"/>
          <ac:spMkLst>
            <pc:docMk/>
            <pc:sldMk cId="1913401097" sldId="610"/>
            <ac:spMk id="6" creationId="{00000000-0000-0000-0000-000000000000}"/>
          </ac:spMkLst>
        </pc:spChg>
        <pc:spChg chg="mod">
          <ac:chgData name="Craig Evans" userId="f503b2a4-1812-4b87-93fe-7384e32b4565" providerId="ADAL" clId="{19C92D20-6A81-274E-A2EA-43632F288514}" dt="2020-08-17T12:59:57.231" v="2003" actId="962"/>
          <ac:spMkLst>
            <pc:docMk/>
            <pc:sldMk cId="1913401097" sldId="610"/>
            <ac:spMk id="7" creationId="{00000000-0000-0000-0000-000000000000}"/>
          </ac:spMkLst>
        </pc:spChg>
        <pc:graphicFrameChg chg="mod">
          <ac:chgData name="Craig Evans" userId="f503b2a4-1812-4b87-93fe-7384e32b4565" providerId="ADAL" clId="{19C92D20-6A81-274E-A2EA-43632F288514}" dt="2020-08-17T12:59:40.308" v="2002" actId="962"/>
          <ac:graphicFrameMkLst>
            <pc:docMk/>
            <pc:sldMk cId="1913401097" sldId="610"/>
            <ac:graphicFrameMk id="5" creationId="{00000000-0000-0000-0000-000000000000}"/>
          </ac:graphicFrameMkLst>
        </pc:graphicFrameChg>
        <pc:picChg chg="mod">
          <ac:chgData name="Craig Evans" userId="f503b2a4-1812-4b87-93fe-7384e32b4565" providerId="ADAL" clId="{19C92D20-6A81-274E-A2EA-43632F288514}" dt="2020-08-17T13:00:07.027" v="2071" actId="962"/>
          <ac:picMkLst>
            <pc:docMk/>
            <pc:sldMk cId="1913401097" sldId="610"/>
            <ac:picMk id="9" creationId="{00000000-0000-0000-0000-000000000000}"/>
          </ac:picMkLst>
        </pc:picChg>
      </pc:sldChg>
      <pc:sldChg chg="modSp">
        <pc:chgData name="Craig Evans" userId="f503b2a4-1812-4b87-93fe-7384e32b4565" providerId="ADAL" clId="{19C92D20-6A81-274E-A2EA-43632F288514}" dt="2020-08-17T13:00:31.290" v="2164" actId="962"/>
        <pc:sldMkLst>
          <pc:docMk/>
          <pc:sldMk cId="2112107101" sldId="611"/>
        </pc:sldMkLst>
        <pc:spChg chg="mod">
          <ac:chgData name="Craig Evans" userId="f503b2a4-1812-4b87-93fe-7384e32b4565" providerId="ADAL" clId="{19C92D20-6A81-274E-A2EA-43632F288514}" dt="2020-08-17T13:00:23.382" v="2102" actId="962"/>
          <ac:spMkLst>
            <pc:docMk/>
            <pc:sldMk cId="2112107101" sldId="611"/>
            <ac:spMk id="9" creationId="{00000000-0000-0000-0000-000000000000}"/>
          </ac:spMkLst>
        </pc:spChg>
        <pc:graphicFrameChg chg="mod">
          <ac:chgData name="Craig Evans" userId="f503b2a4-1812-4b87-93fe-7384e32b4565" providerId="ADAL" clId="{19C92D20-6A81-274E-A2EA-43632F288514}" dt="2020-08-17T13:00:15.534" v="2101" actId="962"/>
          <ac:graphicFrameMkLst>
            <pc:docMk/>
            <pc:sldMk cId="2112107101" sldId="611"/>
            <ac:graphicFrameMk id="5" creationId="{00000000-0000-0000-0000-000000000000}"/>
          </ac:graphicFrameMkLst>
        </pc:graphicFrameChg>
        <pc:picChg chg="mod">
          <ac:chgData name="Craig Evans" userId="f503b2a4-1812-4b87-93fe-7384e32b4565" providerId="ADAL" clId="{19C92D20-6A81-274E-A2EA-43632F288514}" dt="2020-08-17T13:00:31.290" v="2164" actId="962"/>
          <ac:picMkLst>
            <pc:docMk/>
            <pc:sldMk cId="2112107101" sldId="611"/>
            <ac:picMk id="8" creationId="{00000000-0000-0000-0000-000000000000}"/>
          </ac:picMkLst>
        </pc:picChg>
      </pc:sldChg>
      <pc:sldChg chg="modSp modNotes">
        <pc:chgData name="Craig Evans" userId="f503b2a4-1812-4b87-93fe-7384e32b4565" providerId="ADAL" clId="{19C92D20-6A81-274E-A2EA-43632F288514}" dt="2020-08-17T13:00:41.927" v="2190" actId="962"/>
        <pc:sldMkLst>
          <pc:docMk/>
          <pc:sldMk cId="279361597" sldId="612"/>
        </pc:sldMkLst>
        <pc:grpChg chg="mod">
          <ac:chgData name="Craig Evans" userId="f503b2a4-1812-4b87-93fe-7384e32b4565" providerId="ADAL" clId="{19C92D20-6A81-274E-A2EA-43632F288514}" dt="2020-08-17T13:00:41.927" v="2190" actId="962"/>
          <ac:grpSpMkLst>
            <pc:docMk/>
            <pc:sldMk cId="279361597" sldId="612"/>
            <ac:grpSpMk id="7" creationId="{00000000-0000-0000-0000-000000000000}"/>
          </ac:grpSpMkLst>
        </pc:grpChg>
      </pc:sldChg>
      <pc:sldChg chg="modSp modNotes">
        <pc:chgData name="Craig Evans" userId="f503b2a4-1812-4b87-93fe-7384e32b4565" providerId="ADAL" clId="{19C92D20-6A81-274E-A2EA-43632F288514}" dt="2020-08-17T13:00:59.964" v="2278" actId="962"/>
        <pc:sldMkLst>
          <pc:docMk/>
          <pc:sldMk cId="831108437" sldId="613"/>
        </pc:sldMkLst>
        <pc:grpChg chg="mod">
          <ac:chgData name="Craig Evans" userId="f503b2a4-1812-4b87-93fe-7384e32b4565" providerId="ADAL" clId="{19C92D20-6A81-274E-A2EA-43632F288514}" dt="2020-08-17T13:00:59.964" v="2278" actId="962"/>
          <ac:grpSpMkLst>
            <pc:docMk/>
            <pc:sldMk cId="831108437" sldId="613"/>
            <ac:grpSpMk id="5" creationId="{00000000-0000-0000-0000-000000000000}"/>
          </ac:grpSpMkLst>
        </pc:grpChg>
      </pc:sldChg>
      <pc:sldChg chg="addSp modSp modAnim modNotes">
        <pc:chgData name="Craig Evans" userId="f503b2a4-1812-4b87-93fe-7384e32b4565" providerId="ADAL" clId="{19C92D20-6A81-274E-A2EA-43632F288514}" dt="2020-08-17T13:01:17.802" v="2313" actId="962"/>
        <pc:sldMkLst>
          <pc:docMk/>
          <pc:sldMk cId="1095440058" sldId="615"/>
        </pc:sldMkLst>
        <pc:spChg chg="mod">
          <ac:chgData name="Craig Evans" userId="f503b2a4-1812-4b87-93fe-7384e32b4565" providerId="ADAL" clId="{19C92D20-6A81-274E-A2EA-43632F288514}" dt="2020-08-17T13:01:07.645" v="2279" actId="164"/>
          <ac:spMkLst>
            <pc:docMk/>
            <pc:sldMk cId="1095440058" sldId="615"/>
            <ac:spMk id="23" creationId="{00000000-0000-0000-0000-000000000000}"/>
          </ac:spMkLst>
        </pc:spChg>
        <pc:spChg chg="mod">
          <ac:chgData name="Craig Evans" userId="f503b2a4-1812-4b87-93fe-7384e32b4565" providerId="ADAL" clId="{19C92D20-6A81-274E-A2EA-43632F288514}" dt="2020-08-17T13:01:07.645" v="2279" actId="164"/>
          <ac:spMkLst>
            <pc:docMk/>
            <pc:sldMk cId="1095440058" sldId="615"/>
            <ac:spMk id="35" creationId="{00000000-0000-0000-0000-000000000000}"/>
          </ac:spMkLst>
        </pc:spChg>
        <pc:grpChg chg="mod">
          <ac:chgData name="Craig Evans" userId="f503b2a4-1812-4b87-93fe-7384e32b4565" providerId="ADAL" clId="{19C92D20-6A81-274E-A2EA-43632F288514}" dt="2020-08-17T13:01:07.645" v="2279" actId="164"/>
          <ac:grpSpMkLst>
            <pc:docMk/>
            <pc:sldMk cId="1095440058" sldId="615"/>
            <ac:grpSpMk id="3" creationId="{00000000-0000-0000-0000-000000000000}"/>
          </ac:grpSpMkLst>
        </pc:grpChg>
        <pc:grpChg chg="add mod">
          <ac:chgData name="Craig Evans" userId="f503b2a4-1812-4b87-93fe-7384e32b4565" providerId="ADAL" clId="{19C92D20-6A81-274E-A2EA-43632F288514}" dt="2020-08-17T13:01:17.802" v="2313" actId="962"/>
          <ac:grpSpMkLst>
            <pc:docMk/>
            <pc:sldMk cId="1095440058" sldId="615"/>
            <ac:grpSpMk id="4" creationId="{26852A31-3E5B-5444-9985-2949A2799D02}"/>
          </ac:grpSpMkLst>
        </pc:grpChg>
        <pc:grpChg chg="mod">
          <ac:chgData name="Craig Evans" userId="f503b2a4-1812-4b87-93fe-7384e32b4565" providerId="ADAL" clId="{19C92D20-6A81-274E-A2EA-43632F288514}" dt="2020-08-17T13:01:07.645" v="2279" actId="164"/>
          <ac:grpSpMkLst>
            <pc:docMk/>
            <pc:sldMk cId="1095440058" sldId="615"/>
            <ac:grpSpMk id="28" creationId="{00000000-0000-0000-0000-000000000000}"/>
          </ac:grpSpMkLst>
        </pc:grpChg>
      </pc:sldChg>
      <pc:sldChg chg="modSp">
        <pc:chgData name="Craig Evans" userId="f503b2a4-1812-4b87-93fe-7384e32b4565" providerId="ADAL" clId="{19C92D20-6A81-274E-A2EA-43632F288514}" dt="2020-08-17T13:01:29.014" v="2361" actId="962"/>
        <pc:sldMkLst>
          <pc:docMk/>
          <pc:sldMk cId="585708428" sldId="616"/>
        </pc:sldMkLst>
        <pc:graphicFrameChg chg="mod">
          <ac:chgData name="Craig Evans" userId="f503b2a4-1812-4b87-93fe-7384e32b4565" providerId="ADAL" clId="{19C92D20-6A81-274E-A2EA-43632F288514}" dt="2020-08-17T13:01:29.014" v="2361" actId="962"/>
          <ac:graphicFrameMkLst>
            <pc:docMk/>
            <pc:sldMk cId="585708428" sldId="616"/>
            <ac:graphicFrameMk id="6" creationId="{00000000-0000-0000-0000-000000000000}"/>
          </ac:graphicFrameMkLst>
        </pc:graphicFrameChg>
      </pc:sldChg>
      <pc:sldChg chg="modSp">
        <pc:chgData name="Craig Evans" userId="f503b2a4-1812-4b87-93fe-7384e32b4565" providerId="ADAL" clId="{19C92D20-6A81-274E-A2EA-43632F288514}" dt="2020-08-17T13:01:37.448" v="2381" actId="962"/>
        <pc:sldMkLst>
          <pc:docMk/>
          <pc:sldMk cId="2083995195" sldId="617"/>
        </pc:sldMkLst>
        <pc:graphicFrameChg chg="mod">
          <ac:chgData name="Craig Evans" userId="f503b2a4-1812-4b87-93fe-7384e32b4565" providerId="ADAL" clId="{19C92D20-6A81-274E-A2EA-43632F288514}" dt="2020-08-17T13:01:37.448" v="2381" actId="962"/>
          <ac:graphicFrameMkLst>
            <pc:docMk/>
            <pc:sldMk cId="2083995195" sldId="617"/>
            <ac:graphicFrameMk id="6" creationId="{00000000-0000-0000-0000-000000000000}"/>
          </ac:graphicFrameMkLst>
        </pc:graphicFrameChg>
      </pc:sldChg>
      <pc:sldChg chg="modSp">
        <pc:chgData name="Craig Evans" userId="f503b2a4-1812-4b87-93fe-7384e32b4565" providerId="ADAL" clId="{19C92D20-6A81-274E-A2EA-43632F288514}" dt="2020-08-17T13:01:42.790" v="2401" actId="962"/>
        <pc:sldMkLst>
          <pc:docMk/>
          <pc:sldMk cId="248959795" sldId="618"/>
        </pc:sldMkLst>
        <pc:graphicFrameChg chg="mod">
          <ac:chgData name="Craig Evans" userId="f503b2a4-1812-4b87-93fe-7384e32b4565" providerId="ADAL" clId="{19C92D20-6A81-274E-A2EA-43632F288514}" dt="2020-08-17T13:01:42.790" v="2401" actId="962"/>
          <ac:graphicFrameMkLst>
            <pc:docMk/>
            <pc:sldMk cId="248959795" sldId="618"/>
            <ac:graphicFrameMk id="6" creationId="{00000000-0000-0000-0000-000000000000}"/>
          </ac:graphicFrameMkLst>
        </pc:graphicFrameChg>
      </pc:sldChg>
      <pc:sldChg chg="modSp">
        <pc:chgData name="Craig Evans" userId="f503b2a4-1812-4b87-93fe-7384e32b4565" providerId="ADAL" clId="{19C92D20-6A81-274E-A2EA-43632F288514}" dt="2020-08-17T13:02:08.078" v="2573" actId="962"/>
        <pc:sldMkLst>
          <pc:docMk/>
          <pc:sldMk cId="246068173" sldId="620"/>
        </pc:sldMkLst>
        <pc:graphicFrameChg chg="mod">
          <ac:chgData name="Craig Evans" userId="f503b2a4-1812-4b87-93fe-7384e32b4565" providerId="ADAL" clId="{19C92D20-6A81-274E-A2EA-43632F288514}" dt="2020-08-17T13:02:08.078" v="2573" actId="962"/>
          <ac:graphicFrameMkLst>
            <pc:docMk/>
            <pc:sldMk cId="246068173" sldId="620"/>
            <ac:graphicFrameMk id="5" creationId="{00000000-0000-0000-0000-000000000000}"/>
          </ac:graphicFrameMkLst>
        </pc:graphicFrameChg>
      </pc:sldChg>
      <pc:sldChg chg="modSp">
        <pc:chgData name="Craig Evans" userId="f503b2a4-1812-4b87-93fe-7384e32b4565" providerId="ADAL" clId="{19C92D20-6A81-274E-A2EA-43632F288514}" dt="2020-08-17T13:02:15.779" v="2603" actId="962"/>
        <pc:sldMkLst>
          <pc:docMk/>
          <pc:sldMk cId="304101242" sldId="623"/>
        </pc:sldMkLst>
        <pc:graphicFrameChg chg="mod">
          <ac:chgData name="Craig Evans" userId="f503b2a4-1812-4b87-93fe-7384e32b4565" providerId="ADAL" clId="{19C92D20-6A81-274E-A2EA-43632F288514}" dt="2020-08-17T13:02:15.779" v="2603" actId="962"/>
          <ac:graphicFrameMkLst>
            <pc:docMk/>
            <pc:sldMk cId="304101242" sldId="623"/>
            <ac:graphicFrameMk id="7" creationId="{00000000-0000-0000-0000-000000000000}"/>
          </ac:graphicFrameMkLst>
        </pc:graphicFrameChg>
      </pc:sldChg>
      <pc:sldChg chg="modSp">
        <pc:chgData name="Craig Evans" userId="f503b2a4-1812-4b87-93fe-7384e32b4565" providerId="ADAL" clId="{19C92D20-6A81-274E-A2EA-43632F288514}" dt="2020-08-17T13:02:36.397" v="2749" actId="962"/>
        <pc:sldMkLst>
          <pc:docMk/>
          <pc:sldMk cId="18494434" sldId="624"/>
        </pc:sldMkLst>
        <pc:graphicFrameChg chg="mod">
          <ac:chgData name="Craig Evans" userId="f503b2a4-1812-4b87-93fe-7384e32b4565" providerId="ADAL" clId="{19C92D20-6A81-274E-A2EA-43632F288514}" dt="2020-08-17T13:02:36.397" v="2749" actId="962"/>
          <ac:graphicFrameMkLst>
            <pc:docMk/>
            <pc:sldMk cId="18494434" sldId="624"/>
            <ac:graphicFrameMk id="5" creationId="{00000000-0000-0000-0000-000000000000}"/>
          </ac:graphicFrameMkLst>
        </pc:graphicFrameChg>
      </pc:sldChg>
      <pc:sldChg chg="modSp mod">
        <pc:chgData name="Craig Evans" userId="f503b2a4-1812-4b87-93fe-7384e32b4565" providerId="ADAL" clId="{19C92D20-6A81-274E-A2EA-43632F288514}" dt="2020-08-17T13:02:40.915" v="2750" actId="962"/>
        <pc:sldMkLst>
          <pc:docMk/>
          <pc:sldMk cId="1182874009" sldId="631"/>
        </pc:sldMkLst>
        <pc:spChg chg="mod">
          <ac:chgData name="Craig Evans" userId="f503b2a4-1812-4b87-93fe-7384e32b4565" providerId="ADAL" clId="{19C92D20-6A81-274E-A2EA-43632F288514}" dt="2020-08-17T12:49:43.073" v="275" actId="20577"/>
          <ac:spMkLst>
            <pc:docMk/>
            <pc:sldMk cId="1182874009" sldId="631"/>
            <ac:spMk id="2" creationId="{00000000-0000-0000-0000-000000000000}"/>
          </ac:spMkLst>
        </pc:spChg>
        <pc:picChg chg="mod">
          <ac:chgData name="Craig Evans" userId="f503b2a4-1812-4b87-93fe-7384e32b4565" providerId="ADAL" clId="{19C92D20-6A81-274E-A2EA-43632F288514}" dt="2020-08-17T13:02:40.915" v="2750" actId="962"/>
          <ac:picMkLst>
            <pc:docMk/>
            <pc:sldMk cId="1182874009" sldId="631"/>
            <ac:picMk id="4" creationId="{00000000-0000-0000-0000-000000000000}"/>
          </ac:picMkLst>
        </pc:picChg>
      </pc:sldChg>
      <pc:sldChg chg="addSp modSp modAnim modNotes">
        <pc:chgData name="Craig Evans" userId="f503b2a4-1812-4b87-93fe-7384e32b4565" providerId="ADAL" clId="{19C92D20-6A81-274E-A2EA-43632F288514}" dt="2020-08-17T13:03:10.337" v="2939" actId="962"/>
        <pc:sldMkLst>
          <pc:docMk/>
          <pc:sldMk cId="1307348984" sldId="632"/>
        </pc:sldMkLst>
        <pc:spChg chg="mod">
          <ac:chgData name="Craig Evans" userId="f503b2a4-1812-4b87-93fe-7384e32b4565" providerId="ADAL" clId="{19C92D20-6A81-274E-A2EA-43632F288514}" dt="2020-08-17T13:02:51.256" v="2751" actId="164"/>
          <ac:spMkLst>
            <pc:docMk/>
            <pc:sldMk cId="1307348984" sldId="632"/>
            <ac:spMk id="109" creationId="{00000000-0000-0000-0000-000000000000}"/>
          </ac:spMkLst>
        </pc:spChg>
        <pc:grpChg chg="add mod">
          <ac:chgData name="Craig Evans" userId="f503b2a4-1812-4b87-93fe-7384e32b4565" providerId="ADAL" clId="{19C92D20-6A81-274E-A2EA-43632F288514}" dt="2020-08-17T13:03:10.337" v="2939" actId="962"/>
          <ac:grpSpMkLst>
            <pc:docMk/>
            <pc:sldMk cId="1307348984" sldId="632"/>
            <ac:grpSpMk id="2" creationId="{38A7CD32-FFED-1847-8173-D43A2C6C7D9B}"/>
          </ac:grpSpMkLst>
        </pc:grpChg>
        <pc:grpChg chg="mod">
          <ac:chgData name="Craig Evans" userId="f503b2a4-1812-4b87-93fe-7384e32b4565" providerId="ADAL" clId="{19C92D20-6A81-274E-A2EA-43632F288514}" dt="2020-08-17T13:02:51.256" v="2751" actId="164"/>
          <ac:grpSpMkLst>
            <pc:docMk/>
            <pc:sldMk cId="1307348984" sldId="632"/>
            <ac:grpSpMk id="3" creationId="{00000000-0000-0000-0000-000000000000}"/>
          </ac:grpSpMkLst>
        </pc:grpChg>
      </pc:sldChg>
      <pc:sldChg chg="addSp modSp modAnim modNotes">
        <pc:chgData name="Craig Evans" userId="f503b2a4-1812-4b87-93fe-7384e32b4565" providerId="ADAL" clId="{19C92D20-6A81-274E-A2EA-43632F288514}" dt="2020-08-17T13:03:36.448" v="3066" actId="962"/>
        <pc:sldMkLst>
          <pc:docMk/>
          <pc:sldMk cId="1158108338" sldId="637"/>
        </pc:sldMkLst>
        <pc:grpChg chg="add mod">
          <ac:chgData name="Craig Evans" userId="f503b2a4-1812-4b87-93fe-7384e32b4565" providerId="ADAL" clId="{19C92D20-6A81-274E-A2EA-43632F288514}" dt="2020-08-17T13:03:36.448" v="3066" actId="962"/>
          <ac:grpSpMkLst>
            <pc:docMk/>
            <pc:sldMk cId="1158108338" sldId="637"/>
            <ac:grpSpMk id="2" creationId="{0D08AC6C-B41E-8B4E-8CA6-E7D6EE260A11}"/>
          </ac:grpSpMkLst>
        </pc:grpChg>
        <pc:grpChg chg="mod">
          <ac:chgData name="Craig Evans" userId="f503b2a4-1812-4b87-93fe-7384e32b4565" providerId="ADAL" clId="{19C92D20-6A81-274E-A2EA-43632F288514}" dt="2020-08-17T13:03:22.915" v="2940" actId="164"/>
          <ac:grpSpMkLst>
            <pc:docMk/>
            <pc:sldMk cId="1158108338" sldId="637"/>
            <ac:grpSpMk id="14" creationId="{00000000-0000-0000-0000-000000000000}"/>
          </ac:grpSpMkLst>
        </pc:grpChg>
        <pc:grpChg chg="mod">
          <ac:chgData name="Craig Evans" userId="f503b2a4-1812-4b87-93fe-7384e32b4565" providerId="ADAL" clId="{19C92D20-6A81-274E-A2EA-43632F288514}" dt="2020-08-17T13:03:22.915" v="2940" actId="164"/>
          <ac:grpSpMkLst>
            <pc:docMk/>
            <pc:sldMk cId="1158108338" sldId="637"/>
            <ac:grpSpMk id="15" creationId="{00000000-0000-0000-0000-000000000000}"/>
          </ac:grpSpMkLst>
        </pc:grpChg>
        <pc:grpChg chg="mod">
          <ac:chgData name="Craig Evans" userId="f503b2a4-1812-4b87-93fe-7384e32b4565" providerId="ADAL" clId="{19C92D20-6A81-274E-A2EA-43632F288514}" dt="2020-08-17T13:03:22.915" v="2940" actId="164"/>
          <ac:grpSpMkLst>
            <pc:docMk/>
            <pc:sldMk cId="1158108338" sldId="637"/>
            <ac:grpSpMk id="18" creationId="{00000000-0000-0000-0000-000000000000}"/>
          </ac:grpSpMkLst>
        </pc:grpChg>
      </pc:sldChg>
      <pc:sldChg chg="modSp modNotes">
        <pc:chgData name="Craig Evans" userId="f503b2a4-1812-4b87-93fe-7384e32b4565" providerId="ADAL" clId="{19C92D20-6A81-274E-A2EA-43632F288514}" dt="2020-08-17T13:03:43.698" v="3090" actId="962"/>
        <pc:sldMkLst>
          <pc:docMk/>
          <pc:sldMk cId="790825963" sldId="642"/>
        </pc:sldMkLst>
        <pc:picChg chg="mod">
          <ac:chgData name="Craig Evans" userId="f503b2a4-1812-4b87-93fe-7384e32b4565" providerId="ADAL" clId="{19C92D20-6A81-274E-A2EA-43632F288514}" dt="2020-08-17T13:03:43.698" v="3090" actId="962"/>
          <ac:picMkLst>
            <pc:docMk/>
            <pc:sldMk cId="790825963" sldId="642"/>
            <ac:picMk id="6" creationId="{00000000-0000-0000-0000-000000000000}"/>
          </ac:picMkLst>
        </pc:picChg>
      </pc:sldChg>
      <pc:sldChg chg="del">
        <pc:chgData name="Craig Evans" userId="f503b2a4-1812-4b87-93fe-7384e32b4565" providerId="ADAL" clId="{19C92D20-6A81-274E-A2EA-43632F288514}" dt="2020-08-17T12:46:26.796" v="180" actId="2696"/>
        <pc:sldMkLst>
          <pc:docMk/>
          <pc:sldMk cId="125979170" sldId="705"/>
        </pc:sldMkLst>
      </pc:sldChg>
      <pc:sldChg chg="del">
        <pc:chgData name="Craig Evans" userId="f503b2a4-1812-4b87-93fe-7384e32b4565" providerId="ADAL" clId="{19C92D20-6A81-274E-A2EA-43632F288514}" dt="2020-08-17T12:46:26.874" v="185" actId="2696"/>
        <pc:sldMkLst>
          <pc:docMk/>
          <pc:sldMk cId="452653334" sldId="706"/>
        </pc:sldMkLst>
      </pc:sldChg>
      <pc:sldChg chg="del">
        <pc:chgData name="Craig Evans" userId="f503b2a4-1812-4b87-93fe-7384e32b4565" providerId="ADAL" clId="{19C92D20-6A81-274E-A2EA-43632F288514}" dt="2020-08-17T12:46:25.246" v="111" actId="2696"/>
        <pc:sldMkLst>
          <pc:docMk/>
          <pc:sldMk cId="3695295140" sldId="707"/>
        </pc:sldMkLst>
      </pc:sldChg>
      <pc:sldChg chg="del">
        <pc:chgData name="Craig Evans" userId="f503b2a4-1812-4b87-93fe-7384e32b4565" providerId="ADAL" clId="{19C92D20-6A81-274E-A2EA-43632F288514}" dt="2020-08-17T12:46:24.979" v="104" actId="2696"/>
        <pc:sldMkLst>
          <pc:docMk/>
          <pc:sldMk cId="1423440801" sldId="708"/>
        </pc:sldMkLst>
      </pc:sldChg>
      <pc:sldChg chg="del">
        <pc:chgData name="Craig Evans" userId="f503b2a4-1812-4b87-93fe-7384e32b4565" providerId="ADAL" clId="{19C92D20-6A81-274E-A2EA-43632F288514}" dt="2020-08-17T12:46:24.964" v="103" actId="2696"/>
        <pc:sldMkLst>
          <pc:docMk/>
          <pc:sldMk cId="2193044509" sldId="712"/>
        </pc:sldMkLst>
      </pc:sldChg>
      <pc:sldChg chg="del">
        <pc:chgData name="Craig Evans" userId="f503b2a4-1812-4b87-93fe-7384e32b4565" providerId="ADAL" clId="{19C92D20-6A81-274E-A2EA-43632F288514}" dt="2020-08-17T12:46:24.948" v="102" actId="2696"/>
        <pc:sldMkLst>
          <pc:docMk/>
          <pc:sldMk cId="667269441" sldId="714"/>
        </pc:sldMkLst>
      </pc:sldChg>
      <pc:sldChg chg="del">
        <pc:chgData name="Craig Evans" userId="f503b2a4-1812-4b87-93fe-7384e32b4565" providerId="ADAL" clId="{19C92D20-6A81-274E-A2EA-43632F288514}" dt="2020-08-17T12:46:24.932" v="101" actId="2696"/>
        <pc:sldMkLst>
          <pc:docMk/>
          <pc:sldMk cId="42271386" sldId="715"/>
        </pc:sldMkLst>
      </pc:sldChg>
      <pc:sldChg chg="del">
        <pc:chgData name="Craig Evans" userId="f503b2a4-1812-4b87-93fe-7384e32b4565" providerId="ADAL" clId="{19C92D20-6A81-274E-A2EA-43632F288514}" dt="2020-08-17T12:46:24.917" v="100" actId="2696"/>
        <pc:sldMkLst>
          <pc:docMk/>
          <pc:sldMk cId="2734765677" sldId="716"/>
        </pc:sldMkLst>
      </pc:sldChg>
      <pc:sldChg chg="del">
        <pc:chgData name="Craig Evans" userId="f503b2a4-1812-4b87-93fe-7384e32b4565" providerId="ADAL" clId="{19C92D20-6A81-274E-A2EA-43632F288514}" dt="2020-08-17T12:46:24.901" v="99" actId="2696"/>
        <pc:sldMkLst>
          <pc:docMk/>
          <pc:sldMk cId="380324371" sldId="717"/>
        </pc:sldMkLst>
      </pc:sldChg>
      <pc:sldChg chg="del">
        <pc:chgData name="Craig Evans" userId="f503b2a4-1812-4b87-93fe-7384e32b4565" providerId="ADAL" clId="{19C92D20-6A81-274E-A2EA-43632F288514}" dt="2020-08-17T12:46:23.731" v="56" actId="2696"/>
        <pc:sldMkLst>
          <pc:docMk/>
          <pc:sldMk cId="1847501740" sldId="718"/>
        </pc:sldMkLst>
      </pc:sldChg>
      <pc:sldChg chg="del">
        <pc:chgData name="Craig Evans" userId="f503b2a4-1812-4b87-93fe-7384e32b4565" providerId="ADAL" clId="{19C92D20-6A81-274E-A2EA-43632F288514}" dt="2020-08-17T12:46:23.890" v="63" actId="2696"/>
        <pc:sldMkLst>
          <pc:docMk/>
          <pc:sldMk cId="3704126645" sldId="719"/>
        </pc:sldMkLst>
      </pc:sldChg>
      <pc:sldChg chg="del">
        <pc:chgData name="Craig Evans" userId="f503b2a4-1812-4b87-93fe-7384e32b4565" providerId="ADAL" clId="{19C92D20-6A81-274E-A2EA-43632F288514}" dt="2020-08-17T12:46:23.875" v="62" actId="2696"/>
        <pc:sldMkLst>
          <pc:docMk/>
          <pc:sldMk cId="946665758" sldId="720"/>
        </pc:sldMkLst>
      </pc:sldChg>
      <pc:sldChg chg="del">
        <pc:chgData name="Craig Evans" userId="f503b2a4-1812-4b87-93fe-7384e32b4565" providerId="ADAL" clId="{19C92D20-6A81-274E-A2EA-43632F288514}" dt="2020-08-17T12:46:23.844" v="60" actId="2696"/>
        <pc:sldMkLst>
          <pc:docMk/>
          <pc:sldMk cId="2985564214" sldId="721"/>
        </pc:sldMkLst>
      </pc:sldChg>
      <pc:sldChg chg="del">
        <pc:chgData name="Craig Evans" userId="f503b2a4-1812-4b87-93fe-7384e32b4565" providerId="ADAL" clId="{19C92D20-6A81-274E-A2EA-43632F288514}" dt="2020-08-17T12:46:23.657" v="53" actId="2696"/>
        <pc:sldMkLst>
          <pc:docMk/>
          <pc:sldMk cId="4255731125" sldId="723"/>
        </pc:sldMkLst>
      </pc:sldChg>
      <pc:sldChg chg="del">
        <pc:chgData name="Craig Evans" userId="f503b2a4-1812-4b87-93fe-7384e32b4565" providerId="ADAL" clId="{19C92D20-6A81-274E-A2EA-43632F288514}" dt="2020-08-17T12:46:23.748" v="57" actId="2696"/>
        <pc:sldMkLst>
          <pc:docMk/>
          <pc:sldMk cId="3451963412" sldId="726"/>
        </pc:sldMkLst>
      </pc:sldChg>
      <pc:sldChg chg="del">
        <pc:chgData name="Craig Evans" userId="f503b2a4-1812-4b87-93fe-7384e32b4565" providerId="ADAL" clId="{19C92D20-6A81-274E-A2EA-43632F288514}" dt="2020-08-17T12:46:23.859" v="61" actId="2696"/>
        <pc:sldMkLst>
          <pc:docMk/>
          <pc:sldMk cId="1228867906" sldId="727"/>
        </pc:sldMkLst>
      </pc:sldChg>
      <pc:sldChg chg="del">
        <pc:chgData name="Craig Evans" userId="f503b2a4-1812-4b87-93fe-7384e32b4565" providerId="ADAL" clId="{19C92D20-6A81-274E-A2EA-43632F288514}" dt="2020-08-17T12:46:23.713" v="55" actId="2696"/>
        <pc:sldMkLst>
          <pc:docMk/>
          <pc:sldMk cId="4107407166" sldId="728"/>
        </pc:sldMkLst>
      </pc:sldChg>
      <pc:sldChg chg="del">
        <pc:chgData name="Craig Evans" userId="f503b2a4-1812-4b87-93fe-7384e32b4565" providerId="ADAL" clId="{19C92D20-6A81-274E-A2EA-43632F288514}" dt="2020-08-17T12:46:23.673" v="54" actId="2696"/>
        <pc:sldMkLst>
          <pc:docMk/>
          <pc:sldMk cId="998525492" sldId="729"/>
        </pc:sldMkLst>
      </pc:sldChg>
      <pc:sldChg chg="del">
        <pc:chgData name="Craig Evans" userId="f503b2a4-1812-4b87-93fe-7384e32b4565" providerId="ADAL" clId="{19C92D20-6A81-274E-A2EA-43632F288514}" dt="2020-08-17T12:46:23.812" v="59" actId="2696"/>
        <pc:sldMkLst>
          <pc:docMk/>
          <pc:sldMk cId="2807841589" sldId="733"/>
        </pc:sldMkLst>
      </pc:sldChg>
      <pc:sldChg chg="del">
        <pc:chgData name="Craig Evans" userId="f503b2a4-1812-4b87-93fe-7384e32b4565" providerId="ADAL" clId="{19C92D20-6A81-274E-A2EA-43632F288514}" dt="2020-08-17T12:46:23.780" v="58" actId="2696"/>
        <pc:sldMkLst>
          <pc:docMk/>
          <pc:sldMk cId="962604870" sldId="735"/>
        </pc:sldMkLst>
      </pc:sldChg>
      <pc:sldChg chg="del">
        <pc:chgData name="Craig Evans" userId="f503b2a4-1812-4b87-93fe-7384e32b4565" providerId="ADAL" clId="{19C92D20-6A81-274E-A2EA-43632F288514}" dt="2020-08-17T12:46:23.419" v="49" actId="2696"/>
        <pc:sldMkLst>
          <pc:docMk/>
          <pc:sldMk cId="3076918096" sldId="736"/>
        </pc:sldMkLst>
      </pc:sldChg>
      <pc:sldChg chg="del">
        <pc:chgData name="Craig Evans" userId="f503b2a4-1812-4b87-93fe-7384e32b4565" providerId="ADAL" clId="{19C92D20-6A81-274E-A2EA-43632F288514}" dt="2020-08-17T12:46:23.504" v="51" actId="2696"/>
        <pc:sldMkLst>
          <pc:docMk/>
          <pc:sldMk cId="3835852941" sldId="737"/>
        </pc:sldMkLst>
      </pc:sldChg>
      <pc:sldChg chg="del">
        <pc:chgData name="Craig Evans" userId="f503b2a4-1812-4b87-93fe-7384e32b4565" providerId="ADAL" clId="{19C92D20-6A81-274E-A2EA-43632F288514}" dt="2020-08-17T12:46:23.552" v="52" actId="2696"/>
        <pc:sldMkLst>
          <pc:docMk/>
          <pc:sldMk cId="3022367084" sldId="738"/>
        </pc:sldMkLst>
      </pc:sldChg>
      <pc:sldChg chg="del">
        <pc:chgData name="Craig Evans" userId="f503b2a4-1812-4b87-93fe-7384e32b4565" providerId="ADAL" clId="{19C92D20-6A81-274E-A2EA-43632F288514}" dt="2020-08-17T12:46:23.488" v="50" actId="2696"/>
        <pc:sldMkLst>
          <pc:docMk/>
          <pc:sldMk cId="3028198251" sldId="739"/>
        </pc:sldMkLst>
      </pc:sldChg>
      <pc:sldChg chg="del">
        <pc:chgData name="Craig Evans" userId="f503b2a4-1812-4b87-93fe-7384e32b4565" providerId="ADAL" clId="{19C92D20-6A81-274E-A2EA-43632F288514}" dt="2020-08-17T12:46:23.402" v="48" actId="2696"/>
        <pc:sldMkLst>
          <pc:docMk/>
          <pc:sldMk cId="2335108153" sldId="740"/>
        </pc:sldMkLst>
      </pc:sldChg>
      <pc:sldChg chg="del">
        <pc:chgData name="Craig Evans" userId="f503b2a4-1812-4b87-93fe-7384e32b4565" providerId="ADAL" clId="{19C92D20-6A81-274E-A2EA-43632F288514}" dt="2020-08-17T12:46:23.280" v="47" actId="2696"/>
        <pc:sldMkLst>
          <pc:docMk/>
          <pc:sldMk cId="4051131045" sldId="741"/>
        </pc:sldMkLst>
      </pc:sldChg>
      <pc:sldChg chg="del">
        <pc:chgData name="Craig Evans" userId="f503b2a4-1812-4b87-93fe-7384e32b4565" providerId="ADAL" clId="{19C92D20-6A81-274E-A2EA-43632F288514}" dt="2020-08-17T12:46:23.163" v="46" actId="2696"/>
        <pc:sldMkLst>
          <pc:docMk/>
          <pc:sldMk cId="2508884224" sldId="742"/>
        </pc:sldMkLst>
      </pc:sldChg>
      <pc:sldChg chg="del">
        <pc:chgData name="Craig Evans" userId="f503b2a4-1812-4b87-93fe-7384e32b4565" providerId="ADAL" clId="{19C92D20-6A81-274E-A2EA-43632F288514}" dt="2020-08-17T12:46:22.906" v="45" actId="2696"/>
        <pc:sldMkLst>
          <pc:docMk/>
          <pc:sldMk cId="4106341905" sldId="743"/>
        </pc:sldMkLst>
      </pc:sldChg>
      <pc:sldChg chg="del">
        <pc:chgData name="Craig Evans" userId="f503b2a4-1812-4b87-93fe-7384e32b4565" providerId="ADAL" clId="{19C92D20-6A81-274E-A2EA-43632F288514}" dt="2020-08-17T12:46:22.804" v="43" actId="2696"/>
        <pc:sldMkLst>
          <pc:docMk/>
          <pc:sldMk cId="717441835" sldId="744"/>
        </pc:sldMkLst>
      </pc:sldChg>
      <pc:sldChg chg="del">
        <pc:chgData name="Craig Evans" userId="f503b2a4-1812-4b87-93fe-7384e32b4565" providerId="ADAL" clId="{19C92D20-6A81-274E-A2EA-43632F288514}" dt="2020-08-17T12:46:22.827" v="44" actId="2696"/>
        <pc:sldMkLst>
          <pc:docMk/>
          <pc:sldMk cId="2405386395" sldId="745"/>
        </pc:sldMkLst>
      </pc:sldChg>
      <pc:sldChg chg="del">
        <pc:chgData name="Craig Evans" userId="f503b2a4-1812-4b87-93fe-7384e32b4565" providerId="ADAL" clId="{19C92D20-6A81-274E-A2EA-43632F288514}" dt="2020-08-17T12:46:22.637" v="41" actId="2696"/>
        <pc:sldMkLst>
          <pc:docMk/>
          <pc:sldMk cId="815857562" sldId="751"/>
        </pc:sldMkLst>
      </pc:sldChg>
      <pc:sldChg chg="del">
        <pc:chgData name="Craig Evans" userId="f503b2a4-1812-4b87-93fe-7384e32b4565" providerId="ADAL" clId="{19C92D20-6A81-274E-A2EA-43632F288514}" dt="2020-08-17T12:46:22.753" v="42" actId="2696"/>
        <pc:sldMkLst>
          <pc:docMk/>
          <pc:sldMk cId="2130584567" sldId="752"/>
        </pc:sldMkLst>
      </pc:sldChg>
    </pc:docChg>
  </pc:docChgLst>
  <pc:docChgLst>
    <pc:chgData name="Craig Evans" userId="f503b2a4-1812-4b87-93fe-7384e32b4565" providerId="ADAL" clId="{7EBC9CBE-CC4B-8742-ABA4-C07F0F7E74A7}"/>
    <pc:docChg chg="undo custSel addSld delSld modSld sldOrd modNotesMaster modHandout">
      <pc:chgData name="Craig Evans" userId="f503b2a4-1812-4b87-93fe-7384e32b4565" providerId="ADAL" clId="{7EBC9CBE-CC4B-8742-ABA4-C07F0F7E74A7}" dt="2018-08-02T08:05:35.167" v="3971" actId="1076"/>
      <pc:docMkLst>
        <pc:docMk/>
      </pc:docMkLst>
      <pc:sldChg chg="modSp">
        <pc:chgData name="Craig Evans" userId="f503b2a4-1812-4b87-93fe-7384e32b4565" providerId="ADAL" clId="{7EBC9CBE-CC4B-8742-ABA4-C07F0F7E74A7}" dt="2018-07-27T11:30:10.554" v="59" actId="20577"/>
        <pc:sldMkLst>
          <pc:docMk/>
          <pc:sldMk cId="1096591555" sldId="347"/>
        </pc:sldMkLst>
        <pc:spChg chg="mod">
          <ac:chgData name="Craig Evans" userId="f503b2a4-1812-4b87-93fe-7384e32b4565" providerId="ADAL" clId="{7EBC9CBE-CC4B-8742-ABA4-C07F0F7E74A7}" dt="2018-07-27T11:30:10.554" v="59" actId="20577"/>
          <ac:spMkLst>
            <pc:docMk/>
            <pc:sldMk cId="1096591555" sldId="347"/>
            <ac:spMk id="2" creationId="{00000000-0000-0000-0000-000000000000}"/>
          </ac:spMkLst>
        </pc:spChg>
      </pc:sldChg>
      <pc:sldChg chg="delSp modSp ord">
        <pc:chgData name="Craig Evans" userId="f503b2a4-1812-4b87-93fe-7384e32b4565" providerId="ADAL" clId="{7EBC9CBE-CC4B-8742-ABA4-C07F0F7E74A7}" dt="2018-07-31T08:59:27.305" v="3050"/>
        <pc:sldMkLst>
          <pc:docMk/>
          <pc:sldMk cId="381783320" sldId="350"/>
        </pc:sldMkLst>
        <pc:spChg chg="mod">
          <ac:chgData name="Craig Evans" userId="f503b2a4-1812-4b87-93fe-7384e32b4565" providerId="ADAL" clId="{7EBC9CBE-CC4B-8742-ABA4-C07F0F7E74A7}" dt="2018-07-27T11:41:23.105" v="1244" actId="20577"/>
          <ac:spMkLst>
            <pc:docMk/>
            <pc:sldMk cId="381783320" sldId="350"/>
            <ac:spMk id="3" creationId="{00000000-0000-0000-0000-000000000000}"/>
          </ac:spMkLst>
        </pc:spChg>
        <pc:spChg chg="del">
          <ac:chgData name="Craig Evans" userId="f503b2a4-1812-4b87-93fe-7384e32b4565" providerId="ADAL" clId="{7EBC9CBE-CC4B-8742-ABA4-C07F0F7E74A7}" dt="2018-07-31T08:59:27.305" v="3050"/>
          <ac:spMkLst>
            <pc:docMk/>
            <pc:sldMk cId="381783320" sldId="350"/>
            <ac:spMk id="4" creationId="{00000000-0000-0000-0000-000000000000}"/>
          </ac:spMkLst>
        </pc:spChg>
      </pc:sldChg>
      <pc:sldChg chg="delSp modSp">
        <pc:chgData name="Craig Evans" userId="f503b2a4-1812-4b87-93fe-7384e32b4565" providerId="ADAL" clId="{7EBC9CBE-CC4B-8742-ABA4-C07F0F7E74A7}" dt="2018-07-31T08:59:27.305" v="3050"/>
        <pc:sldMkLst>
          <pc:docMk/>
          <pc:sldMk cId="1034597993" sldId="352"/>
        </pc:sldMkLst>
        <pc:spChg chg="mod">
          <ac:chgData name="Craig Evans" userId="f503b2a4-1812-4b87-93fe-7384e32b4565" providerId="ADAL" clId="{7EBC9CBE-CC4B-8742-ABA4-C07F0F7E74A7}" dt="2018-07-27T11:27:53.026" v="38" actId="20577"/>
          <ac:spMkLst>
            <pc:docMk/>
            <pc:sldMk cId="1034597993" sldId="352"/>
            <ac:spMk id="3" creationId="{00000000-0000-0000-0000-000000000000}"/>
          </ac:spMkLst>
        </pc:spChg>
        <pc:spChg chg="del">
          <ac:chgData name="Craig Evans" userId="f503b2a4-1812-4b87-93fe-7384e32b4565" providerId="ADAL" clId="{7EBC9CBE-CC4B-8742-ABA4-C07F0F7E74A7}" dt="2018-07-31T08:59:27.305" v="3050"/>
          <ac:spMkLst>
            <pc:docMk/>
            <pc:sldMk cId="1034597993" sldId="352"/>
            <ac:spMk id="4" creationId="{00000000-0000-0000-0000-000000000000}"/>
          </ac:spMkLst>
        </pc:spChg>
      </pc:sldChg>
      <pc:sldChg chg="delSp modSp ord">
        <pc:chgData name="Craig Evans" userId="f503b2a4-1812-4b87-93fe-7384e32b4565" providerId="ADAL" clId="{7EBC9CBE-CC4B-8742-ABA4-C07F0F7E74A7}" dt="2018-07-31T08:59:27.305" v="3050"/>
        <pc:sldMkLst>
          <pc:docMk/>
          <pc:sldMk cId="842471208" sldId="353"/>
        </pc:sldMkLst>
        <pc:spChg chg="mod">
          <ac:chgData name="Craig Evans" userId="f503b2a4-1812-4b87-93fe-7384e32b4565" providerId="ADAL" clId="{7EBC9CBE-CC4B-8742-ABA4-C07F0F7E74A7}" dt="2018-07-27T11:32:06.019" v="279" actId="20577"/>
          <ac:spMkLst>
            <pc:docMk/>
            <pc:sldMk cId="842471208" sldId="353"/>
            <ac:spMk id="3" creationId="{00000000-0000-0000-0000-000000000000}"/>
          </ac:spMkLst>
        </pc:spChg>
        <pc:spChg chg="del">
          <ac:chgData name="Craig Evans" userId="f503b2a4-1812-4b87-93fe-7384e32b4565" providerId="ADAL" clId="{7EBC9CBE-CC4B-8742-ABA4-C07F0F7E74A7}" dt="2018-07-31T08:59:27.305" v="3050"/>
          <ac:spMkLst>
            <pc:docMk/>
            <pc:sldMk cId="842471208" sldId="353"/>
            <ac:spMk id="4" creationId="{00000000-0000-0000-0000-000000000000}"/>
          </ac:spMkLst>
        </pc:spChg>
      </pc:sldChg>
      <pc:sldChg chg="delSp">
        <pc:chgData name="Craig Evans" userId="f503b2a4-1812-4b87-93fe-7384e32b4565" providerId="ADAL" clId="{7EBC9CBE-CC4B-8742-ABA4-C07F0F7E74A7}" dt="2018-07-31T08:59:27.305" v="3050"/>
        <pc:sldMkLst>
          <pc:docMk/>
          <pc:sldMk cId="221773675" sldId="357"/>
        </pc:sldMkLst>
        <pc:spChg chg="del">
          <ac:chgData name="Craig Evans" userId="f503b2a4-1812-4b87-93fe-7384e32b4565" providerId="ADAL" clId="{7EBC9CBE-CC4B-8742-ABA4-C07F0F7E74A7}" dt="2018-07-31T08:59:27.305" v="3050"/>
          <ac:spMkLst>
            <pc:docMk/>
            <pc:sldMk cId="221773675" sldId="357"/>
            <ac:spMk id="4" creationId="{00000000-0000-0000-0000-000000000000}"/>
          </ac:spMkLst>
        </pc:spChg>
      </pc:sldChg>
      <pc:sldChg chg="delSp modAnim">
        <pc:chgData name="Craig Evans" userId="f503b2a4-1812-4b87-93fe-7384e32b4565" providerId="ADAL" clId="{7EBC9CBE-CC4B-8742-ABA4-C07F0F7E74A7}" dt="2018-07-31T08:59:27.305" v="3050"/>
        <pc:sldMkLst>
          <pc:docMk/>
          <pc:sldMk cId="557470574" sldId="358"/>
        </pc:sldMkLst>
        <pc:spChg chg="del">
          <ac:chgData name="Craig Evans" userId="f503b2a4-1812-4b87-93fe-7384e32b4565" providerId="ADAL" clId="{7EBC9CBE-CC4B-8742-ABA4-C07F0F7E74A7}" dt="2018-07-31T08:59:27.305" v="3050"/>
          <ac:spMkLst>
            <pc:docMk/>
            <pc:sldMk cId="557470574" sldId="358"/>
            <ac:spMk id="2" creationId="{00000000-0000-0000-0000-000000000000}"/>
          </ac:spMkLst>
        </pc:spChg>
        <pc:spChg chg="del">
          <ac:chgData name="Craig Evans" userId="f503b2a4-1812-4b87-93fe-7384e32b4565" providerId="ADAL" clId="{7EBC9CBE-CC4B-8742-ABA4-C07F0F7E74A7}" dt="2018-07-27T11:40:26.299" v="1242" actId="478"/>
          <ac:spMkLst>
            <pc:docMk/>
            <pc:sldMk cId="557470574" sldId="358"/>
            <ac:spMk id="107" creationId="{00000000-0000-0000-0000-000000000000}"/>
          </ac:spMkLst>
        </pc:spChg>
      </pc:sldChg>
      <pc:sldChg chg="delSp modSp">
        <pc:chgData name="Craig Evans" userId="f503b2a4-1812-4b87-93fe-7384e32b4565" providerId="ADAL" clId="{7EBC9CBE-CC4B-8742-ABA4-C07F0F7E74A7}" dt="2018-07-31T08:59:27.305" v="3050"/>
        <pc:sldMkLst>
          <pc:docMk/>
          <pc:sldMk cId="613237615" sldId="359"/>
        </pc:sldMkLst>
        <pc:spChg chg="mod">
          <ac:chgData name="Craig Evans" userId="f503b2a4-1812-4b87-93fe-7384e32b4565" providerId="ADAL" clId="{7EBC9CBE-CC4B-8742-ABA4-C07F0F7E74A7}" dt="2018-07-27T11:30:48.878" v="150" actId="20577"/>
          <ac:spMkLst>
            <pc:docMk/>
            <pc:sldMk cId="613237615" sldId="359"/>
            <ac:spMk id="4" creationId="{00000000-0000-0000-0000-000000000000}"/>
          </ac:spMkLst>
        </pc:spChg>
        <pc:spChg chg="del">
          <ac:chgData name="Craig Evans" userId="f503b2a4-1812-4b87-93fe-7384e32b4565" providerId="ADAL" clId="{7EBC9CBE-CC4B-8742-ABA4-C07F0F7E74A7}" dt="2018-07-31T08:59:27.305" v="3050"/>
          <ac:spMkLst>
            <pc:docMk/>
            <pc:sldMk cId="613237615" sldId="359"/>
            <ac:spMk id="5" creationId="{00000000-0000-0000-0000-000000000000}"/>
          </ac:spMkLst>
        </pc:spChg>
      </pc:sldChg>
      <pc:sldChg chg="addSp delSp modSp">
        <pc:chgData name="Craig Evans" userId="f503b2a4-1812-4b87-93fe-7384e32b4565" providerId="ADAL" clId="{7EBC9CBE-CC4B-8742-ABA4-C07F0F7E74A7}" dt="2018-07-31T08:59:27.305" v="3050"/>
        <pc:sldMkLst>
          <pc:docMk/>
          <pc:sldMk cId="1441365865" sldId="360"/>
        </pc:sldMkLst>
        <pc:spChg chg="mod">
          <ac:chgData name="Craig Evans" userId="f503b2a4-1812-4b87-93fe-7384e32b4565" providerId="ADAL" clId="{7EBC9CBE-CC4B-8742-ABA4-C07F0F7E74A7}" dt="2018-07-27T11:51:27.444" v="1291" actId="20577"/>
          <ac:spMkLst>
            <pc:docMk/>
            <pc:sldMk cId="1441365865" sldId="360"/>
            <ac:spMk id="2" creationId="{00000000-0000-0000-0000-000000000000}"/>
          </ac:spMkLst>
        </pc:spChg>
        <pc:spChg chg="del">
          <ac:chgData name="Craig Evans" userId="f503b2a4-1812-4b87-93fe-7384e32b4565" providerId="ADAL" clId="{7EBC9CBE-CC4B-8742-ABA4-C07F0F7E74A7}" dt="2018-07-27T11:51:17.503" v="1286" actId="478"/>
          <ac:spMkLst>
            <pc:docMk/>
            <pc:sldMk cId="1441365865" sldId="360"/>
            <ac:spMk id="3" creationId="{00000000-0000-0000-0000-000000000000}"/>
          </ac:spMkLst>
        </pc:spChg>
        <pc:spChg chg="del">
          <ac:chgData name="Craig Evans" userId="f503b2a4-1812-4b87-93fe-7384e32b4565" providerId="ADAL" clId="{7EBC9CBE-CC4B-8742-ABA4-C07F0F7E74A7}" dt="2018-07-31T08:59:27.305" v="3050"/>
          <ac:spMkLst>
            <pc:docMk/>
            <pc:sldMk cId="1441365865" sldId="360"/>
            <ac:spMk id="6" creationId="{00000000-0000-0000-0000-000000000000}"/>
          </ac:spMkLst>
        </pc:spChg>
        <pc:spChg chg="add del mod">
          <ac:chgData name="Craig Evans" userId="f503b2a4-1812-4b87-93fe-7384e32b4565" providerId="ADAL" clId="{7EBC9CBE-CC4B-8742-ABA4-C07F0F7E74A7}" dt="2018-07-27T11:51:21.223" v="1287" actId="478"/>
          <ac:spMkLst>
            <pc:docMk/>
            <pc:sldMk cId="1441365865" sldId="360"/>
            <ac:spMk id="7" creationId="{2ADF9E3B-02FA-E14F-BCEF-B0985B968818}"/>
          </ac:spMkLst>
        </pc:spChg>
      </pc:sldChg>
      <pc:sldChg chg="delSp modSp modNotes">
        <pc:chgData name="Craig Evans" userId="f503b2a4-1812-4b87-93fe-7384e32b4565" providerId="ADAL" clId="{7EBC9CBE-CC4B-8742-ABA4-C07F0F7E74A7}" dt="2018-08-02T08:05:09.647" v="3962"/>
        <pc:sldMkLst>
          <pc:docMk/>
          <pc:sldMk cId="1420554895" sldId="361"/>
        </pc:sldMkLst>
        <pc:spChg chg="mod">
          <ac:chgData name="Craig Evans" userId="f503b2a4-1812-4b87-93fe-7384e32b4565" providerId="ADAL" clId="{7EBC9CBE-CC4B-8742-ABA4-C07F0F7E74A7}" dt="2018-07-27T11:57:43.792" v="1366" actId="20577"/>
          <ac:spMkLst>
            <pc:docMk/>
            <pc:sldMk cId="1420554895" sldId="361"/>
            <ac:spMk id="3" creationId="{00000000-0000-0000-0000-000000000000}"/>
          </ac:spMkLst>
        </pc:spChg>
        <pc:spChg chg="del">
          <ac:chgData name="Craig Evans" userId="f503b2a4-1812-4b87-93fe-7384e32b4565" providerId="ADAL" clId="{7EBC9CBE-CC4B-8742-ABA4-C07F0F7E74A7}" dt="2018-07-31T08:59:27.305" v="3050"/>
          <ac:spMkLst>
            <pc:docMk/>
            <pc:sldMk cId="1420554895" sldId="361"/>
            <ac:spMk id="4" creationId="{00000000-0000-0000-0000-000000000000}"/>
          </ac:spMkLst>
        </pc:spChg>
      </pc:sldChg>
      <pc:sldChg chg="delSp">
        <pc:chgData name="Craig Evans" userId="f503b2a4-1812-4b87-93fe-7384e32b4565" providerId="ADAL" clId="{7EBC9CBE-CC4B-8742-ABA4-C07F0F7E74A7}" dt="2018-07-31T08:59:27.305" v="3050"/>
        <pc:sldMkLst>
          <pc:docMk/>
          <pc:sldMk cId="1770058599" sldId="362"/>
        </pc:sldMkLst>
        <pc:spChg chg="del">
          <ac:chgData name="Craig Evans" userId="f503b2a4-1812-4b87-93fe-7384e32b4565" providerId="ADAL" clId="{7EBC9CBE-CC4B-8742-ABA4-C07F0F7E74A7}" dt="2018-07-31T08:59:27.305" v="3050"/>
          <ac:spMkLst>
            <pc:docMk/>
            <pc:sldMk cId="1770058599" sldId="362"/>
            <ac:spMk id="4" creationId="{00000000-0000-0000-0000-000000000000}"/>
          </ac:spMkLst>
        </pc:spChg>
      </pc:sldChg>
      <pc:sldChg chg="delSp">
        <pc:chgData name="Craig Evans" userId="f503b2a4-1812-4b87-93fe-7384e32b4565" providerId="ADAL" clId="{7EBC9CBE-CC4B-8742-ABA4-C07F0F7E74A7}" dt="2018-07-31T08:59:27.305" v="3050"/>
        <pc:sldMkLst>
          <pc:docMk/>
          <pc:sldMk cId="283911502" sldId="363"/>
        </pc:sldMkLst>
        <pc:spChg chg="del">
          <ac:chgData name="Craig Evans" userId="f503b2a4-1812-4b87-93fe-7384e32b4565" providerId="ADAL" clId="{7EBC9CBE-CC4B-8742-ABA4-C07F0F7E74A7}" dt="2018-07-31T08:59:27.305" v="3050"/>
          <ac:spMkLst>
            <pc:docMk/>
            <pc:sldMk cId="283911502" sldId="363"/>
            <ac:spMk id="5" creationId="{00000000-0000-0000-0000-000000000000}"/>
          </ac:spMkLst>
        </pc:spChg>
      </pc:sldChg>
      <pc:sldChg chg="delSp">
        <pc:chgData name="Craig Evans" userId="f503b2a4-1812-4b87-93fe-7384e32b4565" providerId="ADAL" clId="{7EBC9CBE-CC4B-8742-ABA4-C07F0F7E74A7}" dt="2018-07-31T08:59:27.305" v="3050"/>
        <pc:sldMkLst>
          <pc:docMk/>
          <pc:sldMk cId="2139434127" sldId="364"/>
        </pc:sldMkLst>
        <pc:spChg chg="del">
          <ac:chgData name="Craig Evans" userId="f503b2a4-1812-4b87-93fe-7384e32b4565" providerId="ADAL" clId="{7EBC9CBE-CC4B-8742-ABA4-C07F0F7E74A7}" dt="2018-07-31T08:59:27.305" v="3050"/>
          <ac:spMkLst>
            <pc:docMk/>
            <pc:sldMk cId="2139434127" sldId="364"/>
            <ac:spMk id="5" creationId="{00000000-0000-0000-0000-000000000000}"/>
          </ac:spMkLst>
        </pc:spChg>
      </pc:sldChg>
      <pc:sldChg chg="delSp modNotes">
        <pc:chgData name="Craig Evans" userId="f503b2a4-1812-4b87-93fe-7384e32b4565" providerId="ADAL" clId="{7EBC9CBE-CC4B-8742-ABA4-C07F0F7E74A7}" dt="2018-08-02T08:05:09.647" v="3962"/>
        <pc:sldMkLst>
          <pc:docMk/>
          <pc:sldMk cId="3187121" sldId="365"/>
        </pc:sldMkLst>
        <pc:spChg chg="del">
          <ac:chgData name="Craig Evans" userId="f503b2a4-1812-4b87-93fe-7384e32b4565" providerId="ADAL" clId="{7EBC9CBE-CC4B-8742-ABA4-C07F0F7E74A7}" dt="2018-07-31T08:59:27.305" v="3050"/>
          <ac:spMkLst>
            <pc:docMk/>
            <pc:sldMk cId="3187121" sldId="365"/>
            <ac:spMk id="5" creationId="{00000000-0000-0000-0000-000000000000}"/>
          </ac:spMkLst>
        </pc:spChg>
      </pc:sldChg>
      <pc:sldChg chg="delSp">
        <pc:chgData name="Craig Evans" userId="f503b2a4-1812-4b87-93fe-7384e32b4565" providerId="ADAL" clId="{7EBC9CBE-CC4B-8742-ABA4-C07F0F7E74A7}" dt="2018-07-31T08:59:27.305" v="3050"/>
        <pc:sldMkLst>
          <pc:docMk/>
          <pc:sldMk cId="1818670907" sldId="366"/>
        </pc:sldMkLst>
        <pc:spChg chg="del">
          <ac:chgData name="Craig Evans" userId="f503b2a4-1812-4b87-93fe-7384e32b4565" providerId="ADAL" clId="{7EBC9CBE-CC4B-8742-ABA4-C07F0F7E74A7}" dt="2018-07-31T08:59:27.305" v="3050"/>
          <ac:spMkLst>
            <pc:docMk/>
            <pc:sldMk cId="1818670907" sldId="366"/>
            <ac:spMk id="5" creationId="{00000000-0000-0000-0000-000000000000}"/>
          </ac:spMkLst>
        </pc:spChg>
      </pc:sldChg>
      <pc:sldChg chg="delSp">
        <pc:chgData name="Craig Evans" userId="f503b2a4-1812-4b87-93fe-7384e32b4565" providerId="ADAL" clId="{7EBC9CBE-CC4B-8742-ABA4-C07F0F7E74A7}" dt="2018-07-31T08:59:27.305" v="3050"/>
        <pc:sldMkLst>
          <pc:docMk/>
          <pc:sldMk cId="1267186198" sldId="367"/>
        </pc:sldMkLst>
        <pc:spChg chg="del">
          <ac:chgData name="Craig Evans" userId="f503b2a4-1812-4b87-93fe-7384e32b4565" providerId="ADAL" clId="{7EBC9CBE-CC4B-8742-ABA4-C07F0F7E74A7}" dt="2018-07-31T08:59:27.305" v="3050"/>
          <ac:spMkLst>
            <pc:docMk/>
            <pc:sldMk cId="1267186198" sldId="367"/>
            <ac:spMk id="5" creationId="{00000000-0000-0000-0000-000000000000}"/>
          </ac:spMkLst>
        </pc:spChg>
      </pc:sldChg>
      <pc:sldChg chg="delSp">
        <pc:chgData name="Craig Evans" userId="f503b2a4-1812-4b87-93fe-7384e32b4565" providerId="ADAL" clId="{7EBC9CBE-CC4B-8742-ABA4-C07F0F7E74A7}" dt="2018-07-31T08:59:27.305" v="3050"/>
        <pc:sldMkLst>
          <pc:docMk/>
          <pc:sldMk cId="1003102487" sldId="368"/>
        </pc:sldMkLst>
        <pc:spChg chg="del">
          <ac:chgData name="Craig Evans" userId="f503b2a4-1812-4b87-93fe-7384e32b4565" providerId="ADAL" clId="{7EBC9CBE-CC4B-8742-ABA4-C07F0F7E74A7}" dt="2018-07-31T08:59:27.305" v="3050"/>
          <ac:spMkLst>
            <pc:docMk/>
            <pc:sldMk cId="1003102487" sldId="368"/>
            <ac:spMk id="5" creationId="{00000000-0000-0000-0000-000000000000}"/>
          </ac:spMkLst>
        </pc:spChg>
      </pc:sldChg>
      <pc:sldChg chg="delSp modNotes">
        <pc:chgData name="Craig Evans" userId="f503b2a4-1812-4b87-93fe-7384e32b4565" providerId="ADAL" clId="{7EBC9CBE-CC4B-8742-ABA4-C07F0F7E74A7}" dt="2018-08-02T08:05:09.647" v="3962"/>
        <pc:sldMkLst>
          <pc:docMk/>
          <pc:sldMk cId="1396870059" sldId="369"/>
        </pc:sldMkLst>
        <pc:spChg chg="del">
          <ac:chgData name="Craig Evans" userId="f503b2a4-1812-4b87-93fe-7384e32b4565" providerId="ADAL" clId="{7EBC9CBE-CC4B-8742-ABA4-C07F0F7E74A7}" dt="2018-07-31T08:59:27.305" v="3050"/>
          <ac:spMkLst>
            <pc:docMk/>
            <pc:sldMk cId="1396870059" sldId="369"/>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1898964232" sldId="370"/>
        </pc:sldMkLst>
        <pc:spChg chg="del">
          <ac:chgData name="Craig Evans" userId="f503b2a4-1812-4b87-93fe-7384e32b4565" providerId="ADAL" clId="{7EBC9CBE-CC4B-8742-ABA4-C07F0F7E74A7}" dt="2018-07-31T08:59:27.305" v="3050"/>
          <ac:spMkLst>
            <pc:docMk/>
            <pc:sldMk cId="1898964232" sldId="370"/>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1804458330" sldId="371"/>
        </pc:sldMkLst>
        <pc:spChg chg="del">
          <ac:chgData name="Craig Evans" userId="f503b2a4-1812-4b87-93fe-7384e32b4565" providerId="ADAL" clId="{7EBC9CBE-CC4B-8742-ABA4-C07F0F7E74A7}" dt="2018-07-31T08:59:27.305" v="3050"/>
          <ac:spMkLst>
            <pc:docMk/>
            <pc:sldMk cId="1804458330" sldId="371"/>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1126809491" sldId="372"/>
        </pc:sldMkLst>
        <pc:spChg chg="del">
          <ac:chgData name="Craig Evans" userId="f503b2a4-1812-4b87-93fe-7384e32b4565" providerId="ADAL" clId="{7EBC9CBE-CC4B-8742-ABA4-C07F0F7E74A7}" dt="2018-07-31T08:59:27.305" v="3050"/>
          <ac:spMkLst>
            <pc:docMk/>
            <pc:sldMk cId="1126809491" sldId="372"/>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225200143" sldId="373"/>
        </pc:sldMkLst>
        <pc:spChg chg="del">
          <ac:chgData name="Craig Evans" userId="f503b2a4-1812-4b87-93fe-7384e32b4565" providerId="ADAL" clId="{7EBC9CBE-CC4B-8742-ABA4-C07F0F7E74A7}" dt="2018-07-31T08:59:27.305" v="3050"/>
          <ac:spMkLst>
            <pc:docMk/>
            <pc:sldMk cId="225200143" sldId="373"/>
            <ac:spMk id="5" creationId="{00000000-0000-0000-0000-000000000000}"/>
          </ac:spMkLst>
        </pc:spChg>
      </pc:sldChg>
      <pc:sldChg chg="delSp modNotes">
        <pc:chgData name="Craig Evans" userId="f503b2a4-1812-4b87-93fe-7384e32b4565" providerId="ADAL" clId="{7EBC9CBE-CC4B-8742-ABA4-C07F0F7E74A7}" dt="2018-08-02T08:05:09.647" v="3962"/>
        <pc:sldMkLst>
          <pc:docMk/>
          <pc:sldMk cId="1502690391" sldId="374"/>
        </pc:sldMkLst>
        <pc:spChg chg="del">
          <ac:chgData name="Craig Evans" userId="f503b2a4-1812-4b87-93fe-7384e32b4565" providerId="ADAL" clId="{7EBC9CBE-CC4B-8742-ABA4-C07F0F7E74A7}" dt="2018-07-31T08:59:27.305" v="3050"/>
          <ac:spMkLst>
            <pc:docMk/>
            <pc:sldMk cId="1502690391" sldId="374"/>
            <ac:spMk id="5" creationId="{00000000-0000-0000-0000-000000000000}"/>
          </ac:spMkLst>
        </pc:spChg>
      </pc:sldChg>
      <pc:sldChg chg="delSp modNotes">
        <pc:chgData name="Craig Evans" userId="f503b2a4-1812-4b87-93fe-7384e32b4565" providerId="ADAL" clId="{7EBC9CBE-CC4B-8742-ABA4-C07F0F7E74A7}" dt="2018-08-02T08:05:09.647" v="3962"/>
        <pc:sldMkLst>
          <pc:docMk/>
          <pc:sldMk cId="635933569" sldId="375"/>
        </pc:sldMkLst>
        <pc:spChg chg="del">
          <ac:chgData name="Craig Evans" userId="f503b2a4-1812-4b87-93fe-7384e32b4565" providerId="ADAL" clId="{7EBC9CBE-CC4B-8742-ABA4-C07F0F7E74A7}" dt="2018-07-31T08:59:27.305" v="3050"/>
          <ac:spMkLst>
            <pc:docMk/>
            <pc:sldMk cId="635933569" sldId="375"/>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155154816" sldId="376"/>
        </pc:sldMkLst>
        <pc:spChg chg="del">
          <ac:chgData name="Craig Evans" userId="f503b2a4-1812-4b87-93fe-7384e32b4565" providerId="ADAL" clId="{7EBC9CBE-CC4B-8742-ABA4-C07F0F7E74A7}" dt="2018-07-31T08:59:27.305" v="3050"/>
          <ac:spMkLst>
            <pc:docMk/>
            <pc:sldMk cId="155154816" sldId="376"/>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679463697" sldId="377"/>
        </pc:sldMkLst>
        <pc:spChg chg="del">
          <ac:chgData name="Craig Evans" userId="f503b2a4-1812-4b87-93fe-7384e32b4565" providerId="ADAL" clId="{7EBC9CBE-CC4B-8742-ABA4-C07F0F7E74A7}" dt="2018-07-31T08:59:27.305" v="3050"/>
          <ac:spMkLst>
            <pc:docMk/>
            <pc:sldMk cId="679463697" sldId="377"/>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1775879856" sldId="378"/>
        </pc:sldMkLst>
        <pc:spChg chg="del">
          <ac:chgData name="Craig Evans" userId="f503b2a4-1812-4b87-93fe-7384e32b4565" providerId="ADAL" clId="{7EBC9CBE-CC4B-8742-ABA4-C07F0F7E74A7}" dt="2018-07-31T08:59:27.305" v="3050"/>
          <ac:spMkLst>
            <pc:docMk/>
            <pc:sldMk cId="1775879856" sldId="378"/>
            <ac:spMk id="4" creationId="{00000000-0000-0000-0000-000000000000}"/>
          </ac:spMkLst>
        </pc:spChg>
      </pc:sldChg>
      <pc:sldChg chg="delSp">
        <pc:chgData name="Craig Evans" userId="f503b2a4-1812-4b87-93fe-7384e32b4565" providerId="ADAL" clId="{7EBC9CBE-CC4B-8742-ABA4-C07F0F7E74A7}" dt="2018-07-31T08:59:27.305" v="3050"/>
        <pc:sldMkLst>
          <pc:docMk/>
          <pc:sldMk cId="571755868" sldId="379"/>
        </pc:sldMkLst>
        <pc:spChg chg="del">
          <ac:chgData name="Craig Evans" userId="f503b2a4-1812-4b87-93fe-7384e32b4565" providerId="ADAL" clId="{7EBC9CBE-CC4B-8742-ABA4-C07F0F7E74A7}" dt="2018-07-31T08:59:27.305" v="3050"/>
          <ac:spMkLst>
            <pc:docMk/>
            <pc:sldMk cId="571755868" sldId="379"/>
            <ac:spMk id="4" creationId="{00000000-0000-0000-0000-000000000000}"/>
          </ac:spMkLst>
        </pc:spChg>
      </pc:sldChg>
      <pc:sldChg chg="delSp">
        <pc:chgData name="Craig Evans" userId="f503b2a4-1812-4b87-93fe-7384e32b4565" providerId="ADAL" clId="{7EBC9CBE-CC4B-8742-ABA4-C07F0F7E74A7}" dt="2018-07-31T08:59:27.305" v="3050"/>
        <pc:sldMkLst>
          <pc:docMk/>
          <pc:sldMk cId="1659036798" sldId="380"/>
        </pc:sldMkLst>
        <pc:spChg chg="del">
          <ac:chgData name="Craig Evans" userId="f503b2a4-1812-4b87-93fe-7384e32b4565" providerId="ADAL" clId="{7EBC9CBE-CC4B-8742-ABA4-C07F0F7E74A7}" dt="2018-07-31T08:59:27.305" v="3050"/>
          <ac:spMkLst>
            <pc:docMk/>
            <pc:sldMk cId="1659036798" sldId="380"/>
            <ac:spMk id="4" creationId="{00000000-0000-0000-0000-000000000000}"/>
          </ac:spMkLst>
        </pc:spChg>
      </pc:sldChg>
      <pc:sldChg chg="delSp">
        <pc:chgData name="Craig Evans" userId="f503b2a4-1812-4b87-93fe-7384e32b4565" providerId="ADAL" clId="{7EBC9CBE-CC4B-8742-ABA4-C07F0F7E74A7}" dt="2018-07-31T08:59:27.305" v="3050"/>
        <pc:sldMkLst>
          <pc:docMk/>
          <pc:sldMk cId="503791338" sldId="381"/>
        </pc:sldMkLst>
        <pc:spChg chg="del">
          <ac:chgData name="Craig Evans" userId="f503b2a4-1812-4b87-93fe-7384e32b4565" providerId="ADAL" clId="{7EBC9CBE-CC4B-8742-ABA4-C07F0F7E74A7}" dt="2018-07-31T08:59:27.305" v="3050"/>
          <ac:spMkLst>
            <pc:docMk/>
            <pc:sldMk cId="503791338" sldId="381"/>
            <ac:spMk id="4" creationId="{00000000-0000-0000-0000-000000000000}"/>
          </ac:spMkLst>
        </pc:spChg>
      </pc:sldChg>
      <pc:sldChg chg="delSp">
        <pc:chgData name="Craig Evans" userId="f503b2a4-1812-4b87-93fe-7384e32b4565" providerId="ADAL" clId="{7EBC9CBE-CC4B-8742-ABA4-C07F0F7E74A7}" dt="2018-07-31T08:59:27.305" v="3050"/>
        <pc:sldMkLst>
          <pc:docMk/>
          <pc:sldMk cId="1840481292" sldId="382"/>
        </pc:sldMkLst>
        <pc:spChg chg="del">
          <ac:chgData name="Craig Evans" userId="f503b2a4-1812-4b87-93fe-7384e32b4565" providerId="ADAL" clId="{7EBC9CBE-CC4B-8742-ABA4-C07F0F7E74A7}" dt="2018-07-31T08:59:27.305" v="3050"/>
          <ac:spMkLst>
            <pc:docMk/>
            <pc:sldMk cId="1840481292" sldId="382"/>
            <ac:spMk id="4" creationId="{00000000-0000-0000-0000-000000000000}"/>
          </ac:spMkLst>
        </pc:spChg>
      </pc:sldChg>
      <pc:sldChg chg="delSp">
        <pc:chgData name="Craig Evans" userId="f503b2a4-1812-4b87-93fe-7384e32b4565" providerId="ADAL" clId="{7EBC9CBE-CC4B-8742-ABA4-C07F0F7E74A7}" dt="2018-07-31T08:59:27.305" v="3050"/>
        <pc:sldMkLst>
          <pc:docMk/>
          <pc:sldMk cId="614623256" sldId="383"/>
        </pc:sldMkLst>
        <pc:spChg chg="del">
          <ac:chgData name="Craig Evans" userId="f503b2a4-1812-4b87-93fe-7384e32b4565" providerId="ADAL" clId="{7EBC9CBE-CC4B-8742-ABA4-C07F0F7E74A7}" dt="2018-07-31T08:59:27.305" v="3050"/>
          <ac:spMkLst>
            <pc:docMk/>
            <pc:sldMk cId="614623256" sldId="383"/>
            <ac:spMk id="4" creationId="{00000000-0000-0000-0000-000000000000}"/>
          </ac:spMkLst>
        </pc:spChg>
      </pc:sldChg>
      <pc:sldChg chg="delSp">
        <pc:chgData name="Craig Evans" userId="f503b2a4-1812-4b87-93fe-7384e32b4565" providerId="ADAL" clId="{7EBC9CBE-CC4B-8742-ABA4-C07F0F7E74A7}" dt="2018-07-31T08:59:27.305" v="3050"/>
        <pc:sldMkLst>
          <pc:docMk/>
          <pc:sldMk cId="576721522" sldId="384"/>
        </pc:sldMkLst>
        <pc:spChg chg="del">
          <ac:chgData name="Craig Evans" userId="f503b2a4-1812-4b87-93fe-7384e32b4565" providerId="ADAL" clId="{7EBC9CBE-CC4B-8742-ABA4-C07F0F7E74A7}" dt="2018-07-31T08:59:27.305" v="3050"/>
          <ac:spMkLst>
            <pc:docMk/>
            <pc:sldMk cId="576721522" sldId="384"/>
            <ac:spMk id="4" creationId="{00000000-0000-0000-0000-000000000000}"/>
          </ac:spMkLst>
        </pc:spChg>
      </pc:sldChg>
      <pc:sldChg chg="delSp">
        <pc:chgData name="Craig Evans" userId="f503b2a4-1812-4b87-93fe-7384e32b4565" providerId="ADAL" clId="{7EBC9CBE-CC4B-8742-ABA4-C07F0F7E74A7}" dt="2018-07-31T08:59:27.305" v="3050"/>
        <pc:sldMkLst>
          <pc:docMk/>
          <pc:sldMk cId="1364921343" sldId="385"/>
        </pc:sldMkLst>
        <pc:spChg chg="del">
          <ac:chgData name="Craig Evans" userId="f503b2a4-1812-4b87-93fe-7384e32b4565" providerId="ADAL" clId="{7EBC9CBE-CC4B-8742-ABA4-C07F0F7E74A7}" dt="2018-07-31T08:59:27.305" v="3050"/>
          <ac:spMkLst>
            <pc:docMk/>
            <pc:sldMk cId="1364921343" sldId="385"/>
            <ac:spMk id="4" creationId="{00000000-0000-0000-0000-000000000000}"/>
          </ac:spMkLst>
        </pc:spChg>
      </pc:sldChg>
      <pc:sldChg chg="delSp add">
        <pc:chgData name="Craig Evans" userId="f503b2a4-1812-4b87-93fe-7384e32b4565" providerId="ADAL" clId="{7EBC9CBE-CC4B-8742-ABA4-C07F0F7E74A7}" dt="2018-07-31T08:59:27.305" v="3050"/>
        <pc:sldMkLst>
          <pc:docMk/>
          <pc:sldMk cId="4282916600" sldId="386"/>
        </pc:sldMkLst>
        <pc:spChg chg="del">
          <ac:chgData name="Craig Evans" userId="f503b2a4-1812-4b87-93fe-7384e32b4565" providerId="ADAL" clId="{7EBC9CBE-CC4B-8742-ABA4-C07F0F7E74A7}" dt="2018-07-31T08:59:27.305" v="3050"/>
          <ac:spMkLst>
            <pc:docMk/>
            <pc:sldMk cId="4282916600" sldId="386"/>
            <ac:spMk id="4" creationId="{00000000-0000-0000-0000-000000000000}"/>
          </ac:spMkLst>
        </pc:spChg>
      </pc:sldChg>
      <pc:sldChg chg="delSp add">
        <pc:chgData name="Craig Evans" userId="f503b2a4-1812-4b87-93fe-7384e32b4565" providerId="ADAL" clId="{7EBC9CBE-CC4B-8742-ABA4-C07F0F7E74A7}" dt="2018-07-31T08:59:27.305" v="3050"/>
        <pc:sldMkLst>
          <pc:docMk/>
          <pc:sldMk cId="2628131619" sldId="387"/>
        </pc:sldMkLst>
        <pc:spChg chg="del">
          <ac:chgData name="Craig Evans" userId="f503b2a4-1812-4b87-93fe-7384e32b4565" providerId="ADAL" clId="{7EBC9CBE-CC4B-8742-ABA4-C07F0F7E74A7}" dt="2018-07-31T08:59:27.305" v="3050"/>
          <ac:spMkLst>
            <pc:docMk/>
            <pc:sldMk cId="2628131619" sldId="387"/>
            <ac:spMk id="2" creationId="{00000000-0000-0000-0000-000000000000}"/>
          </ac:spMkLst>
        </pc:spChg>
      </pc:sldChg>
      <pc:sldChg chg="delSp add">
        <pc:chgData name="Craig Evans" userId="f503b2a4-1812-4b87-93fe-7384e32b4565" providerId="ADAL" clId="{7EBC9CBE-CC4B-8742-ABA4-C07F0F7E74A7}" dt="2018-07-31T08:59:27.305" v="3050"/>
        <pc:sldMkLst>
          <pc:docMk/>
          <pc:sldMk cId="2739644540" sldId="388"/>
        </pc:sldMkLst>
        <pc:spChg chg="del">
          <ac:chgData name="Craig Evans" userId="f503b2a4-1812-4b87-93fe-7384e32b4565" providerId="ADAL" clId="{7EBC9CBE-CC4B-8742-ABA4-C07F0F7E74A7}" dt="2018-07-31T08:59:27.305" v="3050"/>
          <ac:spMkLst>
            <pc:docMk/>
            <pc:sldMk cId="2739644540" sldId="388"/>
            <ac:spMk id="2" creationId="{00000000-0000-0000-0000-000000000000}"/>
          </ac:spMkLst>
        </pc:spChg>
      </pc:sldChg>
      <pc:sldChg chg="delSp add modNotes">
        <pc:chgData name="Craig Evans" userId="f503b2a4-1812-4b87-93fe-7384e32b4565" providerId="ADAL" clId="{7EBC9CBE-CC4B-8742-ABA4-C07F0F7E74A7}" dt="2018-08-02T08:05:09.647" v="3962"/>
        <pc:sldMkLst>
          <pc:docMk/>
          <pc:sldMk cId="43916464" sldId="389"/>
        </pc:sldMkLst>
        <pc:spChg chg="del">
          <ac:chgData name="Craig Evans" userId="f503b2a4-1812-4b87-93fe-7384e32b4565" providerId="ADAL" clId="{7EBC9CBE-CC4B-8742-ABA4-C07F0F7E74A7}" dt="2018-07-31T08:59:27.305" v="3050"/>
          <ac:spMkLst>
            <pc:docMk/>
            <pc:sldMk cId="43916464" sldId="389"/>
            <ac:spMk id="2" creationId="{00000000-0000-0000-0000-000000000000}"/>
          </ac:spMkLst>
        </pc:spChg>
      </pc:sldChg>
      <pc:sldChg chg="delSp add">
        <pc:chgData name="Craig Evans" userId="f503b2a4-1812-4b87-93fe-7384e32b4565" providerId="ADAL" clId="{7EBC9CBE-CC4B-8742-ABA4-C07F0F7E74A7}" dt="2018-07-31T08:59:27.305" v="3050"/>
        <pc:sldMkLst>
          <pc:docMk/>
          <pc:sldMk cId="2318125942" sldId="390"/>
        </pc:sldMkLst>
        <pc:spChg chg="del">
          <ac:chgData name="Craig Evans" userId="f503b2a4-1812-4b87-93fe-7384e32b4565" providerId="ADAL" clId="{7EBC9CBE-CC4B-8742-ABA4-C07F0F7E74A7}" dt="2018-07-31T08:59:27.305" v="3050"/>
          <ac:spMkLst>
            <pc:docMk/>
            <pc:sldMk cId="2318125942" sldId="390"/>
            <ac:spMk id="2" creationId="{00000000-0000-0000-0000-000000000000}"/>
          </ac:spMkLst>
        </pc:spChg>
      </pc:sldChg>
      <pc:sldChg chg="delSp add">
        <pc:chgData name="Craig Evans" userId="f503b2a4-1812-4b87-93fe-7384e32b4565" providerId="ADAL" clId="{7EBC9CBE-CC4B-8742-ABA4-C07F0F7E74A7}" dt="2018-07-31T08:59:27.305" v="3050"/>
        <pc:sldMkLst>
          <pc:docMk/>
          <pc:sldMk cId="1910970587" sldId="391"/>
        </pc:sldMkLst>
        <pc:spChg chg="del">
          <ac:chgData name="Craig Evans" userId="f503b2a4-1812-4b87-93fe-7384e32b4565" providerId="ADAL" clId="{7EBC9CBE-CC4B-8742-ABA4-C07F0F7E74A7}" dt="2018-07-31T08:59:27.305" v="3050"/>
          <ac:spMkLst>
            <pc:docMk/>
            <pc:sldMk cId="1910970587" sldId="391"/>
            <ac:spMk id="2" creationId="{00000000-0000-0000-0000-000000000000}"/>
          </ac:spMkLst>
        </pc:spChg>
      </pc:sldChg>
      <pc:sldChg chg="delSp">
        <pc:chgData name="Craig Evans" userId="f503b2a4-1812-4b87-93fe-7384e32b4565" providerId="ADAL" clId="{7EBC9CBE-CC4B-8742-ABA4-C07F0F7E74A7}" dt="2018-07-31T08:59:27.305" v="3050"/>
        <pc:sldMkLst>
          <pc:docMk/>
          <pc:sldMk cId="135765327" sldId="392"/>
        </pc:sldMkLst>
        <pc:spChg chg="del">
          <ac:chgData name="Craig Evans" userId="f503b2a4-1812-4b87-93fe-7384e32b4565" providerId="ADAL" clId="{7EBC9CBE-CC4B-8742-ABA4-C07F0F7E74A7}" dt="2018-07-31T08:59:27.305" v="3050"/>
          <ac:spMkLst>
            <pc:docMk/>
            <pc:sldMk cId="135765327" sldId="392"/>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1180217775" sldId="393"/>
        </pc:sldMkLst>
        <pc:spChg chg="del">
          <ac:chgData name="Craig Evans" userId="f503b2a4-1812-4b87-93fe-7384e32b4565" providerId="ADAL" clId="{7EBC9CBE-CC4B-8742-ABA4-C07F0F7E74A7}" dt="2018-07-31T08:59:27.305" v="3050"/>
          <ac:spMkLst>
            <pc:docMk/>
            <pc:sldMk cId="1180217775" sldId="393"/>
            <ac:spMk id="4" creationId="{00000000-0000-0000-0000-000000000000}"/>
          </ac:spMkLst>
        </pc:spChg>
      </pc:sldChg>
      <pc:sldChg chg="delSp">
        <pc:chgData name="Craig Evans" userId="f503b2a4-1812-4b87-93fe-7384e32b4565" providerId="ADAL" clId="{7EBC9CBE-CC4B-8742-ABA4-C07F0F7E74A7}" dt="2018-07-31T08:59:27.305" v="3050"/>
        <pc:sldMkLst>
          <pc:docMk/>
          <pc:sldMk cId="1397472930" sldId="394"/>
        </pc:sldMkLst>
        <pc:spChg chg="del">
          <ac:chgData name="Craig Evans" userId="f503b2a4-1812-4b87-93fe-7384e32b4565" providerId="ADAL" clId="{7EBC9CBE-CC4B-8742-ABA4-C07F0F7E74A7}" dt="2018-07-31T08:59:27.305" v="3050"/>
          <ac:spMkLst>
            <pc:docMk/>
            <pc:sldMk cId="1397472930" sldId="394"/>
            <ac:spMk id="4" creationId="{00000000-0000-0000-0000-000000000000}"/>
          </ac:spMkLst>
        </pc:spChg>
      </pc:sldChg>
      <pc:sldChg chg="delSp">
        <pc:chgData name="Craig Evans" userId="f503b2a4-1812-4b87-93fe-7384e32b4565" providerId="ADAL" clId="{7EBC9CBE-CC4B-8742-ABA4-C07F0F7E74A7}" dt="2018-07-31T08:59:27.305" v="3050"/>
        <pc:sldMkLst>
          <pc:docMk/>
          <pc:sldMk cId="298887271" sldId="395"/>
        </pc:sldMkLst>
        <pc:spChg chg="del">
          <ac:chgData name="Craig Evans" userId="f503b2a4-1812-4b87-93fe-7384e32b4565" providerId="ADAL" clId="{7EBC9CBE-CC4B-8742-ABA4-C07F0F7E74A7}" dt="2018-07-31T08:59:27.305" v="3050"/>
          <ac:spMkLst>
            <pc:docMk/>
            <pc:sldMk cId="298887271" sldId="395"/>
            <ac:spMk id="5" creationId="{00000000-0000-0000-0000-000000000000}"/>
          </ac:spMkLst>
        </pc:spChg>
      </pc:sldChg>
      <pc:sldChg chg="delSp modNotes">
        <pc:chgData name="Craig Evans" userId="f503b2a4-1812-4b87-93fe-7384e32b4565" providerId="ADAL" clId="{7EBC9CBE-CC4B-8742-ABA4-C07F0F7E74A7}" dt="2018-08-02T08:05:09.647" v="3962"/>
        <pc:sldMkLst>
          <pc:docMk/>
          <pc:sldMk cId="434113364" sldId="396"/>
        </pc:sldMkLst>
        <pc:spChg chg="del">
          <ac:chgData name="Craig Evans" userId="f503b2a4-1812-4b87-93fe-7384e32b4565" providerId="ADAL" clId="{7EBC9CBE-CC4B-8742-ABA4-C07F0F7E74A7}" dt="2018-07-31T08:59:27.305" v="3050"/>
          <ac:spMkLst>
            <pc:docMk/>
            <pc:sldMk cId="434113364" sldId="396"/>
            <ac:spMk id="5" creationId="{00000000-0000-0000-0000-000000000000}"/>
          </ac:spMkLst>
        </pc:spChg>
      </pc:sldChg>
      <pc:sldChg chg="delSp modNotes">
        <pc:chgData name="Craig Evans" userId="f503b2a4-1812-4b87-93fe-7384e32b4565" providerId="ADAL" clId="{7EBC9CBE-CC4B-8742-ABA4-C07F0F7E74A7}" dt="2018-08-02T08:05:09.647" v="3962"/>
        <pc:sldMkLst>
          <pc:docMk/>
          <pc:sldMk cId="1511719419" sldId="397"/>
        </pc:sldMkLst>
        <pc:spChg chg="del">
          <ac:chgData name="Craig Evans" userId="f503b2a4-1812-4b87-93fe-7384e32b4565" providerId="ADAL" clId="{7EBC9CBE-CC4B-8742-ABA4-C07F0F7E74A7}" dt="2018-07-31T08:59:27.305" v="3050"/>
          <ac:spMkLst>
            <pc:docMk/>
            <pc:sldMk cId="1511719419" sldId="397"/>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1435232815" sldId="398"/>
        </pc:sldMkLst>
        <pc:spChg chg="del">
          <ac:chgData name="Craig Evans" userId="f503b2a4-1812-4b87-93fe-7384e32b4565" providerId="ADAL" clId="{7EBC9CBE-CC4B-8742-ABA4-C07F0F7E74A7}" dt="2018-07-31T08:59:27.305" v="3050"/>
          <ac:spMkLst>
            <pc:docMk/>
            <pc:sldMk cId="1435232815" sldId="398"/>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2052114132" sldId="399"/>
        </pc:sldMkLst>
        <pc:spChg chg="del">
          <ac:chgData name="Craig Evans" userId="f503b2a4-1812-4b87-93fe-7384e32b4565" providerId="ADAL" clId="{7EBC9CBE-CC4B-8742-ABA4-C07F0F7E74A7}" dt="2018-07-31T08:59:27.305" v="3050"/>
          <ac:spMkLst>
            <pc:docMk/>
            <pc:sldMk cId="2052114132" sldId="399"/>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2019952077" sldId="400"/>
        </pc:sldMkLst>
        <pc:spChg chg="del">
          <ac:chgData name="Craig Evans" userId="f503b2a4-1812-4b87-93fe-7384e32b4565" providerId="ADAL" clId="{7EBC9CBE-CC4B-8742-ABA4-C07F0F7E74A7}" dt="2018-07-31T08:59:27.305" v="3050"/>
          <ac:spMkLst>
            <pc:docMk/>
            <pc:sldMk cId="2019952077" sldId="400"/>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781200057" sldId="401"/>
        </pc:sldMkLst>
        <pc:spChg chg="del">
          <ac:chgData name="Craig Evans" userId="f503b2a4-1812-4b87-93fe-7384e32b4565" providerId="ADAL" clId="{7EBC9CBE-CC4B-8742-ABA4-C07F0F7E74A7}" dt="2018-07-31T08:59:27.305" v="3050"/>
          <ac:spMkLst>
            <pc:docMk/>
            <pc:sldMk cId="781200057" sldId="401"/>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1277957624" sldId="402"/>
        </pc:sldMkLst>
        <pc:spChg chg="del">
          <ac:chgData name="Craig Evans" userId="f503b2a4-1812-4b87-93fe-7384e32b4565" providerId="ADAL" clId="{7EBC9CBE-CC4B-8742-ABA4-C07F0F7E74A7}" dt="2018-07-31T08:59:27.305" v="3050"/>
          <ac:spMkLst>
            <pc:docMk/>
            <pc:sldMk cId="1277957624" sldId="402"/>
            <ac:spMk id="4" creationId="{00000000-0000-0000-0000-000000000000}"/>
          </ac:spMkLst>
        </pc:spChg>
      </pc:sldChg>
      <pc:sldChg chg="delSp">
        <pc:chgData name="Craig Evans" userId="f503b2a4-1812-4b87-93fe-7384e32b4565" providerId="ADAL" clId="{7EBC9CBE-CC4B-8742-ABA4-C07F0F7E74A7}" dt="2018-07-31T08:59:27.305" v="3050"/>
        <pc:sldMkLst>
          <pc:docMk/>
          <pc:sldMk cId="433053183" sldId="403"/>
        </pc:sldMkLst>
        <pc:spChg chg="del">
          <ac:chgData name="Craig Evans" userId="f503b2a4-1812-4b87-93fe-7384e32b4565" providerId="ADAL" clId="{7EBC9CBE-CC4B-8742-ABA4-C07F0F7E74A7}" dt="2018-07-31T08:59:27.305" v="3050"/>
          <ac:spMkLst>
            <pc:docMk/>
            <pc:sldMk cId="433053183" sldId="403"/>
            <ac:spMk id="4" creationId="{00000000-0000-0000-0000-000000000000}"/>
          </ac:spMkLst>
        </pc:spChg>
      </pc:sldChg>
      <pc:sldChg chg="delSp">
        <pc:chgData name="Craig Evans" userId="f503b2a4-1812-4b87-93fe-7384e32b4565" providerId="ADAL" clId="{7EBC9CBE-CC4B-8742-ABA4-C07F0F7E74A7}" dt="2018-07-31T08:59:27.305" v="3050"/>
        <pc:sldMkLst>
          <pc:docMk/>
          <pc:sldMk cId="502766998" sldId="404"/>
        </pc:sldMkLst>
        <pc:spChg chg="del">
          <ac:chgData name="Craig Evans" userId="f503b2a4-1812-4b87-93fe-7384e32b4565" providerId="ADAL" clId="{7EBC9CBE-CC4B-8742-ABA4-C07F0F7E74A7}" dt="2018-07-31T08:59:27.305" v="3050"/>
          <ac:spMkLst>
            <pc:docMk/>
            <pc:sldMk cId="502766998" sldId="404"/>
            <ac:spMk id="4" creationId="{00000000-0000-0000-0000-000000000000}"/>
          </ac:spMkLst>
        </pc:spChg>
      </pc:sldChg>
      <pc:sldChg chg="delSp">
        <pc:chgData name="Craig Evans" userId="f503b2a4-1812-4b87-93fe-7384e32b4565" providerId="ADAL" clId="{7EBC9CBE-CC4B-8742-ABA4-C07F0F7E74A7}" dt="2018-07-31T08:59:27.305" v="3050"/>
        <pc:sldMkLst>
          <pc:docMk/>
          <pc:sldMk cId="1804268088" sldId="405"/>
        </pc:sldMkLst>
        <pc:spChg chg="del">
          <ac:chgData name="Craig Evans" userId="f503b2a4-1812-4b87-93fe-7384e32b4565" providerId="ADAL" clId="{7EBC9CBE-CC4B-8742-ABA4-C07F0F7E74A7}" dt="2018-07-31T08:59:27.305" v="3050"/>
          <ac:spMkLst>
            <pc:docMk/>
            <pc:sldMk cId="1804268088" sldId="405"/>
            <ac:spMk id="2" creationId="{00000000-0000-0000-0000-000000000000}"/>
          </ac:spMkLst>
        </pc:spChg>
      </pc:sldChg>
      <pc:sldChg chg="delSp">
        <pc:chgData name="Craig Evans" userId="f503b2a4-1812-4b87-93fe-7384e32b4565" providerId="ADAL" clId="{7EBC9CBE-CC4B-8742-ABA4-C07F0F7E74A7}" dt="2018-07-31T08:59:27.305" v="3050"/>
        <pc:sldMkLst>
          <pc:docMk/>
          <pc:sldMk cId="1864659376" sldId="406"/>
        </pc:sldMkLst>
        <pc:spChg chg="del">
          <ac:chgData name="Craig Evans" userId="f503b2a4-1812-4b87-93fe-7384e32b4565" providerId="ADAL" clId="{7EBC9CBE-CC4B-8742-ABA4-C07F0F7E74A7}" dt="2018-07-31T08:59:27.305" v="3050"/>
          <ac:spMkLst>
            <pc:docMk/>
            <pc:sldMk cId="1864659376" sldId="406"/>
            <ac:spMk id="4" creationId="{00000000-0000-0000-0000-000000000000}"/>
          </ac:spMkLst>
        </pc:spChg>
      </pc:sldChg>
      <pc:sldChg chg="delSp">
        <pc:chgData name="Craig Evans" userId="f503b2a4-1812-4b87-93fe-7384e32b4565" providerId="ADAL" clId="{7EBC9CBE-CC4B-8742-ABA4-C07F0F7E74A7}" dt="2018-07-31T08:59:27.305" v="3050"/>
        <pc:sldMkLst>
          <pc:docMk/>
          <pc:sldMk cId="1101271761" sldId="407"/>
        </pc:sldMkLst>
        <pc:spChg chg="del">
          <ac:chgData name="Craig Evans" userId="f503b2a4-1812-4b87-93fe-7384e32b4565" providerId="ADAL" clId="{7EBC9CBE-CC4B-8742-ABA4-C07F0F7E74A7}" dt="2018-07-31T08:59:27.305" v="3050"/>
          <ac:spMkLst>
            <pc:docMk/>
            <pc:sldMk cId="1101271761" sldId="407"/>
            <ac:spMk id="4" creationId="{00000000-0000-0000-0000-000000000000}"/>
          </ac:spMkLst>
        </pc:spChg>
      </pc:sldChg>
      <pc:sldChg chg="delSp">
        <pc:chgData name="Craig Evans" userId="f503b2a4-1812-4b87-93fe-7384e32b4565" providerId="ADAL" clId="{7EBC9CBE-CC4B-8742-ABA4-C07F0F7E74A7}" dt="2018-07-31T08:59:27.305" v="3050"/>
        <pc:sldMkLst>
          <pc:docMk/>
          <pc:sldMk cId="2060417281" sldId="408"/>
        </pc:sldMkLst>
        <pc:spChg chg="del">
          <ac:chgData name="Craig Evans" userId="f503b2a4-1812-4b87-93fe-7384e32b4565" providerId="ADAL" clId="{7EBC9CBE-CC4B-8742-ABA4-C07F0F7E74A7}" dt="2018-07-31T08:59:27.305" v="3050"/>
          <ac:spMkLst>
            <pc:docMk/>
            <pc:sldMk cId="2060417281" sldId="408"/>
            <ac:spMk id="4" creationId="{00000000-0000-0000-0000-000000000000}"/>
          </ac:spMkLst>
        </pc:spChg>
      </pc:sldChg>
      <pc:sldChg chg="delSp">
        <pc:chgData name="Craig Evans" userId="f503b2a4-1812-4b87-93fe-7384e32b4565" providerId="ADAL" clId="{7EBC9CBE-CC4B-8742-ABA4-C07F0F7E74A7}" dt="2018-07-31T08:59:27.305" v="3050"/>
        <pc:sldMkLst>
          <pc:docMk/>
          <pc:sldMk cId="1259433892" sldId="409"/>
        </pc:sldMkLst>
        <pc:spChg chg="del">
          <ac:chgData name="Craig Evans" userId="f503b2a4-1812-4b87-93fe-7384e32b4565" providerId="ADAL" clId="{7EBC9CBE-CC4B-8742-ABA4-C07F0F7E74A7}" dt="2018-07-31T08:59:27.305" v="3050"/>
          <ac:spMkLst>
            <pc:docMk/>
            <pc:sldMk cId="1259433892" sldId="409"/>
            <ac:spMk id="2" creationId="{00000000-0000-0000-0000-000000000000}"/>
          </ac:spMkLst>
        </pc:spChg>
      </pc:sldChg>
      <pc:sldChg chg="delSp">
        <pc:chgData name="Craig Evans" userId="f503b2a4-1812-4b87-93fe-7384e32b4565" providerId="ADAL" clId="{7EBC9CBE-CC4B-8742-ABA4-C07F0F7E74A7}" dt="2018-07-31T08:59:27.305" v="3050"/>
        <pc:sldMkLst>
          <pc:docMk/>
          <pc:sldMk cId="1706598012" sldId="410"/>
        </pc:sldMkLst>
        <pc:spChg chg="del">
          <ac:chgData name="Craig Evans" userId="f503b2a4-1812-4b87-93fe-7384e32b4565" providerId="ADAL" clId="{7EBC9CBE-CC4B-8742-ABA4-C07F0F7E74A7}" dt="2018-07-31T08:59:27.305" v="3050"/>
          <ac:spMkLst>
            <pc:docMk/>
            <pc:sldMk cId="1706598012" sldId="410"/>
            <ac:spMk id="4" creationId="{00000000-0000-0000-0000-000000000000}"/>
          </ac:spMkLst>
        </pc:spChg>
      </pc:sldChg>
      <pc:sldChg chg="delSp">
        <pc:chgData name="Craig Evans" userId="f503b2a4-1812-4b87-93fe-7384e32b4565" providerId="ADAL" clId="{7EBC9CBE-CC4B-8742-ABA4-C07F0F7E74A7}" dt="2018-07-31T08:59:27.305" v="3050"/>
        <pc:sldMkLst>
          <pc:docMk/>
          <pc:sldMk cId="1001198352" sldId="411"/>
        </pc:sldMkLst>
        <pc:spChg chg="del">
          <ac:chgData name="Craig Evans" userId="f503b2a4-1812-4b87-93fe-7384e32b4565" providerId="ADAL" clId="{7EBC9CBE-CC4B-8742-ABA4-C07F0F7E74A7}" dt="2018-07-31T08:59:27.305" v="3050"/>
          <ac:spMkLst>
            <pc:docMk/>
            <pc:sldMk cId="1001198352" sldId="411"/>
            <ac:spMk id="4" creationId="{00000000-0000-0000-0000-000000000000}"/>
          </ac:spMkLst>
        </pc:spChg>
      </pc:sldChg>
      <pc:sldChg chg="delSp">
        <pc:chgData name="Craig Evans" userId="f503b2a4-1812-4b87-93fe-7384e32b4565" providerId="ADAL" clId="{7EBC9CBE-CC4B-8742-ABA4-C07F0F7E74A7}" dt="2018-07-31T08:59:27.305" v="3050"/>
        <pc:sldMkLst>
          <pc:docMk/>
          <pc:sldMk cId="1606327819" sldId="412"/>
        </pc:sldMkLst>
        <pc:spChg chg="del">
          <ac:chgData name="Craig Evans" userId="f503b2a4-1812-4b87-93fe-7384e32b4565" providerId="ADAL" clId="{7EBC9CBE-CC4B-8742-ABA4-C07F0F7E74A7}" dt="2018-07-31T08:59:27.305" v="3050"/>
          <ac:spMkLst>
            <pc:docMk/>
            <pc:sldMk cId="1606327819" sldId="412"/>
            <ac:spMk id="4" creationId="{00000000-0000-0000-0000-000000000000}"/>
          </ac:spMkLst>
        </pc:spChg>
      </pc:sldChg>
      <pc:sldChg chg="delSp">
        <pc:chgData name="Craig Evans" userId="f503b2a4-1812-4b87-93fe-7384e32b4565" providerId="ADAL" clId="{7EBC9CBE-CC4B-8742-ABA4-C07F0F7E74A7}" dt="2018-07-31T08:59:27.305" v="3050"/>
        <pc:sldMkLst>
          <pc:docMk/>
          <pc:sldMk cId="1534727496" sldId="413"/>
        </pc:sldMkLst>
        <pc:spChg chg="del">
          <ac:chgData name="Craig Evans" userId="f503b2a4-1812-4b87-93fe-7384e32b4565" providerId="ADAL" clId="{7EBC9CBE-CC4B-8742-ABA4-C07F0F7E74A7}" dt="2018-07-31T08:59:27.305" v="3050"/>
          <ac:spMkLst>
            <pc:docMk/>
            <pc:sldMk cId="1534727496" sldId="413"/>
            <ac:spMk id="5" creationId="{00000000-0000-0000-0000-000000000000}"/>
          </ac:spMkLst>
        </pc:spChg>
      </pc:sldChg>
      <pc:sldChg chg="delSp modNotes">
        <pc:chgData name="Craig Evans" userId="f503b2a4-1812-4b87-93fe-7384e32b4565" providerId="ADAL" clId="{7EBC9CBE-CC4B-8742-ABA4-C07F0F7E74A7}" dt="2018-08-02T08:05:09.647" v="3962"/>
        <pc:sldMkLst>
          <pc:docMk/>
          <pc:sldMk cId="738941155" sldId="414"/>
        </pc:sldMkLst>
        <pc:spChg chg="del">
          <ac:chgData name="Craig Evans" userId="f503b2a4-1812-4b87-93fe-7384e32b4565" providerId="ADAL" clId="{7EBC9CBE-CC4B-8742-ABA4-C07F0F7E74A7}" dt="2018-07-31T08:59:27.305" v="3050"/>
          <ac:spMkLst>
            <pc:docMk/>
            <pc:sldMk cId="738941155" sldId="414"/>
            <ac:spMk id="5" creationId="{00000000-0000-0000-0000-000000000000}"/>
          </ac:spMkLst>
        </pc:spChg>
      </pc:sldChg>
      <pc:sldChg chg="delSp">
        <pc:chgData name="Craig Evans" userId="f503b2a4-1812-4b87-93fe-7384e32b4565" providerId="ADAL" clId="{7EBC9CBE-CC4B-8742-ABA4-C07F0F7E74A7}" dt="2018-07-31T08:59:27.305" v="3050"/>
        <pc:sldMkLst>
          <pc:docMk/>
          <pc:sldMk cId="207568400" sldId="415"/>
        </pc:sldMkLst>
        <pc:spChg chg="del">
          <ac:chgData name="Craig Evans" userId="f503b2a4-1812-4b87-93fe-7384e32b4565" providerId="ADAL" clId="{7EBC9CBE-CC4B-8742-ABA4-C07F0F7E74A7}" dt="2018-07-31T08:59:27.305" v="3050"/>
          <ac:spMkLst>
            <pc:docMk/>
            <pc:sldMk cId="207568400" sldId="415"/>
            <ac:spMk id="5" creationId="{00000000-0000-0000-0000-000000000000}"/>
          </ac:spMkLst>
        </pc:spChg>
      </pc:sldChg>
      <pc:sldChg chg="delSp">
        <pc:chgData name="Craig Evans" userId="f503b2a4-1812-4b87-93fe-7384e32b4565" providerId="ADAL" clId="{7EBC9CBE-CC4B-8742-ABA4-C07F0F7E74A7}" dt="2018-07-31T08:59:27.305" v="3050"/>
        <pc:sldMkLst>
          <pc:docMk/>
          <pc:sldMk cId="1088656072" sldId="416"/>
        </pc:sldMkLst>
        <pc:spChg chg="del">
          <ac:chgData name="Craig Evans" userId="f503b2a4-1812-4b87-93fe-7384e32b4565" providerId="ADAL" clId="{7EBC9CBE-CC4B-8742-ABA4-C07F0F7E74A7}" dt="2018-07-31T08:59:27.305" v="3050"/>
          <ac:spMkLst>
            <pc:docMk/>
            <pc:sldMk cId="1088656072" sldId="416"/>
            <ac:spMk id="4" creationId="{00000000-0000-0000-0000-000000000000}"/>
          </ac:spMkLst>
        </pc:spChg>
      </pc:sldChg>
      <pc:sldChg chg="delSp">
        <pc:chgData name="Craig Evans" userId="f503b2a4-1812-4b87-93fe-7384e32b4565" providerId="ADAL" clId="{7EBC9CBE-CC4B-8742-ABA4-C07F0F7E74A7}" dt="2018-07-31T08:59:27.305" v="3050"/>
        <pc:sldMkLst>
          <pc:docMk/>
          <pc:sldMk cId="481929664" sldId="417"/>
        </pc:sldMkLst>
        <pc:spChg chg="del">
          <ac:chgData name="Craig Evans" userId="f503b2a4-1812-4b87-93fe-7384e32b4565" providerId="ADAL" clId="{7EBC9CBE-CC4B-8742-ABA4-C07F0F7E74A7}" dt="2018-07-31T08:59:27.305" v="3050"/>
          <ac:spMkLst>
            <pc:docMk/>
            <pc:sldMk cId="481929664" sldId="417"/>
            <ac:spMk id="4" creationId="{00000000-0000-0000-0000-000000000000}"/>
          </ac:spMkLst>
        </pc:spChg>
      </pc:sldChg>
      <pc:sldChg chg="delSp">
        <pc:chgData name="Craig Evans" userId="f503b2a4-1812-4b87-93fe-7384e32b4565" providerId="ADAL" clId="{7EBC9CBE-CC4B-8742-ABA4-C07F0F7E74A7}" dt="2018-07-31T08:59:27.305" v="3050"/>
        <pc:sldMkLst>
          <pc:docMk/>
          <pc:sldMk cId="1631030011" sldId="418"/>
        </pc:sldMkLst>
        <pc:spChg chg="del">
          <ac:chgData name="Craig Evans" userId="f503b2a4-1812-4b87-93fe-7384e32b4565" providerId="ADAL" clId="{7EBC9CBE-CC4B-8742-ABA4-C07F0F7E74A7}" dt="2018-07-31T08:59:27.305" v="3050"/>
          <ac:spMkLst>
            <pc:docMk/>
            <pc:sldMk cId="1631030011" sldId="418"/>
            <ac:spMk id="4" creationId="{00000000-0000-0000-0000-000000000000}"/>
          </ac:spMkLst>
        </pc:spChg>
      </pc:sldChg>
      <pc:sldChg chg="delSp">
        <pc:chgData name="Craig Evans" userId="f503b2a4-1812-4b87-93fe-7384e32b4565" providerId="ADAL" clId="{7EBC9CBE-CC4B-8742-ABA4-C07F0F7E74A7}" dt="2018-07-31T08:59:27.305" v="3050"/>
        <pc:sldMkLst>
          <pc:docMk/>
          <pc:sldMk cId="92640922" sldId="419"/>
        </pc:sldMkLst>
        <pc:spChg chg="del">
          <ac:chgData name="Craig Evans" userId="f503b2a4-1812-4b87-93fe-7384e32b4565" providerId="ADAL" clId="{7EBC9CBE-CC4B-8742-ABA4-C07F0F7E74A7}" dt="2018-07-31T08:59:27.305" v="3050"/>
          <ac:spMkLst>
            <pc:docMk/>
            <pc:sldMk cId="92640922" sldId="419"/>
            <ac:spMk id="2" creationId="{00000000-0000-0000-0000-000000000000}"/>
          </ac:spMkLst>
        </pc:spChg>
      </pc:sldChg>
      <pc:sldChg chg="delSp">
        <pc:chgData name="Craig Evans" userId="f503b2a4-1812-4b87-93fe-7384e32b4565" providerId="ADAL" clId="{7EBC9CBE-CC4B-8742-ABA4-C07F0F7E74A7}" dt="2018-07-31T08:59:27.305" v="3050"/>
        <pc:sldMkLst>
          <pc:docMk/>
          <pc:sldMk cId="90331979" sldId="420"/>
        </pc:sldMkLst>
        <pc:spChg chg="del">
          <ac:chgData name="Craig Evans" userId="f503b2a4-1812-4b87-93fe-7384e32b4565" providerId="ADAL" clId="{7EBC9CBE-CC4B-8742-ABA4-C07F0F7E74A7}" dt="2018-07-31T08:59:27.305" v="3050"/>
          <ac:spMkLst>
            <pc:docMk/>
            <pc:sldMk cId="90331979" sldId="420"/>
            <ac:spMk id="4" creationId="{00000000-0000-0000-0000-000000000000}"/>
          </ac:spMkLst>
        </pc:spChg>
      </pc:sldChg>
      <pc:sldChg chg="delSp">
        <pc:chgData name="Craig Evans" userId="f503b2a4-1812-4b87-93fe-7384e32b4565" providerId="ADAL" clId="{7EBC9CBE-CC4B-8742-ABA4-C07F0F7E74A7}" dt="2018-07-31T08:59:27.305" v="3050"/>
        <pc:sldMkLst>
          <pc:docMk/>
          <pc:sldMk cId="2086116271" sldId="421"/>
        </pc:sldMkLst>
        <pc:spChg chg="del">
          <ac:chgData name="Craig Evans" userId="f503b2a4-1812-4b87-93fe-7384e32b4565" providerId="ADAL" clId="{7EBC9CBE-CC4B-8742-ABA4-C07F0F7E74A7}" dt="2018-07-31T08:59:27.305" v="3050"/>
          <ac:spMkLst>
            <pc:docMk/>
            <pc:sldMk cId="2086116271" sldId="421"/>
            <ac:spMk id="4" creationId="{00000000-0000-0000-0000-000000000000}"/>
          </ac:spMkLst>
        </pc:spChg>
      </pc:sldChg>
      <pc:sldChg chg="delSp">
        <pc:chgData name="Craig Evans" userId="f503b2a4-1812-4b87-93fe-7384e32b4565" providerId="ADAL" clId="{7EBC9CBE-CC4B-8742-ABA4-C07F0F7E74A7}" dt="2018-07-31T08:59:27.305" v="3050"/>
        <pc:sldMkLst>
          <pc:docMk/>
          <pc:sldMk cId="1538145775" sldId="422"/>
        </pc:sldMkLst>
        <pc:spChg chg="del">
          <ac:chgData name="Craig Evans" userId="f503b2a4-1812-4b87-93fe-7384e32b4565" providerId="ADAL" clId="{7EBC9CBE-CC4B-8742-ABA4-C07F0F7E74A7}" dt="2018-07-31T08:59:27.305" v="3050"/>
          <ac:spMkLst>
            <pc:docMk/>
            <pc:sldMk cId="1538145775" sldId="422"/>
            <ac:spMk id="4" creationId="{00000000-0000-0000-0000-000000000000}"/>
          </ac:spMkLst>
        </pc:spChg>
      </pc:sldChg>
      <pc:sldChg chg="delSp">
        <pc:chgData name="Craig Evans" userId="f503b2a4-1812-4b87-93fe-7384e32b4565" providerId="ADAL" clId="{7EBC9CBE-CC4B-8742-ABA4-C07F0F7E74A7}" dt="2018-07-31T08:59:27.305" v="3050"/>
        <pc:sldMkLst>
          <pc:docMk/>
          <pc:sldMk cId="207897839" sldId="423"/>
        </pc:sldMkLst>
        <pc:spChg chg="del">
          <ac:chgData name="Craig Evans" userId="f503b2a4-1812-4b87-93fe-7384e32b4565" providerId="ADAL" clId="{7EBC9CBE-CC4B-8742-ABA4-C07F0F7E74A7}" dt="2018-07-31T08:59:27.305" v="3050"/>
          <ac:spMkLst>
            <pc:docMk/>
            <pc:sldMk cId="207897839" sldId="423"/>
            <ac:spMk id="4" creationId="{00000000-0000-0000-0000-000000000000}"/>
          </ac:spMkLst>
        </pc:spChg>
      </pc:sldChg>
      <pc:sldChg chg="delSp">
        <pc:chgData name="Craig Evans" userId="f503b2a4-1812-4b87-93fe-7384e32b4565" providerId="ADAL" clId="{7EBC9CBE-CC4B-8742-ABA4-C07F0F7E74A7}" dt="2018-07-31T08:59:27.305" v="3050"/>
        <pc:sldMkLst>
          <pc:docMk/>
          <pc:sldMk cId="183086404" sldId="424"/>
        </pc:sldMkLst>
        <pc:spChg chg="del">
          <ac:chgData name="Craig Evans" userId="f503b2a4-1812-4b87-93fe-7384e32b4565" providerId="ADAL" clId="{7EBC9CBE-CC4B-8742-ABA4-C07F0F7E74A7}" dt="2018-07-31T08:59:27.305" v="3050"/>
          <ac:spMkLst>
            <pc:docMk/>
            <pc:sldMk cId="183086404" sldId="424"/>
            <ac:spMk id="4" creationId="{00000000-0000-0000-0000-000000000000}"/>
          </ac:spMkLst>
        </pc:spChg>
      </pc:sldChg>
      <pc:sldChg chg="delSp">
        <pc:chgData name="Craig Evans" userId="f503b2a4-1812-4b87-93fe-7384e32b4565" providerId="ADAL" clId="{7EBC9CBE-CC4B-8742-ABA4-C07F0F7E74A7}" dt="2018-07-31T08:59:27.305" v="3050"/>
        <pc:sldMkLst>
          <pc:docMk/>
          <pc:sldMk cId="1936609524" sldId="425"/>
        </pc:sldMkLst>
        <pc:spChg chg="del">
          <ac:chgData name="Craig Evans" userId="f503b2a4-1812-4b87-93fe-7384e32b4565" providerId="ADAL" clId="{7EBC9CBE-CC4B-8742-ABA4-C07F0F7E74A7}" dt="2018-07-31T08:59:27.305" v="3050"/>
          <ac:spMkLst>
            <pc:docMk/>
            <pc:sldMk cId="1936609524" sldId="425"/>
            <ac:spMk id="4" creationId="{00000000-0000-0000-0000-000000000000}"/>
          </ac:spMkLst>
        </pc:spChg>
      </pc:sldChg>
      <pc:sldChg chg="delSp">
        <pc:chgData name="Craig Evans" userId="f503b2a4-1812-4b87-93fe-7384e32b4565" providerId="ADAL" clId="{7EBC9CBE-CC4B-8742-ABA4-C07F0F7E74A7}" dt="2018-07-31T08:59:27.305" v="3050"/>
        <pc:sldMkLst>
          <pc:docMk/>
          <pc:sldMk cId="1431959981" sldId="429"/>
        </pc:sldMkLst>
        <pc:spChg chg="del">
          <ac:chgData name="Craig Evans" userId="f503b2a4-1812-4b87-93fe-7384e32b4565" providerId="ADAL" clId="{7EBC9CBE-CC4B-8742-ABA4-C07F0F7E74A7}" dt="2018-07-31T08:59:27.305" v="3050"/>
          <ac:spMkLst>
            <pc:docMk/>
            <pc:sldMk cId="1431959981" sldId="429"/>
            <ac:spMk id="4" creationId="{00000000-0000-0000-0000-000000000000}"/>
          </ac:spMkLst>
        </pc:spChg>
      </pc:sldChg>
      <pc:sldChg chg="delSp">
        <pc:chgData name="Craig Evans" userId="f503b2a4-1812-4b87-93fe-7384e32b4565" providerId="ADAL" clId="{7EBC9CBE-CC4B-8742-ABA4-C07F0F7E74A7}" dt="2018-07-31T08:59:27.305" v="3050"/>
        <pc:sldMkLst>
          <pc:docMk/>
          <pc:sldMk cId="102168738" sldId="430"/>
        </pc:sldMkLst>
        <pc:spChg chg="del">
          <ac:chgData name="Craig Evans" userId="f503b2a4-1812-4b87-93fe-7384e32b4565" providerId="ADAL" clId="{7EBC9CBE-CC4B-8742-ABA4-C07F0F7E74A7}" dt="2018-07-31T08:59:27.305" v="3050"/>
          <ac:spMkLst>
            <pc:docMk/>
            <pc:sldMk cId="102168738" sldId="430"/>
            <ac:spMk id="4" creationId="{00000000-0000-0000-0000-000000000000}"/>
          </ac:spMkLst>
        </pc:spChg>
      </pc:sldChg>
      <pc:sldChg chg="delSp">
        <pc:chgData name="Craig Evans" userId="f503b2a4-1812-4b87-93fe-7384e32b4565" providerId="ADAL" clId="{7EBC9CBE-CC4B-8742-ABA4-C07F0F7E74A7}" dt="2018-07-31T08:59:27.305" v="3050"/>
        <pc:sldMkLst>
          <pc:docMk/>
          <pc:sldMk cId="1310545613" sldId="431"/>
        </pc:sldMkLst>
        <pc:spChg chg="del">
          <ac:chgData name="Craig Evans" userId="f503b2a4-1812-4b87-93fe-7384e32b4565" providerId="ADAL" clId="{7EBC9CBE-CC4B-8742-ABA4-C07F0F7E74A7}" dt="2018-07-31T08:59:27.305" v="3050"/>
          <ac:spMkLst>
            <pc:docMk/>
            <pc:sldMk cId="1310545613" sldId="431"/>
            <ac:spMk id="4" creationId="{00000000-0000-0000-0000-000000000000}"/>
          </ac:spMkLst>
        </pc:spChg>
      </pc:sldChg>
      <pc:sldChg chg="addSp delSp modSp">
        <pc:chgData name="Craig Evans" userId="f503b2a4-1812-4b87-93fe-7384e32b4565" providerId="ADAL" clId="{7EBC9CBE-CC4B-8742-ABA4-C07F0F7E74A7}" dt="2018-07-31T08:59:27.305" v="3050"/>
        <pc:sldMkLst>
          <pc:docMk/>
          <pc:sldMk cId="1747834059" sldId="432"/>
        </pc:sldMkLst>
        <pc:spChg chg="add del mod">
          <ac:chgData name="Craig Evans" userId="f503b2a4-1812-4b87-93fe-7384e32b4565" providerId="ADAL" clId="{7EBC9CBE-CC4B-8742-ABA4-C07F0F7E74A7}" dt="2018-07-27T11:55:45.199" v="1342" actId="478"/>
          <ac:spMkLst>
            <pc:docMk/>
            <pc:sldMk cId="1747834059" sldId="432"/>
            <ac:spMk id="3" creationId="{1D190B74-86D3-DD43-AFD0-D318D5F5CE27}"/>
          </ac:spMkLst>
        </pc:spChg>
        <pc:spChg chg="del">
          <ac:chgData name="Craig Evans" userId="f503b2a4-1812-4b87-93fe-7384e32b4565" providerId="ADAL" clId="{7EBC9CBE-CC4B-8742-ABA4-C07F0F7E74A7}" dt="2018-07-31T08:59:27.305" v="3050"/>
          <ac:spMkLst>
            <pc:docMk/>
            <pc:sldMk cId="1747834059" sldId="432"/>
            <ac:spMk id="4" creationId="{00000000-0000-0000-0000-000000000000}"/>
          </ac:spMkLst>
        </pc:spChg>
        <pc:graphicFrameChg chg="del">
          <ac:chgData name="Craig Evans" userId="f503b2a4-1812-4b87-93fe-7384e32b4565" providerId="ADAL" clId="{7EBC9CBE-CC4B-8742-ABA4-C07F0F7E74A7}" dt="2018-07-27T11:55:33.808" v="1339" actId="478"/>
          <ac:graphicFrameMkLst>
            <pc:docMk/>
            <pc:sldMk cId="1747834059" sldId="432"/>
            <ac:graphicFrameMk id="7" creationId="{00000000-0000-0000-0000-000000000000}"/>
          </ac:graphicFrameMkLst>
        </pc:graphicFrameChg>
        <pc:graphicFrameChg chg="add">
          <ac:chgData name="Craig Evans" userId="f503b2a4-1812-4b87-93fe-7384e32b4565" providerId="ADAL" clId="{7EBC9CBE-CC4B-8742-ABA4-C07F0F7E74A7}" dt="2018-07-27T11:55:42.713" v="1341"/>
          <ac:graphicFrameMkLst>
            <pc:docMk/>
            <pc:sldMk cId="1747834059" sldId="432"/>
            <ac:graphicFrameMk id="8" creationId="{E79FBD7D-8B2E-8349-983D-D048BB7FD38C}"/>
          </ac:graphicFrameMkLst>
        </pc:graphicFrameChg>
      </pc:sldChg>
      <pc:sldChg chg="delSp">
        <pc:chgData name="Craig Evans" userId="f503b2a4-1812-4b87-93fe-7384e32b4565" providerId="ADAL" clId="{7EBC9CBE-CC4B-8742-ABA4-C07F0F7E74A7}" dt="2018-07-31T08:59:27.305" v="3050"/>
        <pc:sldMkLst>
          <pc:docMk/>
          <pc:sldMk cId="348219469" sldId="434"/>
        </pc:sldMkLst>
        <pc:spChg chg="del">
          <ac:chgData name="Craig Evans" userId="f503b2a4-1812-4b87-93fe-7384e32b4565" providerId="ADAL" clId="{7EBC9CBE-CC4B-8742-ABA4-C07F0F7E74A7}" dt="2018-07-31T08:59:27.305" v="3050"/>
          <ac:spMkLst>
            <pc:docMk/>
            <pc:sldMk cId="348219469" sldId="434"/>
            <ac:spMk id="4" creationId="{00000000-0000-0000-0000-000000000000}"/>
          </ac:spMkLst>
        </pc:spChg>
      </pc:sldChg>
      <pc:sldChg chg="addSp delSp modSp">
        <pc:chgData name="Craig Evans" userId="f503b2a4-1812-4b87-93fe-7384e32b4565" providerId="ADAL" clId="{7EBC9CBE-CC4B-8742-ABA4-C07F0F7E74A7}" dt="2018-07-31T08:59:27.305" v="3050"/>
        <pc:sldMkLst>
          <pc:docMk/>
          <pc:sldMk cId="631677408" sldId="435"/>
        </pc:sldMkLst>
        <pc:spChg chg="add mod">
          <ac:chgData name="Craig Evans" userId="f503b2a4-1812-4b87-93fe-7384e32b4565" providerId="ADAL" clId="{7EBC9CBE-CC4B-8742-ABA4-C07F0F7E74A7}" dt="2018-07-27T11:55:23.834" v="1337" actId="478"/>
          <ac:spMkLst>
            <pc:docMk/>
            <pc:sldMk cId="631677408" sldId="435"/>
            <ac:spMk id="3" creationId="{6C44496D-97DF-5E46-8260-783C4E4E0005}"/>
          </ac:spMkLst>
        </pc:spChg>
        <pc:spChg chg="del">
          <ac:chgData name="Craig Evans" userId="f503b2a4-1812-4b87-93fe-7384e32b4565" providerId="ADAL" clId="{7EBC9CBE-CC4B-8742-ABA4-C07F0F7E74A7}" dt="2018-07-31T08:59:27.305" v="3050"/>
          <ac:spMkLst>
            <pc:docMk/>
            <pc:sldMk cId="631677408" sldId="435"/>
            <ac:spMk id="4" creationId="{00000000-0000-0000-0000-000000000000}"/>
          </ac:spMkLst>
        </pc:spChg>
        <pc:graphicFrameChg chg="del">
          <ac:chgData name="Craig Evans" userId="f503b2a4-1812-4b87-93fe-7384e32b4565" providerId="ADAL" clId="{7EBC9CBE-CC4B-8742-ABA4-C07F0F7E74A7}" dt="2018-07-27T11:55:23.834" v="1337" actId="478"/>
          <ac:graphicFrameMkLst>
            <pc:docMk/>
            <pc:sldMk cId="631677408" sldId="435"/>
            <ac:graphicFrameMk id="12" creationId="{00000000-0000-0000-0000-000000000000}"/>
          </ac:graphicFrameMkLst>
        </pc:graphicFrameChg>
      </pc:sldChg>
      <pc:sldChg chg="delSp modSp">
        <pc:chgData name="Craig Evans" userId="f503b2a4-1812-4b87-93fe-7384e32b4565" providerId="ADAL" clId="{7EBC9CBE-CC4B-8742-ABA4-C07F0F7E74A7}" dt="2018-07-31T08:59:27.305" v="3050"/>
        <pc:sldMkLst>
          <pc:docMk/>
          <pc:sldMk cId="848607067" sldId="438"/>
        </pc:sldMkLst>
        <pc:spChg chg="del">
          <ac:chgData name="Craig Evans" userId="f503b2a4-1812-4b87-93fe-7384e32b4565" providerId="ADAL" clId="{7EBC9CBE-CC4B-8742-ABA4-C07F0F7E74A7}" dt="2018-07-31T08:59:27.305" v="3050"/>
          <ac:spMkLst>
            <pc:docMk/>
            <pc:sldMk cId="848607067" sldId="438"/>
            <ac:spMk id="2" creationId="{00000000-0000-0000-0000-000000000000}"/>
          </ac:spMkLst>
        </pc:spChg>
        <pc:graphicFrameChg chg="mod modGraphic">
          <ac:chgData name="Craig Evans" userId="f503b2a4-1812-4b87-93fe-7384e32b4565" providerId="ADAL" clId="{7EBC9CBE-CC4B-8742-ABA4-C07F0F7E74A7}" dt="2018-07-27T11:55:14.740" v="1334"/>
          <ac:graphicFrameMkLst>
            <pc:docMk/>
            <pc:sldMk cId="848607067" sldId="438"/>
            <ac:graphicFrameMk id="5" creationId="{00000000-0000-0000-0000-000000000000}"/>
          </ac:graphicFrameMkLst>
        </pc:graphicFrameChg>
      </pc:sldChg>
      <pc:sldChg chg="modSp modNotes">
        <pc:chgData name="Craig Evans" userId="f503b2a4-1812-4b87-93fe-7384e32b4565" providerId="ADAL" clId="{7EBC9CBE-CC4B-8742-ABA4-C07F0F7E74A7}" dt="2018-08-02T08:05:09.647" v="3962"/>
        <pc:sldMkLst>
          <pc:docMk/>
          <pc:sldMk cId="955290606" sldId="439"/>
        </pc:sldMkLst>
        <pc:spChg chg="mod">
          <ac:chgData name="Craig Evans" userId="f503b2a4-1812-4b87-93fe-7384e32b4565" providerId="ADAL" clId="{7EBC9CBE-CC4B-8742-ABA4-C07F0F7E74A7}" dt="2018-07-27T11:56:52.171" v="1355" actId="20577"/>
          <ac:spMkLst>
            <pc:docMk/>
            <pc:sldMk cId="955290606" sldId="439"/>
            <ac:spMk id="2" creationId="{00000000-0000-0000-0000-000000000000}"/>
          </ac:spMkLst>
        </pc:spChg>
      </pc:sldChg>
      <pc:sldChg chg="delSp modSp">
        <pc:chgData name="Craig Evans" userId="f503b2a4-1812-4b87-93fe-7384e32b4565" providerId="ADAL" clId="{7EBC9CBE-CC4B-8742-ABA4-C07F0F7E74A7}" dt="2018-07-31T08:59:27.305" v="3050"/>
        <pc:sldMkLst>
          <pc:docMk/>
          <pc:sldMk cId="745573883" sldId="440"/>
        </pc:sldMkLst>
        <pc:spChg chg="mod">
          <ac:chgData name="Craig Evans" userId="f503b2a4-1812-4b87-93fe-7384e32b4565" providerId="ADAL" clId="{7EBC9CBE-CC4B-8742-ABA4-C07F0F7E74A7}" dt="2018-07-27T11:57:29.590" v="1365" actId="20577"/>
          <ac:spMkLst>
            <pc:docMk/>
            <pc:sldMk cId="745573883" sldId="440"/>
            <ac:spMk id="3" creationId="{00000000-0000-0000-0000-000000000000}"/>
          </ac:spMkLst>
        </pc:spChg>
        <pc:spChg chg="del">
          <ac:chgData name="Craig Evans" userId="f503b2a4-1812-4b87-93fe-7384e32b4565" providerId="ADAL" clId="{7EBC9CBE-CC4B-8742-ABA4-C07F0F7E74A7}" dt="2018-07-31T08:59:27.305" v="3050"/>
          <ac:spMkLst>
            <pc:docMk/>
            <pc:sldMk cId="745573883" sldId="440"/>
            <ac:spMk id="4" creationId="{00000000-0000-0000-0000-000000000000}"/>
          </ac:spMkLst>
        </pc:spChg>
      </pc:sldChg>
      <pc:sldChg chg="delSp">
        <pc:chgData name="Craig Evans" userId="f503b2a4-1812-4b87-93fe-7384e32b4565" providerId="ADAL" clId="{7EBC9CBE-CC4B-8742-ABA4-C07F0F7E74A7}" dt="2018-07-31T08:59:27.305" v="3050"/>
        <pc:sldMkLst>
          <pc:docMk/>
          <pc:sldMk cId="293171336" sldId="441"/>
        </pc:sldMkLst>
        <pc:spChg chg="del">
          <ac:chgData name="Craig Evans" userId="f503b2a4-1812-4b87-93fe-7384e32b4565" providerId="ADAL" clId="{7EBC9CBE-CC4B-8742-ABA4-C07F0F7E74A7}" dt="2018-07-31T08:59:27.305" v="3050"/>
          <ac:spMkLst>
            <pc:docMk/>
            <pc:sldMk cId="293171336" sldId="441"/>
            <ac:spMk id="4" creationId="{00000000-0000-0000-0000-000000000000}"/>
          </ac:spMkLst>
        </pc:spChg>
      </pc:sldChg>
      <pc:sldChg chg="delSp">
        <pc:chgData name="Craig Evans" userId="f503b2a4-1812-4b87-93fe-7384e32b4565" providerId="ADAL" clId="{7EBC9CBE-CC4B-8742-ABA4-C07F0F7E74A7}" dt="2018-07-31T08:59:27.305" v="3050"/>
        <pc:sldMkLst>
          <pc:docMk/>
          <pc:sldMk cId="1651747426" sldId="446"/>
        </pc:sldMkLst>
        <pc:spChg chg="del">
          <ac:chgData name="Craig Evans" userId="f503b2a4-1812-4b87-93fe-7384e32b4565" providerId="ADAL" clId="{7EBC9CBE-CC4B-8742-ABA4-C07F0F7E74A7}" dt="2018-07-31T08:59:27.305" v="3050"/>
          <ac:spMkLst>
            <pc:docMk/>
            <pc:sldMk cId="1651747426" sldId="446"/>
            <ac:spMk id="4" creationId="{00000000-0000-0000-0000-000000000000}"/>
          </ac:spMkLst>
        </pc:spChg>
      </pc:sldChg>
      <pc:sldChg chg="delSp">
        <pc:chgData name="Craig Evans" userId="f503b2a4-1812-4b87-93fe-7384e32b4565" providerId="ADAL" clId="{7EBC9CBE-CC4B-8742-ABA4-C07F0F7E74A7}" dt="2018-07-31T08:59:27.305" v="3050"/>
        <pc:sldMkLst>
          <pc:docMk/>
          <pc:sldMk cId="2120013380" sldId="448"/>
        </pc:sldMkLst>
        <pc:spChg chg="del">
          <ac:chgData name="Craig Evans" userId="f503b2a4-1812-4b87-93fe-7384e32b4565" providerId="ADAL" clId="{7EBC9CBE-CC4B-8742-ABA4-C07F0F7E74A7}" dt="2018-07-31T08:59:27.305" v="3050"/>
          <ac:spMkLst>
            <pc:docMk/>
            <pc:sldMk cId="2120013380" sldId="448"/>
            <ac:spMk id="4" creationId="{00000000-0000-0000-0000-000000000000}"/>
          </ac:spMkLst>
        </pc:spChg>
      </pc:sldChg>
      <pc:sldChg chg="delSp">
        <pc:chgData name="Craig Evans" userId="f503b2a4-1812-4b87-93fe-7384e32b4565" providerId="ADAL" clId="{7EBC9CBE-CC4B-8742-ABA4-C07F0F7E74A7}" dt="2018-07-31T08:59:27.305" v="3050"/>
        <pc:sldMkLst>
          <pc:docMk/>
          <pc:sldMk cId="16206636" sldId="449"/>
        </pc:sldMkLst>
        <pc:spChg chg="del">
          <ac:chgData name="Craig Evans" userId="f503b2a4-1812-4b87-93fe-7384e32b4565" providerId="ADAL" clId="{7EBC9CBE-CC4B-8742-ABA4-C07F0F7E74A7}" dt="2018-07-31T08:59:27.305" v="3050"/>
          <ac:spMkLst>
            <pc:docMk/>
            <pc:sldMk cId="16206636" sldId="449"/>
            <ac:spMk id="4" creationId="{00000000-0000-0000-0000-000000000000}"/>
          </ac:spMkLst>
        </pc:spChg>
      </pc:sldChg>
      <pc:sldChg chg="delSp">
        <pc:chgData name="Craig Evans" userId="f503b2a4-1812-4b87-93fe-7384e32b4565" providerId="ADAL" clId="{7EBC9CBE-CC4B-8742-ABA4-C07F0F7E74A7}" dt="2018-07-31T08:59:27.305" v="3050"/>
        <pc:sldMkLst>
          <pc:docMk/>
          <pc:sldMk cId="1801991730" sldId="450"/>
        </pc:sldMkLst>
        <pc:spChg chg="del">
          <ac:chgData name="Craig Evans" userId="f503b2a4-1812-4b87-93fe-7384e32b4565" providerId="ADAL" clId="{7EBC9CBE-CC4B-8742-ABA4-C07F0F7E74A7}" dt="2018-07-31T08:59:27.305" v="3050"/>
          <ac:spMkLst>
            <pc:docMk/>
            <pc:sldMk cId="1801991730" sldId="450"/>
            <ac:spMk id="4" creationId="{00000000-0000-0000-0000-000000000000}"/>
          </ac:spMkLst>
        </pc:spChg>
      </pc:sldChg>
      <pc:sldChg chg="delSp">
        <pc:chgData name="Craig Evans" userId="f503b2a4-1812-4b87-93fe-7384e32b4565" providerId="ADAL" clId="{7EBC9CBE-CC4B-8742-ABA4-C07F0F7E74A7}" dt="2018-07-31T08:59:27.305" v="3050"/>
        <pc:sldMkLst>
          <pc:docMk/>
          <pc:sldMk cId="1587925263" sldId="453"/>
        </pc:sldMkLst>
        <pc:spChg chg="del">
          <ac:chgData name="Craig Evans" userId="f503b2a4-1812-4b87-93fe-7384e32b4565" providerId="ADAL" clId="{7EBC9CBE-CC4B-8742-ABA4-C07F0F7E74A7}" dt="2018-07-31T08:59:27.305" v="3050"/>
          <ac:spMkLst>
            <pc:docMk/>
            <pc:sldMk cId="1587925263" sldId="453"/>
            <ac:spMk id="4" creationId="{00000000-0000-0000-0000-000000000000}"/>
          </ac:spMkLst>
        </pc:spChg>
      </pc:sldChg>
      <pc:sldChg chg="delSp">
        <pc:chgData name="Craig Evans" userId="f503b2a4-1812-4b87-93fe-7384e32b4565" providerId="ADAL" clId="{7EBC9CBE-CC4B-8742-ABA4-C07F0F7E74A7}" dt="2018-07-31T08:59:27.305" v="3050"/>
        <pc:sldMkLst>
          <pc:docMk/>
          <pc:sldMk cId="1786009615" sldId="455"/>
        </pc:sldMkLst>
        <pc:spChg chg="del">
          <ac:chgData name="Craig Evans" userId="f503b2a4-1812-4b87-93fe-7384e32b4565" providerId="ADAL" clId="{7EBC9CBE-CC4B-8742-ABA4-C07F0F7E74A7}" dt="2018-07-31T08:59:27.305" v="3050"/>
          <ac:spMkLst>
            <pc:docMk/>
            <pc:sldMk cId="1786009615" sldId="455"/>
            <ac:spMk id="4" creationId="{00000000-0000-0000-0000-000000000000}"/>
          </ac:spMkLst>
        </pc:spChg>
      </pc:sldChg>
      <pc:sldChg chg="delSp">
        <pc:chgData name="Craig Evans" userId="f503b2a4-1812-4b87-93fe-7384e32b4565" providerId="ADAL" clId="{7EBC9CBE-CC4B-8742-ABA4-C07F0F7E74A7}" dt="2018-07-31T08:59:27.305" v="3050"/>
        <pc:sldMkLst>
          <pc:docMk/>
          <pc:sldMk cId="1312263553" sldId="463"/>
        </pc:sldMkLst>
        <pc:spChg chg="del">
          <ac:chgData name="Craig Evans" userId="f503b2a4-1812-4b87-93fe-7384e32b4565" providerId="ADAL" clId="{7EBC9CBE-CC4B-8742-ABA4-C07F0F7E74A7}" dt="2018-07-31T08:59:27.305" v="3050"/>
          <ac:spMkLst>
            <pc:docMk/>
            <pc:sldMk cId="1312263553" sldId="463"/>
            <ac:spMk id="4" creationId="{00000000-0000-0000-0000-000000000000}"/>
          </ac:spMkLst>
        </pc:spChg>
      </pc:sldChg>
      <pc:sldChg chg="delSp">
        <pc:chgData name="Craig Evans" userId="f503b2a4-1812-4b87-93fe-7384e32b4565" providerId="ADAL" clId="{7EBC9CBE-CC4B-8742-ABA4-C07F0F7E74A7}" dt="2018-07-31T08:59:27.305" v="3050"/>
        <pc:sldMkLst>
          <pc:docMk/>
          <pc:sldMk cId="556480581" sldId="464"/>
        </pc:sldMkLst>
        <pc:spChg chg="del">
          <ac:chgData name="Craig Evans" userId="f503b2a4-1812-4b87-93fe-7384e32b4565" providerId="ADAL" clId="{7EBC9CBE-CC4B-8742-ABA4-C07F0F7E74A7}" dt="2018-07-31T08:59:27.305" v="3050"/>
          <ac:spMkLst>
            <pc:docMk/>
            <pc:sldMk cId="556480581" sldId="464"/>
            <ac:spMk id="4" creationId="{00000000-0000-0000-0000-000000000000}"/>
          </ac:spMkLst>
        </pc:spChg>
      </pc:sldChg>
      <pc:sldChg chg="delSp">
        <pc:chgData name="Craig Evans" userId="f503b2a4-1812-4b87-93fe-7384e32b4565" providerId="ADAL" clId="{7EBC9CBE-CC4B-8742-ABA4-C07F0F7E74A7}" dt="2018-07-31T08:59:27.305" v="3050"/>
        <pc:sldMkLst>
          <pc:docMk/>
          <pc:sldMk cId="477842182" sldId="465"/>
        </pc:sldMkLst>
        <pc:spChg chg="del">
          <ac:chgData name="Craig Evans" userId="f503b2a4-1812-4b87-93fe-7384e32b4565" providerId="ADAL" clId="{7EBC9CBE-CC4B-8742-ABA4-C07F0F7E74A7}" dt="2018-07-31T08:59:27.305" v="3050"/>
          <ac:spMkLst>
            <pc:docMk/>
            <pc:sldMk cId="477842182" sldId="465"/>
            <ac:spMk id="4" creationId="{00000000-0000-0000-0000-000000000000}"/>
          </ac:spMkLst>
        </pc:spChg>
      </pc:sldChg>
      <pc:sldChg chg="delSp">
        <pc:chgData name="Craig Evans" userId="f503b2a4-1812-4b87-93fe-7384e32b4565" providerId="ADAL" clId="{7EBC9CBE-CC4B-8742-ABA4-C07F0F7E74A7}" dt="2018-07-31T08:59:27.305" v="3050"/>
        <pc:sldMkLst>
          <pc:docMk/>
          <pc:sldMk cId="1652196741" sldId="466"/>
        </pc:sldMkLst>
        <pc:spChg chg="del">
          <ac:chgData name="Craig Evans" userId="f503b2a4-1812-4b87-93fe-7384e32b4565" providerId="ADAL" clId="{7EBC9CBE-CC4B-8742-ABA4-C07F0F7E74A7}" dt="2018-07-31T08:59:27.305" v="3050"/>
          <ac:spMkLst>
            <pc:docMk/>
            <pc:sldMk cId="1652196741" sldId="466"/>
            <ac:spMk id="4" creationId="{00000000-0000-0000-0000-000000000000}"/>
          </ac:spMkLst>
        </pc:spChg>
      </pc:sldChg>
      <pc:sldChg chg="delSp">
        <pc:chgData name="Craig Evans" userId="f503b2a4-1812-4b87-93fe-7384e32b4565" providerId="ADAL" clId="{7EBC9CBE-CC4B-8742-ABA4-C07F0F7E74A7}" dt="2018-07-31T08:59:27.305" v="3050"/>
        <pc:sldMkLst>
          <pc:docMk/>
          <pc:sldMk cId="1507070277" sldId="467"/>
        </pc:sldMkLst>
        <pc:spChg chg="del">
          <ac:chgData name="Craig Evans" userId="f503b2a4-1812-4b87-93fe-7384e32b4565" providerId="ADAL" clId="{7EBC9CBE-CC4B-8742-ABA4-C07F0F7E74A7}" dt="2018-07-31T08:59:27.305" v="3050"/>
          <ac:spMkLst>
            <pc:docMk/>
            <pc:sldMk cId="1507070277" sldId="467"/>
            <ac:spMk id="4" creationId="{00000000-0000-0000-0000-000000000000}"/>
          </ac:spMkLst>
        </pc:spChg>
      </pc:sldChg>
      <pc:sldChg chg="delSp">
        <pc:chgData name="Craig Evans" userId="f503b2a4-1812-4b87-93fe-7384e32b4565" providerId="ADAL" clId="{7EBC9CBE-CC4B-8742-ABA4-C07F0F7E74A7}" dt="2018-07-31T08:59:27.305" v="3050"/>
        <pc:sldMkLst>
          <pc:docMk/>
          <pc:sldMk cId="1908012821" sldId="468"/>
        </pc:sldMkLst>
        <pc:spChg chg="del">
          <ac:chgData name="Craig Evans" userId="f503b2a4-1812-4b87-93fe-7384e32b4565" providerId="ADAL" clId="{7EBC9CBE-CC4B-8742-ABA4-C07F0F7E74A7}" dt="2018-07-31T08:59:27.305" v="3050"/>
          <ac:spMkLst>
            <pc:docMk/>
            <pc:sldMk cId="1908012821" sldId="468"/>
            <ac:spMk id="2" creationId="{00000000-0000-0000-0000-000000000000}"/>
          </ac:spMkLst>
        </pc:spChg>
      </pc:sldChg>
      <pc:sldChg chg="delSp">
        <pc:chgData name="Craig Evans" userId="f503b2a4-1812-4b87-93fe-7384e32b4565" providerId="ADAL" clId="{7EBC9CBE-CC4B-8742-ABA4-C07F0F7E74A7}" dt="2018-07-31T08:59:27.305" v="3050"/>
        <pc:sldMkLst>
          <pc:docMk/>
          <pc:sldMk cId="1745665543" sldId="469"/>
        </pc:sldMkLst>
        <pc:spChg chg="del">
          <ac:chgData name="Craig Evans" userId="f503b2a4-1812-4b87-93fe-7384e32b4565" providerId="ADAL" clId="{7EBC9CBE-CC4B-8742-ABA4-C07F0F7E74A7}" dt="2018-07-31T08:59:27.305" v="3050"/>
          <ac:spMkLst>
            <pc:docMk/>
            <pc:sldMk cId="1745665543" sldId="469"/>
            <ac:spMk id="4" creationId="{00000000-0000-0000-0000-000000000000}"/>
          </ac:spMkLst>
        </pc:spChg>
      </pc:sldChg>
      <pc:sldChg chg="delSp">
        <pc:chgData name="Craig Evans" userId="f503b2a4-1812-4b87-93fe-7384e32b4565" providerId="ADAL" clId="{7EBC9CBE-CC4B-8742-ABA4-C07F0F7E74A7}" dt="2018-07-31T08:59:27.305" v="3050"/>
        <pc:sldMkLst>
          <pc:docMk/>
          <pc:sldMk cId="479195887" sldId="470"/>
        </pc:sldMkLst>
        <pc:spChg chg="del">
          <ac:chgData name="Craig Evans" userId="f503b2a4-1812-4b87-93fe-7384e32b4565" providerId="ADAL" clId="{7EBC9CBE-CC4B-8742-ABA4-C07F0F7E74A7}" dt="2018-07-31T08:59:27.305" v="3050"/>
          <ac:spMkLst>
            <pc:docMk/>
            <pc:sldMk cId="479195887" sldId="470"/>
            <ac:spMk id="4" creationId="{00000000-0000-0000-0000-000000000000}"/>
          </ac:spMkLst>
        </pc:spChg>
      </pc:sldChg>
      <pc:sldChg chg="delSp">
        <pc:chgData name="Craig Evans" userId="f503b2a4-1812-4b87-93fe-7384e32b4565" providerId="ADAL" clId="{7EBC9CBE-CC4B-8742-ABA4-C07F0F7E74A7}" dt="2018-07-31T08:59:27.305" v="3050"/>
        <pc:sldMkLst>
          <pc:docMk/>
          <pc:sldMk cId="781596559" sldId="471"/>
        </pc:sldMkLst>
        <pc:spChg chg="del">
          <ac:chgData name="Craig Evans" userId="f503b2a4-1812-4b87-93fe-7384e32b4565" providerId="ADAL" clId="{7EBC9CBE-CC4B-8742-ABA4-C07F0F7E74A7}" dt="2018-07-31T08:59:27.305" v="3050"/>
          <ac:spMkLst>
            <pc:docMk/>
            <pc:sldMk cId="781596559" sldId="471"/>
            <ac:spMk id="4" creationId="{00000000-0000-0000-0000-000000000000}"/>
          </ac:spMkLst>
        </pc:spChg>
      </pc:sldChg>
      <pc:sldChg chg="delSp">
        <pc:chgData name="Craig Evans" userId="f503b2a4-1812-4b87-93fe-7384e32b4565" providerId="ADAL" clId="{7EBC9CBE-CC4B-8742-ABA4-C07F0F7E74A7}" dt="2018-07-31T08:59:27.305" v="3050"/>
        <pc:sldMkLst>
          <pc:docMk/>
          <pc:sldMk cId="135898414" sldId="472"/>
        </pc:sldMkLst>
        <pc:spChg chg="del">
          <ac:chgData name="Craig Evans" userId="f503b2a4-1812-4b87-93fe-7384e32b4565" providerId="ADAL" clId="{7EBC9CBE-CC4B-8742-ABA4-C07F0F7E74A7}" dt="2018-07-31T08:59:27.305" v="3050"/>
          <ac:spMkLst>
            <pc:docMk/>
            <pc:sldMk cId="135898414" sldId="472"/>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1269527337" sldId="473"/>
        </pc:sldMkLst>
        <pc:spChg chg="del">
          <ac:chgData name="Craig Evans" userId="f503b2a4-1812-4b87-93fe-7384e32b4565" providerId="ADAL" clId="{7EBC9CBE-CC4B-8742-ABA4-C07F0F7E74A7}" dt="2018-07-31T08:59:27.305" v="3050"/>
          <ac:spMkLst>
            <pc:docMk/>
            <pc:sldMk cId="1269527337" sldId="473"/>
            <ac:spMk id="4" creationId="{00000000-0000-0000-0000-000000000000}"/>
          </ac:spMkLst>
        </pc:spChg>
      </pc:sldChg>
      <pc:sldChg chg="delSp">
        <pc:chgData name="Craig Evans" userId="f503b2a4-1812-4b87-93fe-7384e32b4565" providerId="ADAL" clId="{7EBC9CBE-CC4B-8742-ABA4-C07F0F7E74A7}" dt="2018-07-31T08:59:27.305" v="3050"/>
        <pc:sldMkLst>
          <pc:docMk/>
          <pc:sldMk cId="1278773386" sldId="476"/>
        </pc:sldMkLst>
        <pc:spChg chg="del">
          <ac:chgData name="Craig Evans" userId="f503b2a4-1812-4b87-93fe-7384e32b4565" providerId="ADAL" clId="{7EBC9CBE-CC4B-8742-ABA4-C07F0F7E74A7}" dt="2018-07-31T08:59:27.305" v="3050"/>
          <ac:spMkLst>
            <pc:docMk/>
            <pc:sldMk cId="1278773386" sldId="476"/>
            <ac:spMk id="4" creationId="{00000000-0000-0000-0000-000000000000}"/>
          </ac:spMkLst>
        </pc:spChg>
      </pc:sldChg>
      <pc:sldChg chg="delSp">
        <pc:chgData name="Craig Evans" userId="f503b2a4-1812-4b87-93fe-7384e32b4565" providerId="ADAL" clId="{7EBC9CBE-CC4B-8742-ABA4-C07F0F7E74A7}" dt="2018-07-31T08:59:27.305" v="3050"/>
        <pc:sldMkLst>
          <pc:docMk/>
          <pc:sldMk cId="327959326" sldId="477"/>
        </pc:sldMkLst>
        <pc:spChg chg="del">
          <ac:chgData name="Craig Evans" userId="f503b2a4-1812-4b87-93fe-7384e32b4565" providerId="ADAL" clId="{7EBC9CBE-CC4B-8742-ABA4-C07F0F7E74A7}" dt="2018-07-31T08:59:27.305" v="3050"/>
          <ac:spMkLst>
            <pc:docMk/>
            <pc:sldMk cId="327959326" sldId="477"/>
            <ac:spMk id="4" creationId="{00000000-0000-0000-0000-000000000000}"/>
          </ac:spMkLst>
        </pc:spChg>
      </pc:sldChg>
      <pc:sldChg chg="delSp">
        <pc:chgData name="Craig Evans" userId="f503b2a4-1812-4b87-93fe-7384e32b4565" providerId="ADAL" clId="{7EBC9CBE-CC4B-8742-ABA4-C07F0F7E74A7}" dt="2018-07-31T08:59:27.305" v="3050"/>
        <pc:sldMkLst>
          <pc:docMk/>
          <pc:sldMk cId="1569353880" sldId="478"/>
        </pc:sldMkLst>
        <pc:spChg chg="del">
          <ac:chgData name="Craig Evans" userId="f503b2a4-1812-4b87-93fe-7384e32b4565" providerId="ADAL" clId="{7EBC9CBE-CC4B-8742-ABA4-C07F0F7E74A7}" dt="2018-07-31T08:59:27.305" v="3050"/>
          <ac:spMkLst>
            <pc:docMk/>
            <pc:sldMk cId="1569353880" sldId="478"/>
            <ac:spMk id="4" creationId="{00000000-0000-0000-0000-000000000000}"/>
          </ac:spMkLst>
        </pc:spChg>
      </pc:sldChg>
      <pc:sldChg chg="delSp">
        <pc:chgData name="Craig Evans" userId="f503b2a4-1812-4b87-93fe-7384e32b4565" providerId="ADAL" clId="{7EBC9CBE-CC4B-8742-ABA4-C07F0F7E74A7}" dt="2018-07-31T08:59:27.305" v="3050"/>
        <pc:sldMkLst>
          <pc:docMk/>
          <pc:sldMk cId="736508706" sldId="479"/>
        </pc:sldMkLst>
        <pc:spChg chg="del">
          <ac:chgData name="Craig Evans" userId="f503b2a4-1812-4b87-93fe-7384e32b4565" providerId="ADAL" clId="{7EBC9CBE-CC4B-8742-ABA4-C07F0F7E74A7}" dt="2018-07-31T08:59:27.305" v="3050"/>
          <ac:spMkLst>
            <pc:docMk/>
            <pc:sldMk cId="736508706" sldId="479"/>
            <ac:spMk id="4" creationId="{00000000-0000-0000-0000-000000000000}"/>
          </ac:spMkLst>
        </pc:spChg>
      </pc:sldChg>
      <pc:sldChg chg="delSp">
        <pc:chgData name="Craig Evans" userId="f503b2a4-1812-4b87-93fe-7384e32b4565" providerId="ADAL" clId="{7EBC9CBE-CC4B-8742-ABA4-C07F0F7E74A7}" dt="2018-07-31T08:59:27.305" v="3050"/>
        <pc:sldMkLst>
          <pc:docMk/>
          <pc:sldMk cId="406080434" sldId="480"/>
        </pc:sldMkLst>
        <pc:spChg chg="del">
          <ac:chgData name="Craig Evans" userId="f503b2a4-1812-4b87-93fe-7384e32b4565" providerId="ADAL" clId="{7EBC9CBE-CC4B-8742-ABA4-C07F0F7E74A7}" dt="2018-07-31T08:59:27.305" v="3050"/>
          <ac:spMkLst>
            <pc:docMk/>
            <pc:sldMk cId="406080434" sldId="480"/>
            <ac:spMk id="4" creationId="{00000000-0000-0000-0000-000000000000}"/>
          </ac:spMkLst>
        </pc:spChg>
      </pc:sldChg>
      <pc:sldChg chg="delSp">
        <pc:chgData name="Craig Evans" userId="f503b2a4-1812-4b87-93fe-7384e32b4565" providerId="ADAL" clId="{7EBC9CBE-CC4B-8742-ABA4-C07F0F7E74A7}" dt="2018-07-31T08:59:27.305" v="3050"/>
        <pc:sldMkLst>
          <pc:docMk/>
          <pc:sldMk cId="290824072" sldId="481"/>
        </pc:sldMkLst>
        <pc:spChg chg="del">
          <ac:chgData name="Craig Evans" userId="f503b2a4-1812-4b87-93fe-7384e32b4565" providerId="ADAL" clId="{7EBC9CBE-CC4B-8742-ABA4-C07F0F7E74A7}" dt="2018-07-31T08:59:27.305" v="3050"/>
          <ac:spMkLst>
            <pc:docMk/>
            <pc:sldMk cId="290824072" sldId="481"/>
            <ac:spMk id="2" creationId="{00000000-0000-0000-0000-000000000000}"/>
          </ac:spMkLst>
        </pc:spChg>
      </pc:sldChg>
      <pc:sldChg chg="modSp">
        <pc:chgData name="Craig Evans" userId="f503b2a4-1812-4b87-93fe-7384e32b4565" providerId="ADAL" clId="{7EBC9CBE-CC4B-8742-ABA4-C07F0F7E74A7}" dt="2018-07-27T11:57:14.815" v="1363" actId="20577"/>
        <pc:sldMkLst>
          <pc:docMk/>
          <pc:sldMk cId="1653501217" sldId="482"/>
        </pc:sldMkLst>
        <pc:spChg chg="mod">
          <ac:chgData name="Craig Evans" userId="f503b2a4-1812-4b87-93fe-7384e32b4565" providerId="ADAL" clId="{7EBC9CBE-CC4B-8742-ABA4-C07F0F7E74A7}" dt="2018-07-27T11:57:14.815" v="1363" actId="20577"/>
          <ac:spMkLst>
            <pc:docMk/>
            <pc:sldMk cId="1653501217" sldId="482"/>
            <ac:spMk id="2" creationId="{00000000-0000-0000-0000-000000000000}"/>
          </ac:spMkLst>
        </pc:spChg>
      </pc:sldChg>
      <pc:sldChg chg="delSp modSp">
        <pc:chgData name="Craig Evans" userId="f503b2a4-1812-4b87-93fe-7384e32b4565" providerId="ADAL" clId="{7EBC9CBE-CC4B-8742-ABA4-C07F0F7E74A7}" dt="2018-07-31T08:59:27.305" v="3050"/>
        <pc:sldMkLst>
          <pc:docMk/>
          <pc:sldMk cId="1956561939" sldId="483"/>
        </pc:sldMkLst>
        <pc:spChg chg="mod">
          <ac:chgData name="Craig Evans" userId="f503b2a4-1812-4b87-93fe-7384e32b4565" providerId="ADAL" clId="{7EBC9CBE-CC4B-8742-ABA4-C07F0F7E74A7}" dt="2018-07-27T11:57:20.961" v="1364" actId="20577"/>
          <ac:spMkLst>
            <pc:docMk/>
            <pc:sldMk cId="1956561939" sldId="483"/>
            <ac:spMk id="3" creationId="{00000000-0000-0000-0000-000000000000}"/>
          </ac:spMkLst>
        </pc:spChg>
        <pc:spChg chg="del">
          <ac:chgData name="Craig Evans" userId="f503b2a4-1812-4b87-93fe-7384e32b4565" providerId="ADAL" clId="{7EBC9CBE-CC4B-8742-ABA4-C07F0F7E74A7}" dt="2018-07-31T08:59:27.305" v="3050"/>
          <ac:spMkLst>
            <pc:docMk/>
            <pc:sldMk cId="1956561939" sldId="483"/>
            <ac:spMk id="4" creationId="{00000000-0000-0000-0000-000000000000}"/>
          </ac:spMkLst>
        </pc:spChg>
      </pc:sldChg>
      <pc:sldChg chg="delSp">
        <pc:chgData name="Craig Evans" userId="f503b2a4-1812-4b87-93fe-7384e32b4565" providerId="ADAL" clId="{7EBC9CBE-CC4B-8742-ABA4-C07F0F7E74A7}" dt="2018-07-31T08:59:27.305" v="3050"/>
        <pc:sldMkLst>
          <pc:docMk/>
          <pc:sldMk cId="1666905909" sldId="484"/>
        </pc:sldMkLst>
        <pc:spChg chg="del">
          <ac:chgData name="Craig Evans" userId="f503b2a4-1812-4b87-93fe-7384e32b4565" providerId="ADAL" clId="{7EBC9CBE-CC4B-8742-ABA4-C07F0F7E74A7}" dt="2018-07-31T08:59:27.305" v="3050"/>
          <ac:spMkLst>
            <pc:docMk/>
            <pc:sldMk cId="1666905909" sldId="484"/>
            <ac:spMk id="4" creationId="{00000000-0000-0000-0000-000000000000}"/>
          </ac:spMkLst>
        </pc:spChg>
      </pc:sldChg>
      <pc:sldChg chg="delSp">
        <pc:chgData name="Craig Evans" userId="f503b2a4-1812-4b87-93fe-7384e32b4565" providerId="ADAL" clId="{7EBC9CBE-CC4B-8742-ABA4-C07F0F7E74A7}" dt="2018-07-31T08:59:27.305" v="3050"/>
        <pc:sldMkLst>
          <pc:docMk/>
          <pc:sldMk cId="1763437448" sldId="485"/>
        </pc:sldMkLst>
        <pc:spChg chg="del">
          <ac:chgData name="Craig Evans" userId="f503b2a4-1812-4b87-93fe-7384e32b4565" providerId="ADAL" clId="{7EBC9CBE-CC4B-8742-ABA4-C07F0F7E74A7}" dt="2018-07-31T08:59:27.305" v="3050"/>
          <ac:spMkLst>
            <pc:docMk/>
            <pc:sldMk cId="1763437448" sldId="485"/>
            <ac:spMk id="4" creationId="{00000000-0000-0000-0000-000000000000}"/>
          </ac:spMkLst>
        </pc:spChg>
      </pc:sldChg>
      <pc:sldChg chg="delSp">
        <pc:chgData name="Craig Evans" userId="f503b2a4-1812-4b87-93fe-7384e32b4565" providerId="ADAL" clId="{7EBC9CBE-CC4B-8742-ABA4-C07F0F7E74A7}" dt="2018-07-31T08:59:27.305" v="3050"/>
        <pc:sldMkLst>
          <pc:docMk/>
          <pc:sldMk cId="671376289" sldId="486"/>
        </pc:sldMkLst>
        <pc:spChg chg="del">
          <ac:chgData name="Craig Evans" userId="f503b2a4-1812-4b87-93fe-7384e32b4565" providerId="ADAL" clId="{7EBC9CBE-CC4B-8742-ABA4-C07F0F7E74A7}" dt="2018-07-31T08:59:27.305" v="3050"/>
          <ac:spMkLst>
            <pc:docMk/>
            <pc:sldMk cId="671376289" sldId="486"/>
            <ac:spMk id="4" creationId="{00000000-0000-0000-0000-000000000000}"/>
          </ac:spMkLst>
        </pc:spChg>
      </pc:sldChg>
      <pc:sldChg chg="delSp">
        <pc:chgData name="Craig Evans" userId="f503b2a4-1812-4b87-93fe-7384e32b4565" providerId="ADAL" clId="{7EBC9CBE-CC4B-8742-ABA4-C07F0F7E74A7}" dt="2018-07-31T08:59:27.305" v="3050"/>
        <pc:sldMkLst>
          <pc:docMk/>
          <pc:sldMk cId="942207885" sldId="487"/>
        </pc:sldMkLst>
        <pc:spChg chg="del">
          <ac:chgData name="Craig Evans" userId="f503b2a4-1812-4b87-93fe-7384e32b4565" providerId="ADAL" clId="{7EBC9CBE-CC4B-8742-ABA4-C07F0F7E74A7}" dt="2018-07-31T08:59:27.305" v="3050"/>
          <ac:spMkLst>
            <pc:docMk/>
            <pc:sldMk cId="942207885" sldId="487"/>
            <ac:spMk id="4" creationId="{00000000-0000-0000-0000-000000000000}"/>
          </ac:spMkLst>
        </pc:spChg>
      </pc:sldChg>
      <pc:sldChg chg="delSp">
        <pc:chgData name="Craig Evans" userId="f503b2a4-1812-4b87-93fe-7384e32b4565" providerId="ADAL" clId="{7EBC9CBE-CC4B-8742-ABA4-C07F0F7E74A7}" dt="2018-07-31T08:59:27.305" v="3050"/>
        <pc:sldMkLst>
          <pc:docMk/>
          <pc:sldMk cId="143510217" sldId="488"/>
        </pc:sldMkLst>
        <pc:spChg chg="del">
          <ac:chgData name="Craig Evans" userId="f503b2a4-1812-4b87-93fe-7384e32b4565" providerId="ADAL" clId="{7EBC9CBE-CC4B-8742-ABA4-C07F0F7E74A7}" dt="2018-07-31T08:59:27.305" v="3050"/>
          <ac:spMkLst>
            <pc:docMk/>
            <pc:sldMk cId="143510217" sldId="488"/>
            <ac:spMk id="4" creationId="{00000000-0000-0000-0000-000000000000}"/>
          </ac:spMkLst>
        </pc:spChg>
      </pc:sldChg>
      <pc:sldChg chg="delSp">
        <pc:chgData name="Craig Evans" userId="f503b2a4-1812-4b87-93fe-7384e32b4565" providerId="ADAL" clId="{7EBC9CBE-CC4B-8742-ABA4-C07F0F7E74A7}" dt="2018-07-31T08:59:27.305" v="3050"/>
        <pc:sldMkLst>
          <pc:docMk/>
          <pc:sldMk cId="352081538" sldId="489"/>
        </pc:sldMkLst>
        <pc:spChg chg="del">
          <ac:chgData name="Craig Evans" userId="f503b2a4-1812-4b87-93fe-7384e32b4565" providerId="ADAL" clId="{7EBC9CBE-CC4B-8742-ABA4-C07F0F7E74A7}" dt="2018-07-31T08:59:27.305" v="3050"/>
          <ac:spMkLst>
            <pc:docMk/>
            <pc:sldMk cId="352081538" sldId="489"/>
            <ac:spMk id="4" creationId="{00000000-0000-0000-0000-000000000000}"/>
          </ac:spMkLst>
        </pc:spChg>
      </pc:sldChg>
      <pc:sldChg chg="delSp">
        <pc:chgData name="Craig Evans" userId="f503b2a4-1812-4b87-93fe-7384e32b4565" providerId="ADAL" clId="{7EBC9CBE-CC4B-8742-ABA4-C07F0F7E74A7}" dt="2018-07-31T08:59:27.305" v="3050"/>
        <pc:sldMkLst>
          <pc:docMk/>
          <pc:sldMk cId="1116961681" sldId="490"/>
        </pc:sldMkLst>
        <pc:spChg chg="del">
          <ac:chgData name="Craig Evans" userId="f503b2a4-1812-4b87-93fe-7384e32b4565" providerId="ADAL" clId="{7EBC9CBE-CC4B-8742-ABA4-C07F0F7E74A7}" dt="2018-07-31T08:59:27.305" v="3050"/>
          <ac:spMkLst>
            <pc:docMk/>
            <pc:sldMk cId="1116961681" sldId="490"/>
            <ac:spMk id="4" creationId="{00000000-0000-0000-0000-000000000000}"/>
          </ac:spMkLst>
        </pc:spChg>
      </pc:sldChg>
      <pc:sldChg chg="delSp">
        <pc:chgData name="Craig Evans" userId="f503b2a4-1812-4b87-93fe-7384e32b4565" providerId="ADAL" clId="{7EBC9CBE-CC4B-8742-ABA4-C07F0F7E74A7}" dt="2018-07-31T08:59:27.305" v="3050"/>
        <pc:sldMkLst>
          <pc:docMk/>
          <pc:sldMk cId="1620414140" sldId="491"/>
        </pc:sldMkLst>
        <pc:spChg chg="del">
          <ac:chgData name="Craig Evans" userId="f503b2a4-1812-4b87-93fe-7384e32b4565" providerId="ADAL" clId="{7EBC9CBE-CC4B-8742-ABA4-C07F0F7E74A7}" dt="2018-07-31T08:59:27.305" v="3050"/>
          <ac:spMkLst>
            <pc:docMk/>
            <pc:sldMk cId="1620414140" sldId="491"/>
            <ac:spMk id="4" creationId="{00000000-0000-0000-0000-000000000000}"/>
          </ac:spMkLst>
        </pc:spChg>
      </pc:sldChg>
      <pc:sldChg chg="delSp">
        <pc:chgData name="Craig Evans" userId="f503b2a4-1812-4b87-93fe-7384e32b4565" providerId="ADAL" clId="{7EBC9CBE-CC4B-8742-ABA4-C07F0F7E74A7}" dt="2018-07-31T08:59:27.305" v="3050"/>
        <pc:sldMkLst>
          <pc:docMk/>
          <pc:sldMk cId="2060323373" sldId="492"/>
        </pc:sldMkLst>
        <pc:spChg chg="del">
          <ac:chgData name="Craig Evans" userId="f503b2a4-1812-4b87-93fe-7384e32b4565" providerId="ADAL" clId="{7EBC9CBE-CC4B-8742-ABA4-C07F0F7E74A7}" dt="2018-07-31T08:59:27.305" v="3050"/>
          <ac:spMkLst>
            <pc:docMk/>
            <pc:sldMk cId="2060323373" sldId="492"/>
            <ac:spMk id="4" creationId="{00000000-0000-0000-0000-000000000000}"/>
          </ac:spMkLst>
        </pc:spChg>
      </pc:sldChg>
      <pc:sldChg chg="delSp">
        <pc:chgData name="Craig Evans" userId="f503b2a4-1812-4b87-93fe-7384e32b4565" providerId="ADAL" clId="{7EBC9CBE-CC4B-8742-ABA4-C07F0F7E74A7}" dt="2018-07-31T08:59:27.305" v="3050"/>
        <pc:sldMkLst>
          <pc:docMk/>
          <pc:sldMk cId="1828605783" sldId="493"/>
        </pc:sldMkLst>
        <pc:spChg chg="del">
          <ac:chgData name="Craig Evans" userId="f503b2a4-1812-4b87-93fe-7384e32b4565" providerId="ADAL" clId="{7EBC9CBE-CC4B-8742-ABA4-C07F0F7E74A7}" dt="2018-07-31T08:59:27.305" v="3050"/>
          <ac:spMkLst>
            <pc:docMk/>
            <pc:sldMk cId="1828605783" sldId="493"/>
            <ac:spMk id="4" creationId="{00000000-0000-0000-0000-000000000000}"/>
          </ac:spMkLst>
        </pc:spChg>
      </pc:sldChg>
      <pc:sldChg chg="delSp">
        <pc:chgData name="Craig Evans" userId="f503b2a4-1812-4b87-93fe-7384e32b4565" providerId="ADAL" clId="{7EBC9CBE-CC4B-8742-ABA4-C07F0F7E74A7}" dt="2018-07-31T08:59:27.305" v="3050"/>
        <pc:sldMkLst>
          <pc:docMk/>
          <pc:sldMk cId="738922664" sldId="494"/>
        </pc:sldMkLst>
        <pc:spChg chg="del">
          <ac:chgData name="Craig Evans" userId="f503b2a4-1812-4b87-93fe-7384e32b4565" providerId="ADAL" clId="{7EBC9CBE-CC4B-8742-ABA4-C07F0F7E74A7}" dt="2018-07-31T08:59:27.305" v="3050"/>
          <ac:spMkLst>
            <pc:docMk/>
            <pc:sldMk cId="738922664" sldId="494"/>
            <ac:spMk id="4" creationId="{00000000-0000-0000-0000-000000000000}"/>
          </ac:spMkLst>
        </pc:spChg>
      </pc:sldChg>
      <pc:sldChg chg="delSp">
        <pc:chgData name="Craig Evans" userId="f503b2a4-1812-4b87-93fe-7384e32b4565" providerId="ADAL" clId="{7EBC9CBE-CC4B-8742-ABA4-C07F0F7E74A7}" dt="2018-07-31T08:59:27.305" v="3050"/>
        <pc:sldMkLst>
          <pc:docMk/>
          <pc:sldMk cId="175283247" sldId="495"/>
        </pc:sldMkLst>
        <pc:spChg chg="del">
          <ac:chgData name="Craig Evans" userId="f503b2a4-1812-4b87-93fe-7384e32b4565" providerId="ADAL" clId="{7EBC9CBE-CC4B-8742-ABA4-C07F0F7E74A7}" dt="2018-07-31T08:59:27.305" v="3050"/>
          <ac:spMkLst>
            <pc:docMk/>
            <pc:sldMk cId="175283247" sldId="495"/>
            <ac:spMk id="4" creationId="{00000000-0000-0000-0000-000000000000}"/>
          </ac:spMkLst>
        </pc:spChg>
      </pc:sldChg>
      <pc:sldChg chg="delSp">
        <pc:chgData name="Craig Evans" userId="f503b2a4-1812-4b87-93fe-7384e32b4565" providerId="ADAL" clId="{7EBC9CBE-CC4B-8742-ABA4-C07F0F7E74A7}" dt="2018-07-31T08:59:27.305" v="3050"/>
        <pc:sldMkLst>
          <pc:docMk/>
          <pc:sldMk cId="1785452292" sldId="496"/>
        </pc:sldMkLst>
        <pc:spChg chg="del">
          <ac:chgData name="Craig Evans" userId="f503b2a4-1812-4b87-93fe-7384e32b4565" providerId="ADAL" clId="{7EBC9CBE-CC4B-8742-ABA4-C07F0F7E74A7}" dt="2018-07-31T08:59:27.305" v="3050"/>
          <ac:spMkLst>
            <pc:docMk/>
            <pc:sldMk cId="1785452292" sldId="496"/>
            <ac:spMk id="5" creationId="{00000000-0000-0000-0000-000000000000}"/>
          </ac:spMkLst>
        </pc:spChg>
      </pc:sldChg>
      <pc:sldChg chg="delSp">
        <pc:chgData name="Craig Evans" userId="f503b2a4-1812-4b87-93fe-7384e32b4565" providerId="ADAL" clId="{7EBC9CBE-CC4B-8742-ABA4-C07F0F7E74A7}" dt="2018-07-31T08:59:27.305" v="3050"/>
        <pc:sldMkLst>
          <pc:docMk/>
          <pc:sldMk cId="1307672113" sldId="497"/>
        </pc:sldMkLst>
        <pc:spChg chg="del">
          <ac:chgData name="Craig Evans" userId="f503b2a4-1812-4b87-93fe-7384e32b4565" providerId="ADAL" clId="{7EBC9CBE-CC4B-8742-ABA4-C07F0F7E74A7}" dt="2018-07-31T08:59:27.305" v="3050"/>
          <ac:spMkLst>
            <pc:docMk/>
            <pc:sldMk cId="1307672113" sldId="497"/>
            <ac:spMk id="4" creationId="{00000000-0000-0000-0000-000000000000}"/>
          </ac:spMkLst>
        </pc:spChg>
      </pc:sldChg>
      <pc:sldChg chg="delSp">
        <pc:chgData name="Craig Evans" userId="f503b2a4-1812-4b87-93fe-7384e32b4565" providerId="ADAL" clId="{7EBC9CBE-CC4B-8742-ABA4-C07F0F7E74A7}" dt="2018-07-31T08:59:27.305" v="3050"/>
        <pc:sldMkLst>
          <pc:docMk/>
          <pc:sldMk cId="697559793" sldId="498"/>
        </pc:sldMkLst>
        <pc:spChg chg="del">
          <ac:chgData name="Craig Evans" userId="f503b2a4-1812-4b87-93fe-7384e32b4565" providerId="ADAL" clId="{7EBC9CBE-CC4B-8742-ABA4-C07F0F7E74A7}" dt="2018-07-31T08:59:27.305" v="3050"/>
          <ac:spMkLst>
            <pc:docMk/>
            <pc:sldMk cId="697559793" sldId="498"/>
            <ac:spMk id="4" creationId="{00000000-0000-0000-0000-000000000000}"/>
          </ac:spMkLst>
        </pc:spChg>
      </pc:sldChg>
      <pc:sldChg chg="delSp modSp">
        <pc:chgData name="Craig Evans" userId="f503b2a4-1812-4b87-93fe-7384e32b4565" providerId="ADAL" clId="{7EBC9CBE-CC4B-8742-ABA4-C07F0F7E74A7}" dt="2018-07-31T08:59:27.305" v="3050"/>
        <pc:sldMkLst>
          <pc:docMk/>
          <pc:sldMk cId="774211978" sldId="499"/>
        </pc:sldMkLst>
        <pc:spChg chg="mod">
          <ac:chgData name="Craig Evans" userId="f503b2a4-1812-4b87-93fe-7384e32b4565" providerId="ADAL" clId="{7EBC9CBE-CC4B-8742-ABA4-C07F0F7E74A7}" dt="2018-07-23T14:50:47.579" v="1" actId="20577"/>
          <ac:spMkLst>
            <pc:docMk/>
            <pc:sldMk cId="774211978" sldId="499"/>
            <ac:spMk id="3" creationId="{00000000-0000-0000-0000-000000000000}"/>
          </ac:spMkLst>
        </pc:spChg>
        <pc:spChg chg="del">
          <ac:chgData name="Craig Evans" userId="f503b2a4-1812-4b87-93fe-7384e32b4565" providerId="ADAL" clId="{7EBC9CBE-CC4B-8742-ABA4-C07F0F7E74A7}" dt="2018-07-31T08:59:27.305" v="3050"/>
          <ac:spMkLst>
            <pc:docMk/>
            <pc:sldMk cId="774211978" sldId="499"/>
            <ac:spMk id="4" creationId="{00000000-0000-0000-0000-000000000000}"/>
          </ac:spMkLst>
        </pc:spChg>
      </pc:sldChg>
      <pc:sldChg chg="delSp">
        <pc:chgData name="Craig Evans" userId="f503b2a4-1812-4b87-93fe-7384e32b4565" providerId="ADAL" clId="{7EBC9CBE-CC4B-8742-ABA4-C07F0F7E74A7}" dt="2018-07-31T08:59:27.305" v="3050"/>
        <pc:sldMkLst>
          <pc:docMk/>
          <pc:sldMk cId="577297073" sldId="500"/>
        </pc:sldMkLst>
        <pc:spChg chg="del">
          <ac:chgData name="Craig Evans" userId="f503b2a4-1812-4b87-93fe-7384e32b4565" providerId="ADAL" clId="{7EBC9CBE-CC4B-8742-ABA4-C07F0F7E74A7}" dt="2018-07-31T08:59:27.305" v="3050"/>
          <ac:spMkLst>
            <pc:docMk/>
            <pc:sldMk cId="577297073" sldId="500"/>
            <ac:spMk id="5" creationId="{00000000-0000-0000-0000-000000000000}"/>
          </ac:spMkLst>
        </pc:spChg>
      </pc:sldChg>
      <pc:sldChg chg="delSp">
        <pc:chgData name="Craig Evans" userId="f503b2a4-1812-4b87-93fe-7384e32b4565" providerId="ADAL" clId="{7EBC9CBE-CC4B-8742-ABA4-C07F0F7E74A7}" dt="2018-07-31T08:59:27.305" v="3050"/>
        <pc:sldMkLst>
          <pc:docMk/>
          <pc:sldMk cId="300788765" sldId="501"/>
        </pc:sldMkLst>
        <pc:spChg chg="del">
          <ac:chgData name="Craig Evans" userId="f503b2a4-1812-4b87-93fe-7384e32b4565" providerId="ADAL" clId="{7EBC9CBE-CC4B-8742-ABA4-C07F0F7E74A7}" dt="2018-07-31T08:59:27.305" v="3050"/>
          <ac:spMkLst>
            <pc:docMk/>
            <pc:sldMk cId="300788765" sldId="501"/>
            <ac:spMk id="5" creationId="{00000000-0000-0000-0000-000000000000}"/>
          </ac:spMkLst>
        </pc:spChg>
      </pc:sldChg>
      <pc:sldChg chg="delSp">
        <pc:chgData name="Craig Evans" userId="f503b2a4-1812-4b87-93fe-7384e32b4565" providerId="ADAL" clId="{7EBC9CBE-CC4B-8742-ABA4-C07F0F7E74A7}" dt="2018-07-31T08:59:27.305" v="3050"/>
        <pc:sldMkLst>
          <pc:docMk/>
          <pc:sldMk cId="180268317" sldId="502"/>
        </pc:sldMkLst>
        <pc:spChg chg="del">
          <ac:chgData name="Craig Evans" userId="f503b2a4-1812-4b87-93fe-7384e32b4565" providerId="ADAL" clId="{7EBC9CBE-CC4B-8742-ABA4-C07F0F7E74A7}" dt="2018-07-31T08:59:27.305" v="3050"/>
          <ac:spMkLst>
            <pc:docMk/>
            <pc:sldMk cId="180268317" sldId="502"/>
            <ac:spMk id="4" creationId="{00000000-0000-0000-0000-000000000000}"/>
          </ac:spMkLst>
        </pc:spChg>
      </pc:sldChg>
      <pc:sldChg chg="delSp">
        <pc:chgData name="Craig Evans" userId="f503b2a4-1812-4b87-93fe-7384e32b4565" providerId="ADAL" clId="{7EBC9CBE-CC4B-8742-ABA4-C07F0F7E74A7}" dt="2018-07-31T08:59:27.305" v="3050"/>
        <pc:sldMkLst>
          <pc:docMk/>
          <pc:sldMk cId="1817661549" sldId="503"/>
        </pc:sldMkLst>
        <pc:spChg chg="del">
          <ac:chgData name="Craig Evans" userId="f503b2a4-1812-4b87-93fe-7384e32b4565" providerId="ADAL" clId="{7EBC9CBE-CC4B-8742-ABA4-C07F0F7E74A7}" dt="2018-07-31T08:59:27.305" v="3050"/>
          <ac:spMkLst>
            <pc:docMk/>
            <pc:sldMk cId="1817661549" sldId="503"/>
            <ac:spMk id="4" creationId="{00000000-0000-0000-0000-000000000000}"/>
          </ac:spMkLst>
        </pc:spChg>
      </pc:sldChg>
      <pc:sldChg chg="delSp">
        <pc:chgData name="Craig Evans" userId="f503b2a4-1812-4b87-93fe-7384e32b4565" providerId="ADAL" clId="{7EBC9CBE-CC4B-8742-ABA4-C07F0F7E74A7}" dt="2018-07-31T08:59:27.305" v="3050"/>
        <pc:sldMkLst>
          <pc:docMk/>
          <pc:sldMk cId="1482775468" sldId="504"/>
        </pc:sldMkLst>
        <pc:spChg chg="del">
          <ac:chgData name="Craig Evans" userId="f503b2a4-1812-4b87-93fe-7384e32b4565" providerId="ADAL" clId="{7EBC9CBE-CC4B-8742-ABA4-C07F0F7E74A7}" dt="2018-07-31T08:59:27.305" v="3050"/>
          <ac:spMkLst>
            <pc:docMk/>
            <pc:sldMk cId="1482775468" sldId="504"/>
            <ac:spMk id="4" creationId="{00000000-0000-0000-0000-000000000000}"/>
          </ac:spMkLst>
        </pc:spChg>
      </pc:sldChg>
      <pc:sldChg chg="delSp">
        <pc:chgData name="Craig Evans" userId="f503b2a4-1812-4b87-93fe-7384e32b4565" providerId="ADAL" clId="{7EBC9CBE-CC4B-8742-ABA4-C07F0F7E74A7}" dt="2018-07-31T08:59:27.305" v="3050"/>
        <pc:sldMkLst>
          <pc:docMk/>
          <pc:sldMk cId="1607050888" sldId="505"/>
        </pc:sldMkLst>
        <pc:spChg chg="del">
          <ac:chgData name="Craig Evans" userId="f503b2a4-1812-4b87-93fe-7384e32b4565" providerId="ADAL" clId="{7EBC9CBE-CC4B-8742-ABA4-C07F0F7E74A7}" dt="2018-07-31T08:59:27.305" v="3050"/>
          <ac:spMkLst>
            <pc:docMk/>
            <pc:sldMk cId="1607050888" sldId="505"/>
            <ac:spMk id="4" creationId="{00000000-0000-0000-0000-000000000000}"/>
          </ac:spMkLst>
        </pc:spChg>
      </pc:sldChg>
      <pc:sldChg chg="delSp">
        <pc:chgData name="Craig Evans" userId="f503b2a4-1812-4b87-93fe-7384e32b4565" providerId="ADAL" clId="{7EBC9CBE-CC4B-8742-ABA4-C07F0F7E74A7}" dt="2018-07-31T08:59:27.305" v="3050"/>
        <pc:sldMkLst>
          <pc:docMk/>
          <pc:sldMk cId="802446297" sldId="506"/>
        </pc:sldMkLst>
        <pc:spChg chg="del">
          <ac:chgData name="Craig Evans" userId="f503b2a4-1812-4b87-93fe-7384e32b4565" providerId="ADAL" clId="{7EBC9CBE-CC4B-8742-ABA4-C07F0F7E74A7}" dt="2018-07-31T08:59:27.305" v="3050"/>
          <ac:spMkLst>
            <pc:docMk/>
            <pc:sldMk cId="802446297" sldId="506"/>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517610519" sldId="507"/>
        </pc:sldMkLst>
        <pc:spChg chg="del">
          <ac:chgData name="Craig Evans" userId="f503b2a4-1812-4b87-93fe-7384e32b4565" providerId="ADAL" clId="{7EBC9CBE-CC4B-8742-ABA4-C07F0F7E74A7}" dt="2018-07-31T08:59:27.305" v="3050"/>
          <ac:spMkLst>
            <pc:docMk/>
            <pc:sldMk cId="517610519" sldId="507"/>
            <ac:spMk id="4" creationId="{00000000-0000-0000-0000-000000000000}"/>
          </ac:spMkLst>
        </pc:spChg>
      </pc:sldChg>
      <pc:sldChg chg="delSp">
        <pc:chgData name="Craig Evans" userId="f503b2a4-1812-4b87-93fe-7384e32b4565" providerId="ADAL" clId="{7EBC9CBE-CC4B-8742-ABA4-C07F0F7E74A7}" dt="2018-07-31T08:59:27.305" v="3050"/>
        <pc:sldMkLst>
          <pc:docMk/>
          <pc:sldMk cId="1694141957" sldId="508"/>
        </pc:sldMkLst>
        <pc:spChg chg="del">
          <ac:chgData name="Craig Evans" userId="f503b2a4-1812-4b87-93fe-7384e32b4565" providerId="ADAL" clId="{7EBC9CBE-CC4B-8742-ABA4-C07F0F7E74A7}" dt="2018-07-31T08:59:27.305" v="3050"/>
          <ac:spMkLst>
            <pc:docMk/>
            <pc:sldMk cId="1694141957" sldId="508"/>
            <ac:spMk id="4" creationId="{00000000-0000-0000-0000-000000000000}"/>
          </ac:spMkLst>
        </pc:spChg>
      </pc:sldChg>
      <pc:sldChg chg="delSp">
        <pc:chgData name="Craig Evans" userId="f503b2a4-1812-4b87-93fe-7384e32b4565" providerId="ADAL" clId="{7EBC9CBE-CC4B-8742-ABA4-C07F0F7E74A7}" dt="2018-07-31T08:59:27.305" v="3050"/>
        <pc:sldMkLst>
          <pc:docMk/>
          <pc:sldMk cId="2105679373" sldId="509"/>
        </pc:sldMkLst>
        <pc:spChg chg="del">
          <ac:chgData name="Craig Evans" userId="f503b2a4-1812-4b87-93fe-7384e32b4565" providerId="ADAL" clId="{7EBC9CBE-CC4B-8742-ABA4-C07F0F7E74A7}" dt="2018-07-31T08:59:27.305" v="3050"/>
          <ac:spMkLst>
            <pc:docMk/>
            <pc:sldMk cId="2105679373" sldId="509"/>
            <ac:spMk id="4" creationId="{00000000-0000-0000-0000-000000000000}"/>
          </ac:spMkLst>
        </pc:spChg>
      </pc:sldChg>
      <pc:sldChg chg="delSp">
        <pc:chgData name="Craig Evans" userId="f503b2a4-1812-4b87-93fe-7384e32b4565" providerId="ADAL" clId="{7EBC9CBE-CC4B-8742-ABA4-C07F0F7E74A7}" dt="2018-07-31T08:59:27.305" v="3050"/>
        <pc:sldMkLst>
          <pc:docMk/>
          <pc:sldMk cId="1770203098" sldId="510"/>
        </pc:sldMkLst>
        <pc:spChg chg="del">
          <ac:chgData name="Craig Evans" userId="f503b2a4-1812-4b87-93fe-7384e32b4565" providerId="ADAL" clId="{7EBC9CBE-CC4B-8742-ABA4-C07F0F7E74A7}" dt="2018-07-31T08:59:27.305" v="3050"/>
          <ac:spMkLst>
            <pc:docMk/>
            <pc:sldMk cId="1770203098" sldId="510"/>
            <ac:spMk id="4" creationId="{00000000-0000-0000-0000-000000000000}"/>
          </ac:spMkLst>
        </pc:spChg>
      </pc:sldChg>
      <pc:sldChg chg="delSp">
        <pc:chgData name="Craig Evans" userId="f503b2a4-1812-4b87-93fe-7384e32b4565" providerId="ADAL" clId="{7EBC9CBE-CC4B-8742-ABA4-C07F0F7E74A7}" dt="2018-07-31T08:59:27.305" v="3050"/>
        <pc:sldMkLst>
          <pc:docMk/>
          <pc:sldMk cId="565022548" sldId="511"/>
        </pc:sldMkLst>
        <pc:spChg chg="del">
          <ac:chgData name="Craig Evans" userId="f503b2a4-1812-4b87-93fe-7384e32b4565" providerId="ADAL" clId="{7EBC9CBE-CC4B-8742-ABA4-C07F0F7E74A7}" dt="2018-07-31T08:59:27.305" v="3050"/>
          <ac:spMkLst>
            <pc:docMk/>
            <pc:sldMk cId="565022548" sldId="511"/>
            <ac:spMk id="4" creationId="{00000000-0000-0000-0000-000000000000}"/>
          </ac:spMkLst>
        </pc:spChg>
      </pc:sldChg>
      <pc:sldChg chg="delSp">
        <pc:chgData name="Craig Evans" userId="f503b2a4-1812-4b87-93fe-7384e32b4565" providerId="ADAL" clId="{7EBC9CBE-CC4B-8742-ABA4-C07F0F7E74A7}" dt="2018-07-31T08:59:27.305" v="3050"/>
        <pc:sldMkLst>
          <pc:docMk/>
          <pc:sldMk cId="161277202" sldId="512"/>
        </pc:sldMkLst>
        <pc:spChg chg="del">
          <ac:chgData name="Craig Evans" userId="f503b2a4-1812-4b87-93fe-7384e32b4565" providerId="ADAL" clId="{7EBC9CBE-CC4B-8742-ABA4-C07F0F7E74A7}" dt="2018-07-31T08:59:27.305" v="3050"/>
          <ac:spMkLst>
            <pc:docMk/>
            <pc:sldMk cId="161277202" sldId="512"/>
            <ac:spMk id="4" creationId="{00000000-0000-0000-0000-000000000000}"/>
          </ac:spMkLst>
        </pc:spChg>
      </pc:sldChg>
      <pc:sldChg chg="delSp">
        <pc:chgData name="Craig Evans" userId="f503b2a4-1812-4b87-93fe-7384e32b4565" providerId="ADAL" clId="{7EBC9CBE-CC4B-8742-ABA4-C07F0F7E74A7}" dt="2018-07-31T08:59:27.305" v="3050"/>
        <pc:sldMkLst>
          <pc:docMk/>
          <pc:sldMk cId="461571500" sldId="513"/>
        </pc:sldMkLst>
        <pc:spChg chg="del">
          <ac:chgData name="Craig Evans" userId="f503b2a4-1812-4b87-93fe-7384e32b4565" providerId="ADAL" clId="{7EBC9CBE-CC4B-8742-ABA4-C07F0F7E74A7}" dt="2018-07-31T08:59:27.305" v="3050"/>
          <ac:spMkLst>
            <pc:docMk/>
            <pc:sldMk cId="461571500" sldId="513"/>
            <ac:spMk id="4" creationId="{00000000-0000-0000-0000-000000000000}"/>
          </ac:spMkLst>
        </pc:spChg>
      </pc:sldChg>
      <pc:sldChg chg="delSp">
        <pc:chgData name="Craig Evans" userId="f503b2a4-1812-4b87-93fe-7384e32b4565" providerId="ADAL" clId="{7EBC9CBE-CC4B-8742-ABA4-C07F0F7E74A7}" dt="2018-07-31T08:59:27.305" v="3050"/>
        <pc:sldMkLst>
          <pc:docMk/>
          <pc:sldMk cId="921267536" sldId="514"/>
        </pc:sldMkLst>
        <pc:spChg chg="del">
          <ac:chgData name="Craig Evans" userId="f503b2a4-1812-4b87-93fe-7384e32b4565" providerId="ADAL" clId="{7EBC9CBE-CC4B-8742-ABA4-C07F0F7E74A7}" dt="2018-07-31T08:59:27.305" v="3050"/>
          <ac:spMkLst>
            <pc:docMk/>
            <pc:sldMk cId="921267536" sldId="514"/>
            <ac:spMk id="5" creationId="{00000000-0000-0000-0000-000000000000}"/>
          </ac:spMkLst>
        </pc:spChg>
      </pc:sldChg>
      <pc:sldChg chg="delSp">
        <pc:chgData name="Craig Evans" userId="f503b2a4-1812-4b87-93fe-7384e32b4565" providerId="ADAL" clId="{7EBC9CBE-CC4B-8742-ABA4-C07F0F7E74A7}" dt="2018-07-31T08:59:27.305" v="3050"/>
        <pc:sldMkLst>
          <pc:docMk/>
          <pc:sldMk cId="386382682" sldId="515"/>
        </pc:sldMkLst>
        <pc:spChg chg="del">
          <ac:chgData name="Craig Evans" userId="f503b2a4-1812-4b87-93fe-7384e32b4565" providerId="ADAL" clId="{7EBC9CBE-CC4B-8742-ABA4-C07F0F7E74A7}" dt="2018-07-31T08:59:27.305" v="3050"/>
          <ac:spMkLst>
            <pc:docMk/>
            <pc:sldMk cId="386382682" sldId="515"/>
            <ac:spMk id="5" creationId="{00000000-0000-0000-0000-000000000000}"/>
          </ac:spMkLst>
        </pc:spChg>
      </pc:sldChg>
      <pc:sldChg chg="delSp">
        <pc:chgData name="Craig Evans" userId="f503b2a4-1812-4b87-93fe-7384e32b4565" providerId="ADAL" clId="{7EBC9CBE-CC4B-8742-ABA4-C07F0F7E74A7}" dt="2018-07-31T08:59:27.305" v="3050"/>
        <pc:sldMkLst>
          <pc:docMk/>
          <pc:sldMk cId="2090671493" sldId="516"/>
        </pc:sldMkLst>
        <pc:spChg chg="del">
          <ac:chgData name="Craig Evans" userId="f503b2a4-1812-4b87-93fe-7384e32b4565" providerId="ADAL" clId="{7EBC9CBE-CC4B-8742-ABA4-C07F0F7E74A7}" dt="2018-07-31T08:59:27.305" v="3050"/>
          <ac:spMkLst>
            <pc:docMk/>
            <pc:sldMk cId="2090671493" sldId="516"/>
            <ac:spMk id="2" creationId="{00000000-0000-0000-0000-000000000000}"/>
          </ac:spMkLst>
        </pc:spChg>
      </pc:sldChg>
      <pc:sldChg chg="modSp">
        <pc:chgData name="Craig Evans" userId="f503b2a4-1812-4b87-93fe-7384e32b4565" providerId="ADAL" clId="{7EBC9CBE-CC4B-8742-ABA4-C07F0F7E74A7}" dt="2018-07-27T11:58:30.969" v="1370" actId="20577"/>
        <pc:sldMkLst>
          <pc:docMk/>
          <pc:sldMk cId="1982376010" sldId="517"/>
        </pc:sldMkLst>
        <pc:spChg chg="mod">
          <ac:chgData name="Craig Evans" userId="f503b2a4-1812-4b87-93fe-7384e32b4565" providerId="ADAL" clId="{7EBC9CBE-CC4B-8742-ABA4-C07F0F7E74A7}" dt="2018-07-27T11:58:30.969" v="1370" actId="20577"/>
          <ac:spMkLst>
            <pc:docMk/>
            <pc:sldMk cId="1982376010" sldId="517"/>
            <ac:spMk id="2" creationId="{00000000-0000-0000-0000-000000000000}"/>
          </ac:spMkLst>
        </pc:spChg>
      </pc:sldChg>
      <pc:sldChg chg="delSp modSp">
        <pc:chgData name="Craig Evans" userId="f503b2a4-1812-4b87-93fe-7384e32b4565" providerId="ADAL" clId="{7EBC9CBE-CC4B-8742-ABA4-C07F0F7E74A7}" dt="2018-07-31T08:59:27.305" v="3050"/>
        <pc:sldMkLst>
          <pc:docMk/>
          <pc:sldMk cId="1732300512" sldId="518"/>
        </pc:sldMkLst>
        <pc:spChg chg="del">
          <ac:chgData name="Craig Evans" userId="f503b2a4-1812-4b87-93fe-7384e32b4565" providerId="ADAL" clId="{7EBC9CBE-CC4B-8742-ABA4-C07F0F7E74A7}" dt="2018-07-31T08:59:27.305" v="3050"/>
          <ac:spMkLst>
            <pc:docMk/>
            <pc:sldMk cId="1732300512" sldId="518"/>
            <ac:spMk id="4" creationId="{00000000-0000-0000-0000-000000000000}"/>
          </ac:spMkLst>
        </pc:spChg>
        <pc:spChg chg="mod">
          <ac:chgData name="Craig Evans" userId="f503b2a4-1812-4b87-93fe-7384e32b4565" providerId="ADAL" clId="{7EBC9CBE-CC4B-8742-ABA4-C07F0F7E74A7}" dt="2018-07-27T11:58:34.109" v="1371" actId="20577"/>
          <ac:spMkLst>
            <pc:docMk/>
            <pc:sldMk cId="1732300512" sldId="518"/>
            <ac:spMk id="6" creationId="{00000000-0000-0000-0000-000000000000}"/>
          </ac:spMkLst>
        </pc:spChg>
      </pc:sldChg>
      <pc:sldChg chg="delSp">
        <pc:chgData name="Craig Evans" userId="f503b2a4-1812-4b87-93fe-7384e32b4565" providerId="ADAL" clId="{7EBC9CBE-CC4B-8742-ABA4-C07F0F7E74A7}" dt="2018-07-31T08:59:27.305" v="3050"/>
        <pc:sldMkLst>
          <pc:docMk/>
          <pc:sldMk cId="1338902805" sldId="519"/>
        </pc:sldMkLst>
        <pc:spChg chg="del">
          <ac:chgData name="Craig Evans" userId="f503b2a4-1812-4b87-93fe-7384e32b4565" providerId="ADAL" clId="{7EBC9CBE-CC4B-8742-ABA4-C07F0F7E74A7}" dt="2018-07-31T08:59:27.305" v="3050"/>
          <ac:spMkLst>
            <pc:docMk/>
            <pc:sldMk cId="1338902805" sldId="519"/>
            <ac:spMk id="4" creationId="{00000000-0000-0000-0000-000000000000}"/>
          </ac:spMkLst>
        </pc:spChg>
      </pc:sldChg>
      <pc:sldChg chg="delSp">
        <pc:chgData name="Craig Evans" userId="f503b2a4-1812-4b87-93fe-7384e32b4565" providerId="ADAL" clId="{7EBC9CBE-CC4B-8742-ABA4-C07F0F7E74A7}" dt="2018-07-31T08:59:27.305" v="3050"/>
        <pc:sldMkLst>
          <pc:docMk/>
          <pc:sldMk cId="1605790369" sldId="520"/>
        </pc:sldMkLst>
        <pc:spChg chg="del">
          <ac:chgData name="Craig Evans" userId="f503b2a4-1812-4b87-93fe-7384e32b4565" providerId="ADAL" clId="{7EBC9CBE-CC4B-8742-ABA4-C07F0F7E74A7}" dt="2018-07-31T08:59:27.305" v="3050"/>
          <ac:spMkLst>
            <pc:docMk/>
            <pc:sldMk cId="1605790369" sldId="520"/>
            <ac:spMk id="2" creationId="{00000000-0000-0000-0000-000000000000}"/>
          </ac:spMkLst>
        </pc:spChg>
      </pc:sldChg>
      <pc:sldChg chg="delSp">
        <pc:chgData name="Craig Evans" userId="f503b2a4-1812-4b87-93fe-7384e32b4565" providerId="ADAL" clId="{7EBC9CBE-CC4B-8742-ABA4-C07F0F7E74A7}" dt="2018-07-31T08:59:27.305" v="3050"/>
        <pc:sldMkLst>
          <pc:docMk/>
          <pc:sldMk cId="1091739934" sldId="521"/>
        </pc:sldMkLst>
        <pc:spChg chg="del">
          <ac:chgData name="Craig Evans" userId="f503b2a4-1812-4b87-93fe-7384e32b4565" providerId="ADAL" clId="{7EBC9CBE-CC4B-8742-ABA4-C07F0F7E74A7}" dt="2018-07-31T08:59:27.305" v="3050"/>
          <ac:spMkLst>
            <pc:docMk/>
            <pc:sldMk cId="1091739934" sldId="521"/>
            <ac:spMk id="4" creationId="{00000000-0000-0000-0000-000000000000}"/>
          </ac:spMkLst>
        </pc:spChg>
      </pc:sldChg>
      <pc:sldChg chg="delSp">
        <pc:chgData name="Craig Evans" userId="f503b2a4-1812-4b87-93fe-7384e32b4565" providerId="ADAL" clId="{7EBC9CBE-CC4B-8742-ABA4-C07F0F7E74A7}" dt="2018-07-31T08:59:27.305" v="3050"/>
        <pc:sldMkLst>
          <pc:docMk/>
          <pc:sldMk cId="772790770" sldId="522"/>
        </pc:sldMkLst>
        <pc:spChg chg="del">
          <ac:chgData name="Craig Evans" userId="f503b2a4-1812-4b87-93fe-7384e32b4565" providerId="ADAL" clId="{7EBC9CBE-CC4B-8742-ABA4-C07F0F7E74A7}" dt="2018-07-31T08:59:27.305" v="3050"/>
          <ac:spMkLst>
            <pc:docMk/>
            <pc:sldMk cId="772790770" sldId="522"/>
            <ac:spMk id="4" creationId="{00000000-0000-0000-0000-000000000000}"/>
          </ac:spMkLst>
        </pc:spChg>
      </pc:sldChg>
      <pc:sldChg chg="delSp">
        <pc:chgData name="Craig Evans" userId="f503b2a4-1812-4b87-93fe-7384e32b4565" providerId="ADAL" clId="{7EBC9CBE-CC4B-8742-ABA4-C07F0F7E74A7}" dt="2018-07-31T08:59:27.305" v="3050"/>
        <pc:sldMkLst>
          <pc:docMk/>
          <pc:sldMk cId="313374334" sldId="523"/>
        </pc:sldMkLst>
        <pc:spChg chg="del">
          <ac:chgData name="Craig Evans" userId="f503b2a4-1812-4b87-93fe-7384e32b4565" providerId="ADAL" clId="{7EBC9CBE-CC4B-8742-ABA4-C07F0F7E74A7}" dt="2018-07-31T08:59:27.305" v="3050"/>
          <ac:spMkLst>
            <pc:docMk/>
            <pc:sldMk cId="313374334" sldId="523"/>
            <ac:spMk id="4" creationId="{00000000-0000-0000-0000-000000000000}"/>
          </ac:spMkLst>
        </pc:spChg>
      </pc:sldChg>
      <pc:sldChg chg="delSp">
        <pc:chgData name="Craig Evans" userId="f503b2a4-1812-4b87-93fe-7384e32b4565" providerId="ADAL" clId="{7EBC9CBE-CC4B-8742-ABA4-C07F0F7E74A7}" dt="2018-07-31T08:59:27.305" v="3050"/>
        <pc:sldMkLst>
          <pc:docMk/>
          <pc:sldMk cId="1252529094" sldId="524"/>
        </pc:sldMkLst>
        <pc:spChg chg="del">
          <ac:chgData name="Craig Evans" userId="f503b2a4-1812-4b87-93fe-7384e32b4565" providerId="ADAL" clId="{7EBC9CBE-CC4B-8742-ABA4-C07F0F7E74A7}" dt="2018-07-31T08:59:27.305" v="3050"/>
          <ac:spMkLst>
            <pc:docMk/>
            <pc:sldMk cId="1252529094" sldId="524"/>
            <ac:spMk id="4" creationId="{00000000-0000-0000-0000-000000000000}"/>
          </ac:spMkLst>
        </pc:spChg>
      </pc:sldChg>
      <pc:sldChg chg="delSp">
        <pc:chgData name="Craig Evans" userId="f503b2a4-1812-4b87-93fe-7384e32b4565" providerId="ADAL" clId="{7EBC9CBE-CC4B-8742-ABA4-C07F0F7E74A7}" dt="2018-07-31T08:59:27.305" v="3050"/>
        <pc:sldMkLst>
          <pc:docMk/>
          <pc:sldMk cId="1621774964" sldId="525"/>
        </pc:sldMkLst>
        <pc:spChg chg="del">
          <ac:chgData name="Craig Evans" userId="f503b2a4-1812-4b87-93fe-7384e32b4565" providerId="ADAL" clId="{7EBC9CBE-CC4B-8742-ABA4-C07F0F7E74A7}" dt="2018-07-31T08:59:27.305" v="3050"/>
          <ac:spMkLst>
            <pc:docMk/>
            <pc:sldMk cId="1621774964" sldId="525"/>
            <ac:spMk id="4" creationId="{00000000-0000-0000-0000-000000000000}"/>
          </ac:spMkLst>
        </pc:spChg>
      </pc:sldChg>
      <pc:sldChg chg="delSp">
        <pc:chgData name="Craig Evans" userId="f503b2a4-1812-4b87-93fe-7384e32b4565" providerId="ADAL" clId="{7EBC9CBE-CC4B-8742-ABA4-C07F0F7E74A7}" dt="2018-07-31T08:59:27.305" v="3050"/>
        <pc:sldMkLst>
          <pc:docMk/>
          <pc:sldMk cId="1309372224" sldId="526"/>
        </pc:sldMkLst>
        <pc:spChg chg="del">
          <ac:chgData name="Craig Evans" userId="f503b2a4-1812-4b87-93fe-7384e32b4565" providerId="ADAL" clId="{7EBC9CBE-CC4B-8742-ABA4-C07F0F7E74A7}" dt="2018-07-31T08:59:27.305" v="3050"/>
          <ac:spMkLst>
            <pc:docMk/>
            <pc:sldMk cId="1309372224" sldId="526"/>
            <ac:spMk id="4" creationId="{00000000-0000-0000-0000-000000000000}"/>
          </ac:spMkLst>
        </pc:spChg>
      </pc:sldChg>
      <pc:sldChg chg="delSp">
        <pc:chgData name="Craig Evans" userId="f503b2a4-1812-4b87-93fe-7384e32b4565" providerId="ADAL" clId="{7EBC9CBE-CC4B-8742-ABA4-C07F0F7E74A7}" dt="2018-07-31T08:59:27.305" v="3050"/>
        <pc:sldMkLst>
          <pc:docMk/>
          <pc:sldMk cId="1354037959" sldId="527"/>
        </pc:sldMkLst>
        <pc:spChg chg="del">
          <ac:chgData name="Craig Evans" userId="f503b2a4-1812-4b87-93fe-7384e32b4565" providerId="ADAL" clId="{7EBC9CBE-CC4B-8742-ABA4-C07F0F7E74A7}" dt="2018-07-31T08:59:27.305" v="3050"/>
          <ac:spMkLst>
            <pc:docMk/>
            <pc:sldMk cId="1354037959" sldId="527"/>
            <ac:spMk id="4" creationId="{00000000-0000-0000-0000-000000000000}"/>
          </ac:spMkLst>
        </pc:spChg>
      </pc:sldChg>
      <pc:sldChg chg="delSp">
        <pc:chgData name="Craig Evans" userId="f503b2a4-1812-4b87-93fe-7384e32b4565" providerId="ADAL" clId="{7EBC9CBE-CC4B-8742-ABA4-C07F0F7E74A7}" dt="2018-07-31T08:59:27.305" v="3050"/>
        <pc:sldMkLst>
          <pc:docMk/>
          <pc:sldMk cId="431769654" sldId="528"/>
        </pc:sldMkLst>
        <pc:spChg chg="del">
          <ac:chgData name="Craig Evans" userId="f503b2a4-1812-4b87-93fe-7384e32b4565" providerId="ADAL" clId="{7EBC9CBE-CC4B-8742-ABA4-C07F0F7E74A7}" dt="2018-07-31T08:59:27.305" v="3050"/>
          <ac:spMkLst>
            <pc:docMk/>
            <pc:sldMk cId="431769654" sldId="528"/>
            <ac:spMk id="4" creationId="{00000000-0000-0000-0000-000000000000}"/>
          </ac:spMkLst>
        </pc:spChg>
      </pc:sldChg>
      <pc:sldChg chg="delSp">
        <pc:chgData name="Craig Evans" userId="f503b2a4-1812-4b87-93fe-7384e32b4565" providerId="ADAL" clId="{7EBC9CBE-CC4B-8742-ABA4-C07F0F7E74A7}" dt="2018-07-31T08:59:27.305" v="3050"/>
        <pc:sldMkLst>
          <pc:docMk/>
          <pc:sldMk cId="405331565" sldId="529"/>
        </pc:sldMkLst>
        <pc:spChg chg="del">
          <ac:chgData name="Craig Evans" userId="f503b2a4-1812-4b87-93fe-7384e32b4565" providerId="ADAL" clId="{7EBC9CBE-CC4B-8742-ABA4-C07F0F7E74A7}" dt="2018-07-31T08:59:27.305" v="3050"/>
          <ac:spMkLst>
            <pc:docMk/>
            <pc:sldMk cId="405331565" sldId="529"/>
            <ac:spMk id="4" creationId="{00000000-0000-0000-0000-000000000000}"/>
          </ac:spMkLst>
        </pc:spChg>
      </pc:sldChg>
      <pc:sldChg chg="delSp">
        <pc:chgData name="Craig Evans" userId="f503b2a4-1812-4b87-93fe-7384e32b4565" providerId="ADAL" clId="{7EBC9CBE-CC4B-8742-ABA4-C07F0F7E74A7}" dt="2018-07-31T08:59:27.305" v="3050"/>
        <pc:sldMkLst>
          <pc:docMk/>
          <pc:sldMk cId="589484671" sldId="530"/>
        </pc:sldMkLst>
        <pc:spChg chg="del">
          <ac:chgData name="Craig Evans" userId="f503b2a4-1812-4b87-93fe-7384e32b4565" providerId="ADAL" clId="{7EBC9CBE-CC4B-8742-ABA4-C07F0F7E74A7}" dt="2018-07-31T08:59:27.305" v="3050"/>
          <ac:spMkLst>
            <pc:docMk/>
            <pc:sldMk cId="589484671" sldId="530"/>
            <ac:spMk id="4" creationId="{00000000-0000-0000-0000-000000000000}"/>
          </ac:spMkLst>
        </pc:spChg>
      </pc:sldChg>
      <pc:sldChg chg="delSp">
        <pc:chgData name="Craig Evans" userId="f503b2a4-1812-4b87-93fe-7384e32b4565" providerId="ADAL" clId="{7EBC9CBE-CC4B-8742-ABA4-C07F0F7E74A7}" dt="2018-07-31T08:59:27.305" v="3050"/>
        <pc:sldMkLst>
          <pc:docMk/>
          <pc:sldMk cId="1126801886" sldId="531"/>
        </pc:sldMkLst>
        <pc:spChg chg="del">
          <ac:chgData name="Craig Evans" userId="f503b2a4-1812-4b87-93fe-7384e32b4565" providerId="ADAL" clId="{7EBC9CBE-CC4B-8742-ABA4-C07F0F7E74A7}" dt="2018-07-31T08:59:27.305" v="3050"/>
          <ac:spMkLst>
            <pc:docMk/>
            <pc:sldMk cId="1126801886" sldId="531"/>
            <ac:spMk id="5" creationId="{00000000-0000-0000-0000-000000000000}"/>
          </ac:spMkLst>
        </pc:spChg>
      </pc:sldChg>
      <pc:sldChg chg="delSp">
        <pc:chgData name="Craig Evans" userId="f503b2a4-1812-4b87-93fe-7384e32b4565" providerId="ADAL" clId="{7EBC9CBE-CC4B-8742-ABA4-C07F0F7E74A7}" dt="2018-07-31T08:59:27.305" v="3050"/>
        <pc:sldMkLst>
          <pc:docMk/>
          <pc:sldMk cId="1648498756" sldId="532"/>
        </pc:sldMkLst>
        <pc:spChg chg="del">
          <ac:chgData name="Craig Evans" userId="f503b2a4-1812-4b87-93fe-7384e32b4565" providerId="ADAL" clId="{7EBC9CBE-CC4B-8742-ABA4-C07F0F7E74A7}" dt="2018-07-31T08:59:27.305" v="3050"/>
          <ac:spMkLst>
            <pc:docMk/>
            <pc:sldMk cId="1648498756" sldId="532"/>
            <ac:spMk id="4" creationId="{00000000-0000-0000-0000-000000000000}"/>
          </ac:spMkLst>
        </pc:spChg>
      </pc:sldChg>
      <pc:sldChg chg="delSp">
        <pc:chgData name="Craig Evans" userId="f503b2a4-1812-4b87-93fe-7384e32b4565" providerId="ADAL" clId="{7EBC9CBE-CC4B-8742-ABA4-C07F0F7E74A7}" dt="2018-07-31T08:59:27.305" v="3050"/>
        <pc:sldMkLst>
          <pc:docMk/>
          <pc:sldMk cId="1632062145" sldId="533"/>
        </pc:sldMkLst>
        <pc:spChg chg="del">
          <ac:chgData name="Craig Evans" userId="f503b2a4-1812-4b87-93fe-7384e32b4565" providerId="ADAL" clId="{7EBC9CBE-CC4B-8742-ABA4-C07F0F7E74A7}" dt="2018-07-31T08:59:27.305" v="3050"/>
          <ac:spMkLst>
            <pc:docMk/>
            <pc:sldMk cId="1632062145" sldId="533"/>
            <ac:spMk id="2" creationId="{00000000-0000-0000-0000-000000000000}"/>
          </ac:spMkLst>
        </pc:spChg>
      </pc:sldChg>
      <pc:sldChg chg="delSp">
        <pc:chgData name="Craig Evans" userId="f503b2a4-1812-4b87-93fe-7384e32b4565" providerId="ADAL" clId="{7EBC9CBE-CC4B-8742-ABA4-C07F0F7E74A7}" dt="2018-07-31T08:59:27.305" v="3050"/>
        <pc:sldMkLst>
          <pc:docMk/>
          <pc:sldMk cId="259847884" sldId="534"/>
        </pc:sldMkLst>
        <pc:spChg chg="del">
          <ac:chgData name="Craig Evans" userId="f503b2a4-1812-4b87-93fe-7384e32b4565" providerId="ADAL" clId="{7EBC9CBE-CC4B-8742-ABA4-C07F0F7E74A7}" dt="2018-07-31T08:59:27.305" v="3050"/>
          <ac:spMkLst>
            <pc:docMk/>
            <pc:sldMk cId="259847884" sldId="534"/>
            <ac:spMk id="4" creationId="{00000000-0000-0000-0000-000000000000}"/>
          </ac:spMkLst>
        </pc:spChg>
      </pc:sldChg>
      <pc:sldChg chg="delSp">
        <pc:chgData name="Craig Evans" userId="f503b2a4-1812-4b87-93fe-7384e32b4565" providerId="ADAL" clId="{7EBC9CBE-CC4B-8742-ABA4-C07F0F7E74A7}" dt="2018-07-31T08:59:27.305" v="3050"/>
        <pc:sldMkLst>
          <pc:docMk/>
          <pc:sldMk cId="1429132037" sldId="535"/>
        </pc:sldMkLst>
        <pc:spChg chg="del">
          <ac:chgData name="Craig Evans" userId="f503b2a4-1812-4b87-93fe-7384e32b4565" providerId="ADAL" clId="{7EBC9CBE-CC4B-8742-ABA4-C07F0F7E74A7}" dt="2018-07-31T08:59:27.305" v="3050"/>
          <ac:spMkLst>
            <pc:docMk/>
            <pc:sldMk cId="1429132037" sldId="535"/>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1965037811" sldId="536"/>
        </pc:sldMkLst>
        <pc:spChg chg="del">
          <ac:chgData name="Craig Evans" userId="f503b2a4-1812-4b87-93fe-7384e32b4565" providerId="ADAL" clId="{7EBC9CBE-CC4B-8742-ABA4-C07F0F7E74A7}" dt="2018-07-31T08:59:27.305" v="3050"/>
          <ac:spMkLst>
            <pc:docMk/>
            <pc:sldMk cId="1965037811" sldId="536"/>
            <ac:spMk id="4" creationId="{00000000-0000-0000-0000-000000000000}"/>
          </ac:spMkLst>
        </pc:spChg>
      </pc:sldChg>
      <pc:sldChg chg="delSp">
        <pc:chgData name="Craig Evans" userId="f503b2a4-1812-4b87-93fe-7384e32b4565" providerId="ADAL" clId="{7EBC9CBE-CC4B-8742-ABA4-C07F0F7E74A7}" dt="2018-07-31T08:59:27.305" v="3050"/>
        <pc:sldMkLst>
          <pc:docMk/>
          <pc:sldMk cId="657297087" sldId="538"/>
        </pc:sldMkLst>
        <pc:spChg chg="del">
          <ac:chgData name="Craig Evans" userId="f503b2a4-1812-4b87-93fe-7384e32b4565" providerId="ADAL" clId="{7EBC9CBE-CC4B-8742-ABA4-C07F0F7E74A7}" dt="2018-07-31T08:59:27.305" v="3050"/>
          <ac:spMkLst>
            <pc:docMk/>
            <pc:sldMk cId="657297087" sldId="538"/>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536261041" sldId="539"/>
        </pc:sldMkLst>
        <pc:spChg chg="del">
          <ac:chgData name="Craig Evans" userId="f503b2a4-1812-4b87-93fe-7384e32b4565" providerId="ADAL" clId="{7EBC9CBE-CC4B-8742-ABA4-C07F0F7E74A7}" dt="2018-07-31T08:59:27.305" v="3050"/>
          <ac:spMkLst>
            <pc:docMk/>
            <pc:sldMk cId="536261041" sldId="539"/>
            <ac:spMk id="4" creationId="{00000000-0000-0000-0000-000000000000}"/>
          </ac:spMkLst>
        </pc:spChg>
      </pc:sldChg>
      <pc:sldChg chg="delSp">
        <pc:chgData name="Craig Evans" userId="f503b2a4-1812-4b87-93fe-7384e32b4565" providerId="ADAL" clId="{7EBC9CBE-CC4B-8742-ABA4-C07F0F7E74A7}" dt="2018-07-31T08:59:27.305" v="3050"/>
        <pc:sldMkLst>
          <pc:docMk/>
          <pc:sldMk cId="430552832" sldId="540"/>
        </pc:sldMkLst>
        <pc:spChg chg="del">
          <ac:chgData name="Craig Evans" userId="f503b2a4-1812-4b87-93fe-7384e32b4565" providerId="ADAL" clId="{7EBC9CBE-CC4B-8742-ABA4-C07F0F7E74A7}" dt="2018-07-31T08:59:27.305" v="3050"/>
          <ac:spMkLst>
            <pc:docMk/>
            <pc:sldMk cId="430552832" sldId="540"/>
            <ac:spMk id="4" creationId="{00000000-0000-0000-0000-000000000000}"/>
          </ac:spMkLst>
        </pc:spChg>
      </pc:sldChg>
      <pc:sldChg chg="delSp">
        <pc:chgData name="Craig Evans" userId="f503b2a4-1812-4b87-93fe-7384e32b4565" providerId="ADAL" clId="{7EBC9CBE-CC4B-8742-ABA4-C07F0F7E74A7}" dt="2018-07-31T08:59:27.305" v="3050"/>
        <pc:sldMkLst>
          <pc:docMk/>
          <pc:sldMk cId="1429040681" sldId="541"/>
        </pc:sldMkLst>
        <pc:spChg chg="del">
          <ac:chgData name="Craig Evans" userId="f503b2a4-1812-4b87-93fe-7384e32b4565" providerId="ADAL" clId="{7EBC9CBE-CC4B-8742-ABA4-C07F0F7E74A7}" dt="2018-07-31T08:59:27.305" v="3050"/>
          <ac:spMkLst>
            <pc:docMk/>
            <pc:sldMk cId="1429040681" sldId="541"/>
            <ac:spMk id="4" creationId="{00000000-0000-0000-0000-000000000000}"/>
          </ac:spMkLst>
        </pc:spChg>
      </pc:sldChg>
      <pc:sldChg chg="delSp">
        <pc:chgData name="Craig Evans" userId="f503b2a4-1812-4b87-93fe-7384e32b4565" providerId="ADAL" clId="{7EBC9CBE-CC4B-8742-ABA4-C07F0F7E74A7}" dt="2018-07-31T08:59:27.305" v="3050"/>
        <pc:sldMkLst>
          <pc:docMk/>
          <pc:sldMk cId="429617519" sldId="542"/>
        </pc:sldMkLst>
        <pc:spChg chg="del">
          <ac:chgData name="Craig Evans" userId="f503b2a4-1812-4b87-93fe-7384e32b4565" providerId="ADAL" clId="{7EBC9CBE-CC4B-8742-ABA4-C07F0F7E74A7}" dt="2018-07-31T08:59:27.305" v="3050"/>
          <ac:spMkLst>
            <pc:docMk/>
            <pc:sldMk cId="429617519" sldId="542"/>
            <ac:spMk id="4" creationId="{00000000-0000-0000-0000-000000000000}"/>
          </ac:spMkLst>
        </pc:spChg>
      </pc:sldChg>
      <pc:sldChg chg="delSp">
        <pc:chgData name="Craig Evans" userId="f503b2a4-1812-4b87-93fe-7384e32b4565" providerId="ADAL" clId="{7EBC9CBE-CC4B-8742-ABA4-C07F0F7E74A7}" dt="2018-07-31T08:59:27.305" v="3050"/>
        <pc:sldMkLst>
          <pc:docMk/>
          <pc:sldMk cId="741620619" sldId="543"/>
        </pc:sldMkLst>
        <pc:spChg chg="del">
          <ac:chgData name="Craig Evans" userId="f503b2a4-1812-4b87-93fe-7384e32b4565" providerId="ADAL" clId="{7EBC9CBE-CC4B-8742-ABA4-C07F0F7E74A7}" dt="2018-07-31T08:59:27.305" v="3050"/>
          <ac:spMkLst>
            <pc:docMk/>
            <pc:sldMk cId="741620619" sldId="543"/>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422656345" sldId="544"/>
        </pc:sldMkLst>
        <pc:spChg chg="del">
          <ac:chgData name="Craig Evans" userId="f503b2a4-1812-4b87-93fe-7384e32b4565" providerId="ADAL" clId="{7EBC9CBE-CC4B-8742-ABA4-C07F0F7E74A7}" dt="2018-07-31T08:59:27.305" v="3050"/>
          <ac:spMkLst>
            <pc:docMk/>
            <pc:sldMk cId="422656345" sldId="544"/>
            <ac:spMk id="4" creationId="{00000000-0000-0000-0000-000000000000}"/>
          </ac:spMkLst>
        </pc:spChg>
      </pc:sldChg>
      <pc:sldChg chg="delSp">
        <pc:chgData name="Craig Evans" userId="f503b2a4-1812-4b87-93fe-7384e32b4565" providerId="ADAL" clId="{7EBC9CBE-CC4B-8742-ABA4-C07F0F7E74A7}" dt="2018-07-31T08:59:27.305" v="3050"/>
        <pc:sldMkLst>
          <pc:docMk/>
          <pc:sldMk cId="1644918745" sldId="545"/>
        </pc:sldMkLst>
        <pc:spChg chg="del">
          <ac:chgData name="Craig Evans" userId="f503b2a4-1812-4b87-93fe-7384e32b4565" providerId="ADAL" clId="{7EBC9CBE-CC4B-8742-ABA4-C07F0F7E74A7}" dt="2018-07-31T08:59:27.305" v="3050"/>
          <ac:spMkLst>
            <pc:docMk/>
            <pc:sldMk cId="1644918745" sldId="545"/>
            <ac:spMk id="4" creationId="{00000000-0000-0000-0000-000000000000}"/>
          </ac:spMkLst>
        </pc:spChg>
      </pc:sldChg>
      <pc:sldChg chg="delSp">
        <pc:chgData name="Craig Evans" userId="f503b2a4-1812-4b87-93fe-7384e32b4565" providerId="ADAL" clId="{7EBC9CBE-CC4B-8742-ABA4-C07F0F7E74A7}" dt="2018-07-31T08:59:27.305" v="3050"/>
        <pc:sldMkLst>
          <pc:docMk/>
          <pc:sldMk cId="1592359384" sldId="546"/>
        </pc:sldMkLst>
        <pc:spChg chg="del">
          <ac:chgData name="Craig Evans" userId="f503b2a4-1812-4b87-93fe-7384e32b4565" providerId="ADAL" clId="{7EBC9CBE-CC4B-8742-ABA4-C07F0F7E74A7}" dt="2018-07-31T08:59:27.305" v="3050"/>
          <ac:spMkLst>
            <pc:docMk/>
            <pc:sldMk cId="1592359384" sldId="546"/>
            <ac:spMk id="4" creationId="{00000000-0000-0000-0000-000000000000}"/>
          </ac:spMkLst>
        </pc:spChg>
      </pc:sldChg>
      <pc:sldChg chg="delSp">
        <pc:chgData name="Craig Evans" userId="f503b2a4-1812-4b87-93fe-7384e32b4565" providerId="ADAL" clId="{7EBC9CBE-CC4B-8742-ABA4-C07F0F7E74A7}" dt="2018-07-31T08:59:27.305" v="3050"/>
        <pc:sldMkLst>
          <pc:docMk/>
          <pc:sldMk cId="842957974" sldId="547"/>
        </pc:sldMkLst>
        <pc:spChg chg="del">
          <ac:chgData name="Craig Evans" userId="f503b2a4-1812-4b87-93fe-7384e32b4565" providerId="ADAL" clId="{7EBC9CBE-CC4B-8742-ABA4-C07F0F7E74A7}" dt="2018-07-31T08:59:27.305" v="3050"/>
          <ac:spMkLst>
            <pc:docMk/>
            <pc:sldMk cId="842957974" sldId="547"/>
            <ac:spMk id="4" creationId="{00000000-0000-0000-0000-000000000000}"/>
          </ac:spMkLst>
        </pc:spChg>
      </pc:sldChg>
      <pc:sldChg chg="delSp">
        <pc:chgData name="Craig Evans" userId="f503b2a4-1812-4b87-93fe-7384e32b4565" providerId="ADAL" clId="{7EBC9CBE-CC4B-8742-ABA4-C07F0F7E74A7}" dt="2018-07-31T08:59:27.305" v="3050"/>
        <pc:sldMkLst>
          <pc:docMk/>
          <pc:sldMk cId="645049759" sldId="548"/>
        </pc:sldMkLst>
        <pc:spChg chg="del">
          <ac:chgData name="Craig Evans" userId="f503b2a4-1812-4b87-93fe-7384e32b4565" providerId="ADAL" clId="{7EBC9CBE-CC4B-8742-ABA4-C07F0F7E74A7}" dt="2018-07-31T08:59:27.305" v="3050"/>
          <ac:spMkLst>
            <pc:docMk/>
            <pc:sldMk cId="645049759" sldId="548"/>
            <ac:spMk id="4" creationId="{00000000-0000-0000-0000-000000000000}"/>
          </ac:spMkLst>
        </pc:spChg>
      </pc:sldChg>
      <pc:sldChg chg="delSp">
        <pc:chgData name="Craig Evans" userId="f503b2a4-1812-4b87-93fe-7384e32b4565" providerId="ADAL" clId="{7EBC9CBE-CC4B-8742-ABA4-C07F0F7E74A7}" dt="2018-07-31T08:59:27.305" v="3050"/>
        <pc:sldMkLst>
          <pc:docMk/>
          <pc:sldMk cId="853849457" sldId="549"/>
        </pc:sldMkLst>
        <pc:spChg chg="del">
          <ac:chgData name="Craig Evans" userId="f503b2a4-1812-4b87-93fe-7384e32b4565" providerId="ADAL" clId="{7EBC9CBE-CC4B-8742-ABA4-C07F0F7E74A7}" dt="2018-07-31T08:59:27.305" v="3050"/>
          <ac:spMkLst>
            <pc:docMk/>
            <pc:sldMk cId="853849457" sldId="549"/>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1162094545" sldId="550"/>
        </pc:sldMkLst>
        <pc:spChg chg="del">
          <ac:chgData name="Craig Evans" userId="f503b2a4-1812-4b87-93fe-7384e32b4565" providerId="ADAL" clId="{7EBC9CBE-CC4B-8742-ABA4-C07F0F7E74A7}" dt="2018-07-31T08:59:27.305" v="3050"/>
          <ac:spMkLst>
            <pc:docMk/>
            <pc:sldMk cId="1162094545" sldId="550"/>
            <ac:spMk id="4" creationId="{00000000-0000-0000-0000-000000000000}"/>
          </ac:spMkLst>
        </pc:spChg>
      </pc:sldChg>
      <pc:sldChg chg="delSp">
        <pc:chgData name="Craig Evans" userId="f503b2a4-1812-4b87-93fe-7384e32b4565" providerId="ADAL" clId="{7EBC9CBE-CC4B-8742-ABA4-C07F0F7E74A7}" dt="2018-07-31T08:59:27.305" v="3050"/>
        <pc:sldMkLst>
          <pc:docMk/>
          <pc:sldMk cId="134301843" sldId="551"/>
        </pc:sldMkLst>
        <pc:spChg chg="del">
          <ac:chgData name="Craig Evans" userId="f503b2a4-1812-4b87-93fe-7384e32b4565" providerId="ADAL" clId="{7EBC9CBE-CC4B-8742-ABA4-C07F0F7E74A7}" dt="2018-07-31T08:59:27.305" v="3050"/>
          <ac:spMkLst>
            <pc:docMk/>
            <pc:sldMk cId="134301843" sldId="551"/>
            <ac:spMk id="4" creationId="{00000000-0000-0000-0000-000000000000}"/>
          </ac:spMkLst>
        </pc:spChg>
      </pc:sldChg>
      <pc:sldChg chg="delSp">
        <pc:chgData name="Craig Evans" userId="f503b2a4-1812-4b87-93fe-7384e32b4565" providerId="ADAL" clId="{7EBC9CBE-CC4B-8742-ABA4-C07F0F7E74A7}" dt="2018-07-31T08:59:27.305" v="3050"/>
        <pc:sldMkLst>
          <pc:docMk/>
          <pc:sldMk cId="205762304" sldId="552"/>
        </pc:sldMkLst>
        <pc:spChg chg="del">
          <ac:chgData name="Craig Evans" userId="f503b2a4-1812-4b87-93fe-7384e32b4565" providerId="ADAL" clId="{7EBC9CBE-CC4B-8742-ABA4-C07F0F7E74A7}" dt="2018-07-31T08:59:27.305" v="3050"/>
          <ac:spMkLst>
            <pc:docMk/>
            <pc:sldMk cId="205762304" sldId="552"/>
            <ac:spMk id="4" creationId="{00000000-0000-0000-0000-000000000000}"/>
          </ac:spMkLst>
        </pc:spChg>
      </pc:sldChg>
      <pc:sldChg chg="delSp">
        <pc:chgData name="Craig Evans" userId="f503b2a4-1812-4b87-93fe-7384e32b4565" providerId="ADAL" clId="{7EBC9CBE-CC4B-8742-ABA4-C07F0F7E74A7}" dt="2018-07-31T08:59:27.305" v="3050"/>
        <pc:sldMkLst>
          <pc:docMk/>
          <pc:sldMk cId="798371658" sldId="553"/>
        </pc:sldMkLst>
        <pc:spChg chg="del">
          <ac:chgData name="Craig Evans" userId="f503b2a4-1812-4b87-93fe-7384e32b4565" providerId="ADAL" clId="{7EBC9CBE-CC4B-8742-ABA4-C07F0F7E74A7}" dt="2018-07-31T08:59:27.305" v="3050"/>
          <ac:spMkLst>
            <pc:docMk/>
            <pc:sldMk cId="798371658" sldId="553"/>
            <ac:spMk id="5" creationId="{00000000-0000-0000-0000-000000000000}"/>
          </ac:spMkLst>
        </pc:spChg>
      </pc:sldChg>
      <pc:sldChg chg="delSp">
        <pc:chgData name="Craig Evans" userId="f503b2a4-1812-4b87-93fe-7384e32b4565" providerId="ADAL" clId="{7EBC9CBE-CC4B-8742-ABA4-C07F0F7E74A7}" dt="2018-07-31T08:59:27.305" v="3050"/>
        <pc:sldMkLst>
          <pc:docMk/>
          <pc:sldMk cId="754629550" sldId="554"/>
        </pc:sldMkLst>
        <pc:spChg chg="del">
          <ac:chgData name="Craig Evans" userId="f503b2a4-1812-4b87-93fe-7384e32b4565" providerId="ADAL" clId="{7EBC9CBE-CC4B-8742-ABA4-C07F0F7E74A7}" dt="2018-07-31T08:59:27.305" v="3050"/>
          <ac:spMkLst>
            <pc:docMk/>
            <pc:sldMk cId="754629550" sldId="554"/>
            <ac:spMk id="4" creationId="{00000000-0000-0000-0000-000000000000}"/>
          </ac:spMkLst>
        </pc:spChg>
      </pc:sldChg>
      <pc:sldChg chg="delSp">
        <pc:chgData name="Craig Evans" userId="f503b2a4-1812-4b87-93fe-7384e32b4565" providerId="ADAL" clId="{7EBC9CBE-CC4B-8742-ABA4-C07F0F7E74A7}" dt="2018-07-31T08:59:27.305" v="3050"/>
        <pc:sldMkLst>
          <pc:docMk/>
          <pc:sldMk cId="20427668" sldId="555"/>
        </pc:sldMkLst>
        <pc:spChg chg="del">
          <ac:chgData name="Craig Evans" userId="f503b2a4-1812-4b87-93fe-7384e32b4565" providerId="ADAL" clId="{7EBC9CBE-CC4B-8742-ABA4-C07F0F7E74A7}" dt="2018-07-31T08:59:27.305" v="3050"/>
          <ac:spMkLst>
            <pc:docMk/>
            <pc:sldMk cId="20427668" sldId="555"/>
            <ac:spMk id="5" creationId="{00000000-0000-0000-0000-000000000000}"/>
          </ac:spMkLst>
        </pc:spChg>
      </pc:sldChg>
      <pc:sldChg chg="delSp">
        <pc:chgData name="Craig Evans" userId="f503b2a4-1812-4b87-93fe-7384e32b4565" providerId="ADAL" clId="{7EBC9CBE-CC4B-8742-ABA4-C07F0F7E74A7}" dt="2018-07-31T08:59:27.305" v="3050"/>
        <pc:sldMkLst>
          <pc:docMk/>
          <pc:sldMk cId="1877916203" sldId="556"/>
        </pc:sldMkLst>
        <pc:spChg chg="del">
          <ac:chgData name="Craig Evans" userId="f503b2a4-1812-4b87-93fe-7384e32b4565" providerId="ADAL" clId="{7EBC9CBE-CC4B-8742-ABA4-C07F0F7E74A7}" dt="2018-07-31T08:59:27.305" v="3050"/>
          <ac:spMkLst>
            <pc:docMk/>
            <pc:sldMk cId="1877916203" sldId="556"/>
            <ac:spMk id="4" creationId="{00000000-0000-0000-0000-000000000000}"/>
          </ac:spMkLst>
        </pc:spChg>
      </pc:sldChg>
      <pc:sldChg chg="delSp">
        <pc:chgData name="Craig Evans" userId="f503b2a4-1812-4b87-93fe-7384e32b4565" providerId="ADAL" clId="{7EBC9CBE-CC4B-8742-ABA4-C07F0F7E74A7}" dt="2018-07-31T08:59:27.305" v="3050"/>
        <pc:sldMkLst>
          <pc:docMk/>
          <pc:sldMk cId="570463862" sldId="557"/>
        </pc:sldMkLst>
        <pc:spChg chg="del">
          <ac:chgData name="Craig Evans" userId="f503b2a4-1812-4b87-93fe-7384e32b4565" providerId="ADAL" clId="{7EBC9CBE-CC4B-8742-ABA4-C07F0F7E74A7}" dt="2018-07-31T08:59:27.305" v="3050"/>
          <ac:spMkLst>
            <pc:docMk/>
            <pc:sldMk cId="570463862" sldId="557"/>
            <ac:spMk id="4" creationId="{00000000-0000-0000-0000-000000000000}"/>
          </ac:spMkLst>
        </pc:spChg>
      </pc:sldChg>
      <pc:sldChg chg="delSp">
        <pc:chgData name="Craig Evans" userId="f503b2a4-1812-4b87-93fe-7384e32b4565" providerId="ADAL" clId="{7EBC9CBE-CC4B-8742-ABA4-C07F0F7E74A7}" dt="2018-07-31T08:59:27.305" v="3050"/>
        <pc:sldMkLst>
          <pc:docMk/>
          <pc:sldMk cId="1419128426" sldId="558"/>
        </pc:sldMkLst>
        <pc:spChg chg="del">
          <ac:chgData name="Craig Evans" userId="f503b2a4-1812-4b87-93fe-7384e32b4565" providerId="ADAL" clId="{7EBC9CBE-CC4B-8742-ABA4-C07F0F7E74A7}" dt="2018-07-31T08:59:27.305" v="3050"/>
          <ac:spMkLst>
            <pc:docMk/>
            <pc:sldMk cId="1419128426" sldId="558"/>
            <ac:spMk id="2" creationId="{00000000-0000-0000-0000-000000000000}"/>
          </ac:spMkLst>
        </pc:spChg>
      </pc:sldChg>
      <pc:sldChg chg="delSp">
        <pc:chgData name="Craig Evans" userId="f503b2a4-1812-4b87-93fe-7384e32b4565" providerId="ADAL" clId="{7EBC9CBE-CC4B-8742-ABA4-C07F0F7E74A7}" dt="2018-07-31T08:59:27.305" v="3050"/>
        <pc:sldMkLst>
          <pc:docMk/>
          <pc:sldMk cId="1338072200" sldId="559"/>
        </pc:sldMkLst>
        <pc:spChg chg="del">
          <ac:chgData name="Craig Evans" userId="f503b2a4-1812-4b87-93fe-7384e32b4565" providerId="ADAL" clId="{7EBC9CBE-CC4B-8742-ABA4-C07F0F7E74A7}" dt="2018-07-31T08:59:27.305" v="3050"/>
          <ac:spMkLst>
            <pc:docMk/>
            <pc:sldMk cId="1338072200" sldId="559"/>
            <ac:spMk id="2" creationId="{00000000-0000-0000-0000-000000000000}"/>
          </ac:spMkLst>
        </pc:spChg>
      </pc:sldChg>
      <pc:sldChg chg="delSp">
        <pc:chgData name="Craig Evans" userId="f503b2a4-1812-4b87-93fe-7384e32b4565" providerId="ADAL" clId="{7EBC9CBE-CC4B-8742-ABA4-C07F0F7E74A7}" dt="2018-07-31T08:59:27.305" v="3050"/>
        <pc:sldMkLst>
          <pc:docMk/>
          <pc:sldMk cId="530714016" sldId="560"/>
        </pc:sldMkLst>
        <pc:spChg chg="del">
          <ac:chgData name="Craig Evans" userId="f503b2a4-1812-4b87-93fe-7384e32b4565" providerId="ADAL" clId="{7EBC9CBE-CC4B-8742-ABA4-C07F0F7E74A7}" dt="2018-07-31T08:59:27.305" v="3050"/>
          <ac:spMkLst>
            <pc:docMk/>
            <pc:sldMk cId="530714016" sldId="560"/>
            <ac:spMk id="2" creationId="{00000000-0000-0000-0000-000000000000}"/>
          </ac:spMkLst>
        </pc:spChg>
      </pc:sldChg>
      <pc:sldChg chg="delSp">
        <pc:chgData name="Craig Evans" userId="f503b2a4-1812-4b87-93fe-7384e32b4565" providerId="ADAL" clId="{7EBC9CBE-CC4B-8742-ABA4-C07F0F7E74A7}" dt="2018-07-31T08:59:27.305" v="3050"/>
        <pc:sldMkLst>
          <pc:docMk/>
          <pc:sldMk cId="114031423" sldId="563"/>
        </pc:sldMkLst>
        <pc:spChg chg="del">
          <ac:chgData name="Craig Evans" userId="f503b2a4-1812-4b87-93fe-7384e32b4565" providerId="ADAL" clId="{7EBC9CBE-CC4B-8742-ABA4-C07F0F7E74A7}" dt="2018-07-31T08:59:27.305" v="3050"/>
          <ac:spMkLst>
            <pc:docMk/>
            <pc:sldMk cId="114031423" sldId="563"/>
            <ac:spMk id="4" creationId="{00000000-0000-0000-0000-000000000000}"/>
          </ac:spMkLst>
        </pc:spChg>
      </pc:sldChg>
      <pc:sldChg chg="delSp">
        <pc:chgData name="Craig Evans" userId="f503b2a4-1812-4b87-93fe-7384e32b4565" providerId="ADAL" clId="{7EBC9CBE-CC4B-8742-ABA4-C07F0F7E74A7}" dt="2018-07-31T08:59:27.305" v="3050"/>
        <pc:sldMkLst>
          <pc:docMk/>
          <pc:sldMk cId="970713237" sldId="564"/>
        </pc:sldMkLst>
        <pc:spChg chg="del">
          <ac:chgData name="Craig Evans" userId="f503b2a4-1812-4b87-93fe-7384e32b4565" providerId="ADAL" clId="{7EBC9CBE-CC4B-8742-ABA4-C07F0F7E74A7}" dt="2018-07-31T08:59:27.305" v="3050"/>
          <ac:spMkLst>
            <pc:docMk/>
            <pc:sldMk cId="970713237" sldId="564"/>
            <ac:spMk id="2" creationId="{00000000-0000-0000-0000-000000000000}"/>
          </ac:spMkLst>
        </pc:spChg>
      </pc:sldChg>
      <pc:sldChg chg="modSp">
        <pc:chgData name="Craig Evans" userId="f503b2a4-1812-4b87-93fe-7384e32b4565" providerId="ADAL" clId="{7EBC9CBE-CC4B-8742-ABA4-C07F0F7E74A7}" dt="2018-07-27T11:58:53.818" v="1378" actId="20577"/>
        <pc:sldMkLst>
          <pc:docMk/>
          <pc:sldMk cId="1714746777" sldId="565"/>
        </pc:sldMkLst>
        <pc:spChg chg="mod">
          <ac:chgData name="Craig Evans" userId="f503b2a4-1812-4b87-93fe-7384e32b4565" providerId="ADAL" clId="{7EBC9CBE-CC4B-8742-ABA4-C07F0F7E74A7}" dt="2018-07-27T11:58:53.818" v="1378" actId="20577"/>
          <ac:spMkLst>
            <pc:docMk/>
            <pc:sldMk cId="1714746777" sldId="565"/>
            <ac:spMk id="2" creationId="{00000000-0000-0000-0000-000000000000}"/>
          </ac:spMkLst>
        </pc:spChg>
      </pc:sldChg>
      <pc:sldChg chg="delSp">
        <pc:chgData name="Craig Evans" userId="f503b2a4-1812-4b87-93fe-7384e32b4565" providerId="ADAL" clId="{7EBC9CBE-CC4B-8742-ABA4-C07F0F7E74A7}" dt="2018-07-31T08:59:27.305" v="3050"/>
        <pc:sldMkLst>
          <pc:docMk/>
          <pc:sldMk cId="518538299" sldId="566"/>
        </pc:sldMkLst>
        <pc:spChg chg="del">
          <ac:chgData name="Craig Evans" userId="f503b2a4-1812-4b87-93fe-7384e32b4565" providerId="ADAL" clId="{7EBC9CBE-CC4B-8742-ABA4-C07F0F7E74A7}" dt="2018-07-31T08:59:27.305" v="3050"/>
          <ac:spMkLst>
            <pc:docMk/>
            <pc:sldMk cId="518538299" sldId="566"/>
            <ac:spMk id="2" creationId="{00000000-0000-0000-0000-000000000000}"/>
          </ac:spMkLst>
        </pc:spChg>
      </pc:sldChg>
      <pc:sldChg chg="delSp modSp">
        <pc:chgData name="Craig Evans" userId="f503b2a4-1812-4b87-93fe-7384e32b4565" providerId="ADAL" clId="{7EBC9CBE-CC4B-8742-ABA4-C07F0F7E74A7}" dt="2018-07-31T08:59:27.305" v="3050"/>
        <pc:sldMkLst>
          <pc:docMk/>
          <pc:sldMk cId="584551767" sldId="567"/>
        </pc:sldMkLst>
        <pc:spChg chg="del">
          <ac:chgData name="Craig Evans" userId="f503b2a4-1812-4b87-93fe-7384e32b4565" providerId="ADAL" clId="{7EBC9CBE-CC4B-8742-ABA4-C07F0F7E74A7}" dt="2018-07-31T08:59:27.305" v="3050"/>
          <ac:spMkLst>
            <pc:docMk/>
            <pc:sldMk cId="584551767" sldId="567"/>
            <ac:spMk id="4" creationId="{00000000-0000-0000-0000-000000000000}"/>
          </ac:spMkLst>
        </pc:spChg>
        <pc:spChg chg="mod">
          <ac:chgData name="Craig Evans" userId="f503b2a4-1812-4b87-93fe-7384e32b4565" providerId="ADAL" clId="{7EBC9CBE-CC4B-8742-ABA4-C07F0F7E74A7}" dt="2018-07-27T11:59:20.353" v="1381" actId="20577"/>
          <ac:spMkLst>
            <pc:docMk/>
            <pc:sldMk cId="584551767" sldId="567"/>
            <ac:spMk id="6" creationId="{00000000-0000-0000-0000-000000000000}"/>
          </ac:spMkLst>
        </pc:spChg>
      </pc:sldChg>
      <pc:sldChg chg="delSp">
        <pc:chgData name="Craig Evans" userId="f503b2a4-1812-4b87-93fe-7384e32b4565" providerId="ADAL" clId="{7EBC9CBE-CC4B-8742-ABA4-C07F0F7E74A7}" dt="2018-07-31T08:59:27.305" v="3050"/>
        <pc:sldMkLst>
          <pc:docMk/>
          <pc:sldMk cId="1971346591" sldId="568"/>
        </pc:sldMkLst>
        <pc:spChg chg="del">
          <ac:chgData name="Craig Evans" userId="f503b2a4-1812-4b87-93fe-7384e32b4565" providerId="ADAL" clId="{7EBC9CBE-CC4B-8742-ABA4-C07F0F7E74A7}" dt="2018-07-31T08:59:27.305" v="3050"/>
          <ac:spMkLst>
            <pc:docMk/>
            <pc:sldMk cId="1971346591" sldId="568"/>
            <ac:spMk id="4" creationId="{00000000-0000-0000-0000-000000000000}"/>
          </ac:spMkLst>
        </pc:spChg>
      </pc:sldChg>
      <pc:sldChg chg="delSp">
        <pc:chgData name="Craig Evans" userId="f503b2a4-1812-4b87-93fe-7384e32b4565" providerId="ADAL" clId="{7EBC9CBE-CC4B-8742-ABA4-C07F0F7E74A7}" dt="2018-07-31T08:59:27.305" v="3050"/>
        <pc:sldMkLst>
          <pc:docMk/>
          <pc:sldMk cId="1044449021" sldId="569"/>
        </pc:sldMkLst>
        <pc:spChg chg="del">
          <ac:chgData name="Craig Evans" userId="f503b2a4-1812-4b87-93fe-7384e32b4565" providerId="ADAL" clId="{7EBC9CBE-CC4B-8742-ABA4-C07F0F7E74A7}" dt="2018-07-31T08:59:27.305" v="3050"/>
          <ac:spMkLst>
            <pc:docMk/>
            <pc:sldMk cId="1044449021" sldId="569"/>
            <ac:spMk id="4" creationId="{00000000-0000-0000-0000-000000000000}"/>
          </ac:spMkLst>
        </pc:spChg>
      </pc:sldChg>
      <pc:sldChg chg="delSp">
        <pc:chgData name="Craig Evans" userId="f503b2a4-1812-4b87-93fe-7384e32b4565" providerId="ADAL" clId="{7EBC9CBE-CC4B-8742-ABA4-C07F0F7E74A7}" dt="2018-07-31T08:59:27.305" v="3050"/>
        <pc:sldMkLst>
          <pc:docMk/>
          <pc:sldMk cId="523365369" sldId="570"/>
        </pc:sldMkLst>
        <pc:spChg chg="del">
          <ac:chgData name="Craig Evans" userId="f503b2a4-1812-4b87-93fe-7384e32b4565" providerId="ADAL" clId="{7EBC9CBE-CC4B-8742-ABA4-C07F0F7E74A7}" dt="2018-07-31T08:59:27.305" v="3050"/>
          <ac:spMkLst>
            <pc:docMk/>
            <pc:sldMk cId="523365369" sldId="570"/>
            <ac:spMk id="4" creationId="{00000000-0000-0000-0000-000000000000}"/>
          </ac:spMkLst>
        </pc:spChg>
      </pc:sldChg>
      <pc:sldChg chg="delSp">
        <pc:chgData name="Craig Evans" userId="f503b2a4-1812-4b87-93fe-7384e32b4565" providerId="ADAL" clId="{7EBC9CBE-CC4B-8742-ABA4-C07F0F7E74A7}" dt="2018-07-31T08:59:27.305" v="3050"/>
        <pc:sldMkLst>
          <pc:docMk/>
          <pc:sldMk cId="108738671" sldId="571"/>
        </pc:sldMkLst>
        <pc:spChg chg="del">
          <ac:chgData name="Craig Evans" userId="f503b2a4-1812-4b87-93fe-7384e32b4565" providerId="ADAL" clId="{7EBC9CBE-CC4B-8742-ABA4-C07F0F7E74A7}" dt="2018-07-31T08:59:27.305" v="3050"/>
          <ac:spMkLst>
            <pc:docMk/>
            <pc:sldMk cId="108738671" sldId="571"/>
            <ac:spMk id="4" creationId="{00000000-0000-0000-0000-000000000000}"/>
          </ac:spMkLst>
        </pc:spChg>
      </pc:sldChg>
      <pc:sldChg chg="delSp">
        <pc:chgData name="Craig Evans" userId="f503b2a4-1812-4b87-93fe-7384e32b4565" providerId="ADAL" clId="{7EBC9CBE-CC4B-8742-ABA4-C07F0F7E74A7}" dt="2018-07-31T08:59:27.305" v="3050"/>
        <pc:sldMkLst>
          <pc:docMk/>
          <pc:sldMk cId="577603211" sldId="573"/>
        </pc:sldMkLst>
        <pc:spChg chg="del">
          <ac:chgData name="Craig Evans" userId="f503b2a4-1812-4b87-93fe-7384e32b4565" providerId="ADAL" clId="{7EBC9CBE-CC4B-8742-ABA4-C07F0F7E74A7}" dt="2018-07-31T08:59:27.305" v="3050"/>
          <ac:spMkLst>
            <pc:docMk/>
            <pc:sldMk cId="577603211" sldId="573"/>
            <ac:spMk id="4" creationId="{00000000-0000-0000-0000-000000000000}"/>
          </ac:spMkLst>
        </pc:spChg>
      </pc:sldChg>
      <pc:sldChg chg="delSp">
        <pc:chgData name="Craig Evans" userId="f503b2a4-1812-4b87-93fe-7384e32b4565" providerId="ADAL" clId="{7EBC9CBE-CC4B-8742-ABA4-C07F0F7E74A7}" dt="2018-07-31T08:59:27.305" v="3050"/>
        <pc:sldMkLst>
          <pc:docMk/>
          <pc:sldMk cId="1151082837" sldId="574"/>
        </pc:sldMkLst>
        <pc:spChg chg="del">
          <ac:chgData name="Craig Evans" userId="f503b2a4-1812-4b87-93fe-7384e32b4565" providerId="ADAL" clId="{7EBC9CBE-CC4B-8742-ABA4-C07F0F7E74A7}" dt="2018-07-31T08:59:27.305" v="3050"/>
          <ac:spMkLst>
            <pc:docMk/>
            <pc:sldMk cId="1151082837" sldId="574"/>
            <ac:spMk id="4" creationId="{00000000-0000-0000-0000-000000000000}"/>
          </ac:spMkLst>
        </pc:spChg>
      </pc:sldChg>
      <pc:sldChg chg="delSp">
        <pc:chgData name="Craig Evans" userId="f503b2a4-1812-4b87-93fe-7384e32b4565" providerId="ADAL" clId="{7EBC9CBE-CC4B-8742-ABA4-C07F0F7E74A7}" dt="2018-07-31T08:59:27.305" v="3050"/>
        <pc:sldMkLst>
          <pc:docMk/>
          <pc:sldMk cId="1716549283" sldId="575"/>
        </pc:sldMkLst>
        <pc:spChg chg="del">
          <ac:chgData name="Craig Evans" userId="f503b2a4-1812-4b87-93fe-7384e32b4565" providerId="ADAL" clId="{7EBC9CBE-CC4B-8742-ABA4-C07F0F7E74A7}" dt="2018-07-31T08:59:27.305" v="3050"/>
          <ac:spMkLst>
            <pc:docMk/>
            <pc:sldMk cId="1716549283" sldId="575"/>
            <ac:spMk id="4" creationId="{00000000-0000-0000-0000-000000000000}"/>
          </ac:spMkLst>
        </pc:spChg>
      </pc:sldChg>
      <pc:sldChg chg="delSp">
        <pc:chgData name="Craig Evans" userId="f503b2a4-1812-4b87-93fe-7384e32b4565" providerId="ADAL" clId="{7EBC9CBE-CC4B-8742-ABA4-C07F0F7E74A7}" dt="2018-07-31T08:59:27.305" v="3050"/>
        <pc:sldMkLst>
          <pc:docMk/>
          <pc:sldMk cId="748485583" sldId="576"/>
        </pc:sldMkLst>
        <pc:spChg chg="del">
          <ac:chgData name="Craig Evans" userId="f503b2a4-1812-4b87-93fe-7384e32b4565" providerId="ADAL" clId="{7EBC9CBE-CC4B-8742-ABA4-C07F0F7E74A7}" dt="2018-07-31T08:59:27.305" v="3050"/>
          <ac:spMkLst>
            <pc:docMk/>
            <pc:sldMk cId="748485583" sldId="576"/>
            <ac:spMk id="4" creationId="{00000000-0000-0000-0000-000000000000}"/>
          </ac:spMkLst>
        </pc:spChg>
      </pc:sldChg>
      <pc:sldChg chg="delSp">
        <pc:chgData name="Craig Evans" userId="f503b2a4-1812-4b87-93fe-7384e32b4565" providerId="ADAL" clId="{7EBC9CBE-CC4B-8742-ABA4-C07F0F7E74A7}" dt="2018-07-31T08:59:27.305" v="3050"/>
        <pc:sldMkLst>
          <pc:docMk/>
          <pc:sldMk cId="1985473002" sldId="577"/>
        </pc:sldMkLst>
        <pc:spChg chg="del">
          <ac:chgData name="Craig Evans" userId="f503b2a4-1812-4b87-93fe-7384e32b4565" providerId="ADAL" clId="{7EBC9CBE-CC4B-8742-ABA4-C07F0F7E74A7}" dt="2018-07-31T08:59:27.305" v="3050"/>
          <ac:spMkLst>
            <pc:docMk/>
            <pc:sldMk cId="1985473002" sldId="577"/>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96353881" sldId="578"/>
        </pc:sldMkLst>
        <pc:spChg chg="del">
          <ac:chgData name="Craig Evans" userId="f503b2a4-1812-4b87-93fe-7384e32b4565" providerId="ADAL" clId="{7EBC9CBE-CC4B-8742-ABA4-C07F0F7E74A7}" dt="2018-07-31T08:59:27.305" v="3050"/>
          <ac:spMkLst>
            <pc:docMk/>
            <pc:sldMk cId="96353881" sldId="578"/>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828391497" sldId="579"/>
        </pc:sldMkLst>
        <pc:spChg chg="del">
          <ac:chgData name="Craig Evans" userId="f503b2a4-1812-4b87-93fe-7384e32b4565" providerId="ADAL" clId="{7EBC9CBE-CC4B-8742-ABA4-C07F0F7E74A7}" dt="2018-07-31T08:59:27.305" v="3050"/>
          <ac:spMkLst>
            <pc:docMk/>
            <pc:sldMk cId="828391497" sldId="579"/>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498186858" sldId="580"/>
        </pc:sldMkLst>
        <pc:spChg chg="del">
          <ac:chgData name="Craig Evans" userId="f503b2a4-1812-4b87-93fe-7384e32b4565" providerId="ADAL" clId="{7EBC9CBE-CC4B-8742-ABA4-C07F0F7E74A7}" dt="2018-07-31T08:59:27.305" v="3050"/>
          <ac:spMkLst>
            <pc:docMk/>
            <pc:sldMk cId="498186858" sldId="580"/>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823159783" sldId="581"/>
        </pc:sldMkLst>
        <pc:spChg chg="del">
          <ac:chgData name="Craig Evans" userId="f503b2a4-1812-4b87-93fe-7384e32b4565" providerId="ADAL" clId="{7EBC9CBE-CC4B-8742-ABA4-C07F0F7E74A7}" dt="2018-07-31T08:59:27.305" v="3050"/>
          <ac:spMkLst>
            <pc:docMk/>
            <pc:sldMk cId="823159783" sldId="581"/>
            <ac:spMk id="4" creationId="{00000000-0000-0000-0000-000000000000}"/>
          </ac:spMkLst>
        </pc:spChg>
      </pc:sldChg>
      <pc:sldChg chg="delSp">
        <pc:chgData name="Craig Evans" userId="f503b2a4-1812-4b87-93fe-7384e32b4565" providerId="ADAL" clId="{7EBC9CBE-CC4B-8742-ABA4-C07F0F7E74A7}" dt="2018-07-31T08:59:27.305" v="3050"/>
        <pc:sldMkLst>
          <pc:docMk/>
          <pc:sldMk cId="309728768" sldId="582"/>
        </pc:sldMkLst>
        <pc:spChg chg="del">
          <ac:chgData name="Craig Evans" userId="f503b2a4-1812-4b87-93fe-7384e32b4565" providerId="ADAL" clId="{7EBC9CBE-CC4B-8742-ABA4-C07F0F7E74A7}" dt="2018-07-31T08:59:27.305" v="3050"/>
          <ac:spMkLst>
            <pc:docMk/>
            <pc:sldMk cId="309728768" sldId="582"/>
            <ac:spMk id="4" creationId="{00000000-0000-0000-0000-000000000000}"/>
          </ac:spMkLst>
        </pc:spChg>
      </pc:sldChg>
      <pc:sldChg chg="delSp">
        <pc:chgData name="Craig Evans" userId="f503b2a4-1812-4b87-93fe-7384e32b4565" providerId="ADAL" clId="{7EBC9CBE-CC4B-8742-ABA4-C07F0F7E74A7}" dt="2018-07-31T08:59:27.305" v="3050"/>
        <pc:sldMkLst>
          <pc:docMk/>
          <pc:sldMk cId="111043448" sldId="583"/>
        </pc:sldMkLst>
        <pc:spChg chg="del">
          <ac:chgData name="Craig Evans" userId="f503b2a4-1812-4b87-93fe-7384e32b4565" providerId="ADAL" clId="{7EBC9CBE-CC4B-8742-ABA4-C07F0F7E74A7}" dt="2018-07-31T08:59:27.305" v="3050"/>
          <ac:spMkLst>
            <pc:docMk/>
            <pc:sldMk cId="111043448" sldId="583"/>
            <ac:spMk id="4" creationId="{00000000-0000-0000-0000-000000000000}"/>
          </ac:spMkLst>
        </pc:spChg>
      </pc:sldChg>
      <pc:sldChg chg="delSp">
        <pc:chgData name="Craig Evans" userId="f503b2a4-1812-4b87-93fe-7384e32b4565" providerId="ADAL" clId="{7EBC9CBE-CC4B-8742-ABA4-C07F0F7E74A7}" dt="2018-07-31T08:59:27.305" v="3050"/>
        <pc:sldMkLst>
          <pc:docMk/>
          <pc:sldMk cId="143941293" sldId="584"/>
        </pc:sldMkLst>
        <pc:spChg chg="del">
          <ac:chgData name="Craig Evans" userId="f503b2a4-1812-4b87-93fe-7384e32b4565" providerId="ADAL" clId="{7EBC9CBE-CC4B-8742-ABA4-C07F0F7E74A7}" dt="2018-07-31T08:59:27.305" v="3050"/>
          <ac:spMkLst>
            <pc:docMk/>
            <pc:sldMk cId="143941293" sldId="584"/>
            <ac:spMk id="4" creationId="{00000000-0000-0000-0000-000000000000}"/>
          </ac:spMkLst>
        </pc:spChg>
      </pc:sldChg>
      <pc:sldChg chg="delSp">
        <pc:chgData name="Craig Evans" userId="f503b2a4-1812-4b87-93fe-7384e32b4565" providerId="ADAL" clId="{7EBC9CBE-CC4B-8742-ABA4-C07F0F7E74A7}" dt="2018-07-31T08:59:27.305" v="3050"/>
        <pc:sldMkLst>
          <pc:docMk/>
          <pc:sldMk cId="1154724929" sldId="585"/>
        </pc:sldMkLst>
        <pc:spChg chg="del">
          <ac:chgData name="Craig Evans" userId="f503b2a4-1812-4b87-93fe-7384e32b4565" providerId="ADAL" clId="{7EBC9CBE-CC4B-8742-ABA4-C07F0F7E74A7}" dt="2018-07-31T08:59:27.305" v="3050"/>
          <ac:spMkLst>
            <pc:docMk/>
            <pc:sldMk cId="1154724929" sldId="585"/>
            <ac:spMk id="4" creationId="{00000000-0000-0000-0000-000000000000}"/>
          </ac:spMkLst>
        </pc:spChg>
      </pc:sldChg>
      <pc:sldChg chg="delSp">
        <pc:chgData name="Craig Evans" userId="f503b2a4-1812-4b87-93fe-7384e32b4565" providerId="ADAL" clId="{7EBC9CBE-CC4B-8742-ABA4-C07F0F7E74A7}" dt="2018-07-31T08:59:27.305" v="3050"/>
        <pc:sldMkLst>
          <pc:docMk/>
          <pc:sldMk cId="652163764" sldId="586"/>
        </pc:sldMkLst>
        <pc:spChg chg="del">
          <ac:chgData name="Craig Evans" userId="f503b2a4-1812-4b87-93fe-7384e32b4565" providerId="ADAL" clId="{7EBC9CBE-CC4B-8742-ABA4-C07F0F7E74A7}" dt="2018-07-31T08:59:27.305" v="3050"/>
          <ac:spMkLst>
            <pc:docMk/>
            <pc:sldMk cId="652163764" sldId="586"/>
            <ac:spMk id="4" creationId="{00000000-0000-0000-0000-000000000000}"/>
          </ac:spMkLst>
        </pc:spChg>
      </pc:sldChg>
      <pc:sldChg chg="delSp">
        <pc:chgData name="Craig Evans" userId="f503b2a4-1812-4b87-93fe-7384e32b4565" providerId="ADAL" clId="{7EBC9CBE-CC4B-8742-ABA4-C07F0F7E74A7}" dt="2018-07-31T08:59:27.305" v="3050"/>
        <pc:sldMkLst>
          <pc:docMk/>
          <pc:sldMk cId="159847260" sldId="587"/>
        </pc:sldMkLst>
        <pc:spChg chg="del">
          <ac:chgData name="Craig Evans" userId="f503b2a4-1812-4b87-93fe-7384e32b4565" providerId="ADAL" clId="{7EBC9CBE-CC4B-8742-ABA4-C07F0F7E74A7}" dt="2018-07-31T08:59:27.305" v="3050"/>
          <ac:spMkLst>
            <pc:docMk/>
            <pc:sldMk cId="159847260" sldId="587"/>
            <ac:spMk id="4" creationId="{00000000-0000-0000-0000-000000000000}"/>
          </ac:spMkLst>
        </pc:spChg>
      </pc:sldChg>
      <pc:sldChg chg="delSp">
        <pc:chgData name="Craig Evans" userId="f503b2a4-1812-4b87-93fe-7384e32b4565" providerId="ADAL" clId="{7EBC9CBE-CC4B-8742-ABA4-C07F0F7E74A7}" dt="2018-07-31T08:59:27.305" v="3050"/>
        <pc:sldMkLst>
          <pc:docMk/>
          <pc:sldMk cId="50856423" sldId="588"/>
        </pc:sldMkLst>
        <pc:spChg chg="del">
          <ac:chgData name="Craig Evans" userId="f503b2a4-1812-4b87-93fe-7384e32b4565" providerId="ADAL" clId="{7EBC9CBE-CC4B-8742-ABA4-C07F0F7E74A7}" dt="2018-07-31T08:59:27.305" v="3050"/>
          <ac:spMkLst>
            <pc:docMk/>
            <pc:sldMk cId="50856423" sldId="588"/>
            <ac:spMk id="4" creationId="{00000000-0000-0000-0000-000000000000}"/>
          </ac:spMkLst>
        </pc:spChg>
      </pc:sldChg>
      <pc:sldChg chg="delSp">
        <pc:chgData name="Craig Evans" userId="f503b2a4-1812-4b87-93fe-7384e32b4565" providerId="ADAL" clId="{7EBC9CBE-CC4B-8742-ABA4-C07F0F7E74A7}" dt="2018-07-31T08:59:27.305" v="3050"/>
        <pc:sldMkLst>
          <pc:docMk/>
          <pc:sldMk cId="1903963078" sldId="591"/>
        </pc:sldMkLst>
        <pc:spChg chg="del">
          <ac:chgData name="Craig Evans" userId="f503b2a4-1812-4b87-93fe-7384e32b4565" providerId="ADAL" clId="{7EBC9CBE-CC4B-8742-ABA4-C07F0F7E74A7}" dt="2018-07-31T08:59:27.305" v="3050"/>
          <ac:spMkLst>
            <pc:docMk/>
            <pc:sldMk cId="1903963078" sldId="591"/>
            <ac:spMk id="4" creationId="{00000000-0000-0000-0000-000000000000}"/>
          </ac:spMkLst>
        </pc:spChg>
      </pc:sldChg>
      <pc:sldChg chg="delSp">
        <pc:chgData name="Craig Evans" userId="f503b2a4-1812-4b87-93fe-7384e32b4565" providerId="ADAL" clId="{7EBC9CBE-CC4B-8742-ABA4-C07F0F7E74A7}" dt="2018-07-31T08:59:27.305" v="3050"/>
        <pc:sldMkLst>
          <pc:docMk/>
          <pc:sldMk cId="253627999" sldId="592"/>
        </pc:sldMkLst>
        <pc:spChg chg="del">
          <ac:chgData name="Craig Evans" userId="f503b2a4-1812-4b87-93fe-7384e32b4565" providerId="ADAL" clId="{7EBC9CBE-CC4B-8742-ABA4-C07F0F7E74A7}" dt="2018-07-31T08:59:27.305" v="3050"/>
          <ac:spMkLst>
            <pc:docMk/>
            <pc:sldMk cId="253627999" sldId="592"/>
            <ac:spMk id="2" creationId="{00000000-0000-0000-0000-000000000000}"/>
          </ac:spMkLst>
        </pc:spChg>
      </pc:sldChg>
      <pc:sldChg chg="delSp">
        <pc:chgData name="Craig Evans" userId="f503b2a4-1812-4b87-93fe-7384e32b4565" providerId="ADAL" clId="{7EBC9CBE-CC4B-8742-ABA4-C07F0F7E74A7}" dt="2018-07-31T08:59:27.305" v="3050"/>
        <pc:sldMkLst>
          <pc:docMk/>
          <pc:sldMk cId="2118223545" sldId="593"/>
        </pc:sldMkLst>
        <pc:spChg chg="del">
          <ac:chgData name="Craig Evans" userId="f503b2a4-1812-4b87-93fe-7384e32b4565" providerId="ADAL" clId="{7EBC9CBE-CC4B-8742-ABA4-C07F0F7E74A7}" dt="2018-07-31T08:59:27.305" v="3050"/>
          <ac:spMkLst>
            <pc:docMk/>
            <pc:sldMk cId="2118223545" sldId="593"/>
            <ac:spMk id="4" creationId="{00000000-0000-0000-0000-000000000000}"/>
          </ac:spMkLst>
        </pc:spChg>
      </pc:sldChg>
      <pc:sldChg chg="modSp">
        <pc:chgData name="Craig Evans" userId="f503b2a4-1812-4b87-93fe-7384e32b4565" providerId="ADAL" clId="{7EBC9CBE-CC4B-8742-ABA4-C07F0F7E74A7}" dt="2018-07-27T11:59:30.662" v="1385" actId="20577"/>
        <pc:sldMkLst>
          <pc:docMk/>
          <pc:sldMk cId="1082133993" sldId="594"/>
        </pc:sldMkLst>
        <pc:spChg chg="mod">
          <ac:chgData name="Craig Evans" userId="f503b2a4-1812-4b87-93fe-7384e32b4565" providerId="ADAL" clId="{7EBC9CBE-CC4B-8742-ABA4-C07F0F7E74A7}" dt="2018-07-27T11:59:30.662" v="1385" actId="20577"/>
          <ac:spMkLst>
            <pc:docMk/>
            <pc:sldMk cId="1082133993" sldId="594"/>
            <ac:spMk id="2" creationId="{00000000-0000-0000-0000-000000000000}"/>
          </ac:spMkLst>
        </pc:spChg>
      </pc:sldChg>
      <pc:sldChg chg="delSp">
        <pc:chgData name="Craig Evans" userId="f503b2a4-1812-4b87-93fe-7384e32b4565" providerId="ADAL" clId="{7EBC9CBE-CC4B-8742-ABA4-C07F0F7E74A7}" dt="2018-07-31T08:59:27.305" v="3050"/>
        <pc:sldMkLst>
          <pc:docMk/>
          <pc:sldMk cId="387013908" sldId="595"/>
        </pc:sldMkLst>
        <pc:spChg chg="del">
          <ac:chgData name="Craig Evans" userId="f503b2a4-1812-4b87-93fe-7384e32b4565" providerId="ADAL" clId="{7EBC9CBE-CC4B-8742-ABA4-C07F0F7E74A7}" dt="2018-07-31T08:59:27.305" v="3050"/>
          <ac:spMkLst>
            <pc:docMk/>
            <pc:sldMk cId="387013908" sldId="595"/>
            <ac:spMk id="2" creationId="{00000000-0000-0000-0000-000000000000}"/>
          </ac:spMkLst>
        </pc:spChg>
      </pc:sldChg>
      <pc:sldChg chg="delSp">
        <pc:chgData name="Craig Evans" userId="f503b2a4-1812-4b87-93fe-7384e32b4565" providerId="ADAL" clId="{7EBC9CBE-CC4B-8742-ABA4-C07F0F7E74A7}" dt="2018-07-31T08:59:27.305" v="3050"/>
        <pc:sldMkLst>
          <pc:docMk/>
          <pc:sldMk cId="1962268640" sldId="596"/>
        </pc:sldMkLst>
        <pc:spChg chg="del">
          <ac:chgData name="Craig Evans" userId="f503b2a4-1812-4b87-93fe-7384e32b4565" providerId="ADAL" clId="{7EBC9CBE-CC4B-8742-ABA4-C07F0F7E74A7}" dt="2018-07-31T08:59:27.305" v="3050"/>
          <ac:spMkLst>
            <pc:docMk/>
            <pc:sldMk cId="1962268640" sldId="596"/>
            <ac:spMk id="4" creationId="{00000000-0000-0000-0000-000000000000}"/>
          </ac:spMkLst>
        </pc:spChg>
      </pc:sldChg>
      <pc:sldChg chg="delSp">
        <pc:chgData name="Craig Evans" userId="f503b2a4-1812-4b87-93fe-7384e32b4565" providerId="ADAL" clId="{7EBC9CBE-CC4B-8742-ABA4-C07F0F7E74A7}" dt="2018-07-31T08:59:27.305" v="3050"/>
        <pc:sldMkLst>
          <pc:docMk/>
          <pc:sldMk cId="942665501" sldId="597"/>
        </pc:sldMkLst>
        <pc:spChg chg="del">
          <ac:chgData name="Craig Evans" userId="f503b2a4-1812-4b87-93fe-7384e32b4565" providerId="ADAL" clId="{7EBC9CBE-CC4B-8742-ABA4-C07F0F7E74A7}" dt="2018-07-31T08:59:27.305" v="3050"/>
          <ac:spMkLst>
            <pc:docMk/>
            <pc:sldMk cId="942665501" sldId="597"/>
            <ac:spMk id="4" creationId="{00000000-0000-0000-0000-000000000000}"/>
          </ac:spMkLst>
        </pc:spChg>
      </pc:sldChg>
      <pc:sldChg chg="modNotes">
        <pc:chgData name="Craig Evans" userId="f503b2a4-1812-4b87-93fe-7384e32b4565" providerId="ADAL" clId="{7EBC9CBE-CC4B-8742-ABA4-C07F0F7E74A7}" dt="2018-08-02T08:05:09.647" v="3962"/>
        <pc:sldMkLst>
          <pc:docMk/>
          <pc:sldMk cId="1392211388" sldId="598"/>
        </pc:sldMkLst>
      </pc:sldChg>
      <pc:sldChg chg="delSp">
        <pc:chgData name="Craig Evans" userId="f503b2a4-1812-4b87-93fe-7384e32b4565" providerId="ADAL" clId="{7EBC9CBE-CC4B-8742-ABA4-C07F0F7E74A7}" dt="2018-07-31T08:59:27.305" v="3050"/>
        <pc:sldMkLst>
          <pc:docMk/>
          <pc:sldMk cId="844679226" sldId="600"/>
        </pc:sldMkLst>
        <pc:spChg chg="del">
          <ac:chgData name="Craig Evans" userId="f503b2a4-1812-4b87-93fe-7384e32b4565" providerId="ADAL" clId="{7EBC9CBE-CC4B-8742-ABA4-C07F0F7E74A7}" dt="2018-07-31T08:59:27.305" v="3050"/>
          <ac:spMkLst>
            <pc:docMk/>
            <pc:sldMk cId="844679226" sldId="600"/>
            <ac:spMk id="4" creationId="{00000000-0000-0000-0000-000000000000}"/>
          </ac:spMkLst>
        </pc:spChg>
      </pc:sldChg>
      <pc:sldChg chg="delSp">
        <pc:chgData name="Craig Evans" userId="f503b2a4-1812-4b87-93fe-7384e32b4565" providerId="ADAL" clId="{7EBC9CBE-CC4B-8742-ABA4-C07F0F7E74A7}" dt="2018-07-31T08:59:27.305" v="3050"/>
        <pc:sldMkLst>
          <pc:docMk/>
          <pc:sldMk cId="1656844712" sldId="601"/>
        </pc:sldMkLst>
        <pc:spChg chg="del">
          <ac:chgData name="Craig Evans" userId="f503b2a4-1812-4b87-93fe-7384e32b4565" providerId="ADAL" clId="{7EBC9CBE-CC4B-8742-ABA4-C07F0F7E74A7}" dt="2018-07-31T08:59:27.305" v="3050"/>
          <ac:spMkLst>
            <pc:docMk/>
            <pc:sldMk cId="1656844712" sldId="601"/>
            <ac:spMk id="4" creationId="{00000000-0000-0000-0000-000000000000}"/>
          </ac:spMkLst>
        </pc:spChg>
      </pc:sldChg>
      <pc:sldChg chg="delSp">
        <pc:chgData name="Craig Evans" userId="f503b2a4-1812-4b87-93fe-7384e32b4565" providerId="ADAL" clId="{7EBC9CBE-CC4B-8742-ABA4-C07F0F7E74A7}" dt="2018-07-31T08:59:27.305" v="3050"/>
        <pc:sldMkLst>
          <pc:docMk/>
          <pc:sldMk cId="168623935" sldId="602"/>
        </pc:sldMkLst>
        <pc:spChg chg="del">
          <ac:chgData name="Craig Evans" userId="f503b2a4-1812-4b87-93fe-7384e32b4565" providerId="ADAL" clId="{7EBC9CBE-CC4B-8742-ABA4-C07F0F7E74A7}" dt="2018-07-31T08:59:27.305" v="3050"/>
          <ac:spMkLst>
            <pc:docMk/>
            <pc:sldMk cId="168623935" sldId="602"/>
            <ac:spMk id="4" creationId="{00000000-0000-0000-0000-000000000000}"/>
          </ac:spMkLst>
        </pc:spChg>
      </pc:sldChg>
      <pc:sldChg chg="delSp">
        <pc:chgData name="Craig Evans" userId="f503b2a4-1812-4b87-93fe-7384e32b4565" providerId="ADAL" clId="{7EBC9CBE-CC4B-8742-ABA4-C07F0F7E74A7}" dt="2018-07-31T08:59:27.305" v="3050"/>
        <pc:sldMkLst>
          <pc:docMk/>
          <pc:sldMk cId="1531545152" sldId="603"/>
        </pc:sldMkLst>
        <pc:spChg chg="del">
          <ac:chgData name="Craig Evans" userId="f503b2a4-1812-4b87-93fe-7384e32b4565" providerId="ADAL" clId="{7EBC9CBE-CC4B-8742-ABA4-C07F0F7E74A7}" dt="2018-07-31T08:59:27.305" v="3050"/>
          <ac:spMkLst>
            <pc:docMk/>
            <pc:sldMk cId="1531545152" sldId="603"/>
            <ac:spMk id="4" creationId="{00000000-0000-0000-0000-000000000000}"/>
          </ac:spMkLst>
        </pc:spChg>
      </pc:sldChg>
      <pc:sldChg chg="delSp">
        <pc:chgData name="Craig Evans" userId="f503b2a4-1812-4b87-93fe-7384e32b4565" providerId="ADAL" clId="{7EBC9CBE-CC4B-8742-ABA4-C07F0F7E74A7}" dt="2018-07-31T08:59:27.305" v="3050"/>
        <pc:sldMkLst>
          <pc:docMk/>
          <pc:sldMk cId="940376722" sldId="604"/>
        </pc:sldMkLst>
        <pc:spChg chg="del">
          <ac:chgData name="Craig Evans" userId="f503b2a4-1812-4b87-93fe-7384e32b4565" providerId="ADAL" clId="{7EBC9CBE-CC4B-8742-ABA4-C07F0F7E74A7}" dt="2018-07-31T08:59:27.305" v="3050"/>
          <ac:spMkLst>
            <pc:docMk/>
            <pc:sldMk cId="940376722" sldId="604"/>
            <ac:spMk id="4" creationId="{00000000-0000-0000-0000-000000000000}"/>
          </ac:spMkLst>
        </pc:spChg>
      </pc:sldChg>
      <pc:sldChg chg="delSp">
        <pc:chgData name="Craig Evans" userId="f503b2a4-1812-4b87-93fe-7384e32b4565" providerId="ADAL" clId="{7EBC9CBE-CC4B-8742-ABA4-C07F0F7E74A7}" dt="2018-07-31T08:59:27.305" v="3050"/>
        <pc:sldMkLst>
          <pc:docMk/>
          <pc:sldMk cId="1579408381" sldId="605"/>
        </pc:sldMkLst>
        <pc:spChg chg="del">
          <ac:chgData name="Craig Evans" userId="f503b2a4-1812-4b87-93fe-7384e32b4565" providerId="ADAL" clId="{7EBC9CBE-CC4B-8742-ABA4-C07F0F7E74A7}" dt="2018-07-31T08:59:27.305" v="3050"/>
          <ac:spMkLst>
            <pc:docMk/>
            <pc:sldMk cId="1579408381" sldId="605"/>
            <ac:spMk id="4" creationId="{00000000-0000-0000-0000-000000000000}"/>
          </ac:spMkLst>
        </pc:spChg>
      </pc:sldChg>
      <pc:sldChg chg="delSp">
        <pc:chgData name="Craig Evans" userId="f503b2a4-1812-4b87-93fe-7384e32b4565" providerId="ADAL" clId="{7EBC9CBE-CC4B-8742-ABA4-C07F0F7E74A7}" dt="2018-07-31T08:59:27.305" v="3050"/>
        <pc:sldMkLst>
          <pc:docMk/>
          <pc:sldMk cId="71298900" sldId="606"/>
        </pc:sldMkLst>
        <pc:spChg chg="del">
          <ac:chgData name="Craig Evans" userId="f503b2a4-1812-4b87-93fe-7384e32b4565" providerId="ADAL" clId="{7EBC9CBE-CC4B-8742-ABA4-C07F0F7E74A7}" dt="2018-07-31T08:59:27.305" v="3050"/>
          <ac:spMkLst>
            <pc:docMk/>
            <pc:sldMk cId="71298900" sldId="606"/>
            <ac:spMk id="4" creationId="{00000000-0000-0000-0000-000000000000}"/>
          </ac:spMkLst>
        </pc:spChg>
      </pc:sldChg>
      <pc:sldChg chg="delSp">
        <pc:chgData name="Craig Evans" userId="f503b2a4-1812-4b87-93fe-7384e32b4565" providerId="ADAL" clId="{7EBC9CBE-CC4B-8742-ABA4-C07F0F7E74A7}" dt="2018-07-31T08:59:27.305" v="3050"/>
        <pc:sldMkLst>
          <pc:docMk/>
          <pc:sldMk cId="24737274" sldId="607"/>
        </pc:sldMkLst>
        <pc:spChg chg="del">
          <ac:chgData name="Craig Evans" userId="f503b2a4-1812-4b87-93fe-7384e32b4565" providerId="ADAL" clId="{7EBC9CBE-CC4B-8742-ABA4-C07F0F7E74A7}" dt="2018-07-31T08:59:27.305" v="3050"/>
          <ac:spMkLst>
            <pc:docMk/>
            <pc:sldMk cId="24737274" sldId="607"/>
            <ac:spMk id="4" creationId="{00000000-0000-0000-0000-000000000000}"/>
          </ac:spMkLst>
        </pc:spChg>
      </pc:sldChg>
      <pc:sldChg chg="delSp">
        <pc:chgData name="Craig Evans" userId="f503b2a4-1812-4b87-93fe-7384e32b4565" providerId="ADAL" clId="{7EBC9CBE-CC4B-8742-ABA4-C07F0F7E74A7}" dt="2018-07-31T08:59:27.305" v="3050"/>
        <pc:sldMkLst>
          <pc:docMk/>
          <pc:sldMk cId="1295020247" sldId="608"/>
        </pc:sldMkLst>
        <pc:spChg chg="del">
          <ac:chgData name="Craig Evans" userId="f503b2a4-1812-4b87-93fe-7384e32b4565" providerId="ADAL" clId="{7EBC9CBE-CC4B-8742-ABA4-C07F0F7E74A7}" dt="2018-07-31T08:59:27.305" v="3050"/>
          <ac:spMkLst>
            <pc:docMk/>
            <pc:sldMk cId="1295020247" sldId="608"/>
            <ac:spMk id="4" creationId="{00000000-0000-0000-0000-000000000000}"/>
          </ac:spMkLst>
        </pc:spChg>
      </pc:sldChg>
      <pc:sldChg chg="delSp">
        <pc:chgData name="Craig Evans" userId="f503b2a4-1812-4b87-93fe-7384e32b4565" providerId="ADAL" clId="{7EBC9CBE-CC4B-8742-ABA4-C07F0F7E74A7}" dt="2018-07-31T08:59:27.305" v="3050"/>
        <pc:sldMkLst>
          <pc:docMk/>
          <pc:sldMk cId="658528984" sldId="609"/>
        </pc:sldMkLst>
        <pc:spChg chg="del">
          <ac:chgData name="Craig Evans" userId="f503b2a4-1812-4b87-93fe-7384e32b4565" providerId="ADAL" clId="{7EBC9CBE-CC4B-8742-ABA4-C07F0F7E74A7}" dt="2018-07-31T08:59:27.305" v="3050"/>
          <ac:spMkLst>
            <pc:docMk/>
            <pc:sldMk cId="658528984" sldId="609"/>
            <ac:spMk id="4" creationId="{00000000-0000-0000-0000-000000000000}"/>
          </ac:spMkLst>
        </pc:spChg>
      </pc:sldChg>
      <pc:sldChg chg="delSp">
        <pc:chgData name="Craig Evans" userId="f503b2a4-1812-4b87-93fe-7384e32b4565" providerId="ADAL" clId="{7EBC9CBE-CC4B-8742-ABA4-C07F0F7E74A7}" dt="2018-07-31T08:59:27.305" v="3050"/>
        <pc:sldMkLst>
          <pc:docMk/>
          <pc:sldMk cId="1913401097" sldId="610"/>
        </pc:sldMkLst>
        <pc:spChg chg="del">
          <ac:chgData name="Craig Evans" userId="f503b2a4-1812-4b87-93fe-7384e32b4565" providerId="ADAL" clId="{7EBC9CBE-CC4B-8742-ABA4-C07F0F7E74A7}" dt="2018-07-31T08:59:27.305" v="3050"/>
          <ac:spMkLst>
            <pc:docMk/>
            <pc:sldMk cId="1913401097" sldId="610"/>
            <ac:spMk id="4" creationId="{00000000-0000-0000-0000-000000000000}"/>
          </ac:spMkLst>
        </pc:spChg>
      </pc:sldChg>
      <pc:sldChg chg="delSp">
        <pc:chgData name="Craig Evans" userId="f503b2a4-1812-4b87-93fe-7384e32b4565" providerId="ADAL" clId="{7EBC9CBE-CC4B-8742-ABA4-C07F0F7E74A7}" dt="2018-07-31T08:59:27.305" v="3050"/>
        <pc:sldMkLst>
          <pc:docMk/>
          <pc:sldMk cId="2112107101" sldId="611"/>
        </pc:sldMkLst>
        <pc:spChg chg="del">
          <ac:chgData name="Craig Evans" userId="f503b2a4-1812-4b87-93fe-7384e32b4565" providerId="ADAL" clId="{7EBC9CBE-CC4B-8742-ABA4-C07F0F7E74A7}" dt="2018-07-31T08:59:27.305" v="3050"/>
          <ac:spMkLst>
            <pc:docMk/>
            <pc:sldMk cId="2112107101" sldId="611"/>
            <ac:spMk id="4" creationId="{00000000-0000-0000-0000-000000000000}"/>
          </ac:spMkLst>
        </pc:spChg>
      </pc:sldChg>
      <pc:sldChg chg="delSp">
        <pc:chgData name="Craig Evans" userId="f503b2a4-1812-4b87-93fe-7384e32b4565" providerId="ADAL" clId="{7EBC9CBE-CC4B-8742-ABA4-C07F0F7E74A7}" dt="2018-07-31T08:59:27.305" v="3050"/>
        <pc:sldMkLst>
          <pc:docMk/>
          <pc:sldMk cId="279361597" sldId="612"/>
        </pc:sldMkLst>
        <pc:spChg chg="del">
          <ac:chgData name="Craig Evans" userId="f503b2a4-1812-4b87-93fe-7384e32b4565" providerId="ADAL" clId="{7EBC9CBE-CC4B-8742-ABA4-C07F0F7E74A7}" dt="2018-07-31T08:59:27.305" v="3050"/>
          <ac:spMkLst>
            <pc:docMk/>
            <pc:sldMk cId="279361597" sldId="612"/>
            <ac:spMk id="4" creationId="{00000000-0000-0000-0000-000000000000}"/>
          </ac:spMkLst>
        </pc:spChg>
      </pc:sldChg>
      <pc:sldChg chg="delSp">
        <pc:chgData name="Craig Evans" userId="f503b2a4-1812-4b87-93fe-7384e32b4565" providerId="ADAL" clId="{7EBC9CBE-CC4B-8742-ABA4-C07F0F7E74A7}" dt="2018-07-31T08:59:27.305" v="3050"/>
        <pc:sldMkLst>
          <pc:docMk/>
          <pc:sldMk cId="831108437" sldId="613"/>
        </pc:sldMkLst>
        <pc:spChg chg="del">
          <ac:chgData name="Craig Evans" userId="f503b2a4-1812-4b87-93fe-7384e32b4565" providerId="ADAL" clId="{7EBC9CBE-CC4B-8742-ABA4-C07F0F7E74A7}" dt="2018-07-31T08:59:27.305" v="3050"/>
          <ac:spMkLst>
            <pc:docMk/>
            <pc:sldMk cId="831108437" sldId="613"/>
            <ac:spMk id="4" creationId="{00000000-0000-0000-0000-000000000000}"/>
          </ac:spMkLst>
        </pc:spChg>
      </pc:sldChg>
      <pc:sldChg chg="delSp">
        <pc:chgData name="Craig Evans" userId="f503b2a4-1812-4b87-93fe-7384e32b4565" providerId="ADAL" clId="{7EBC9CBE-CC4B-8742-ABA4-C07F0F7E74A7}" dt="2018-07-31T08:59:27.305" v="3050"/>
        <pc:sldMkLst>
          <pc:docMk/>
          <pc:sldMk cId="1205860571" sldId="614"/>
        </pc:sldMkLst>
        <pc:spChg chg="del">
          <ac:chgData name="Craig Evans" userId="f503b2a4-1812-4b87-93fe-7384e32b4565" providerId="ADAL" clId="{7EBC9CBE-CC4B-8742-ABA4-C07F0F7E74A7}" dt="2018-07-31T08:59:27.305" v="3050"/>
          <ac:spMkLst>
            <pc:docMk/>
            <pc:sldMk cId="1205860571" sldId="614"/>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1095440058" sldId="615"/>
        </pc:sldMkLst>
        <pc:spChg chg="del">
          <ac:chgData name="Craig Evans" userId="f503b2a4-1812-4b87-93fe-7384e32b4565" providerId="ADAL" clId="{7EBC9CBE-CC4B-8742-ABA4-C07F0F7E74A7}" dt="2018-07-31T08:59:27.305" v="3050"/>
          <ac:spMkLst>
            <pc:docMk/>
            <pc:sldMk cId="1095440058" sldId="615"/>
            <ac:spMk id="4" creationId="{00000000-0000-0000-0000-000000000000}"/>
          </ac:spMkLst>
        </pc:spChg>
      </pc:sldChg>
      <pc:sldChg chg="delSp">
        <pc:chgData name="Craig Evans" userId="f503b2a4-1812-4b87-93fe-7384e32b4565" providerId="ADAL" clId="{7EBC9CBE-CC4B-8742-ABA4-C07F0F7E74A7}" dt="2018-07-31T08:59:27.305" v="3050"/>
        <pc:sldMkLst>
          <pc:docMk/>
          <pc:sldMk cId="585708428" sldId="616"/>
        </pc:sldMkLst>
        <pc:spChg chg="del">
          <ac:chgData name="Craig Evans" userId="f503b2a4-1812-4b87-93fe-7384e32b4565" providerId="ADAL" clId="{7EBC9CBE-CC4B-8742-ABA4-C07F0F7E74A7}" dt="2018-07-31T08:59:27.305" v="3050"/>
          <ac:spMkLst>
            <pc:docMk/>
            <pc:sldMk cId="585708428" sldId="616"/>
            <ac:spMk id="5" creationId="{00000000-0000-0000-0000-000000000000}"/>
          </ac:spMkLst>
        </pc:spChg>
      </pc:sldChg>
      <pc:sldChg chg="delSp">
        <pc:chgData name="Craig Evans" userId="f503b2a4-1812-4b87-93fe-7384e32b4565" providerId="ADAL" clId="{7EBC9CBE-CC4B-8742-ABA4-C07F0F7E74A7}" dt="2018-07-31T08:59:27.305" v="3050"/>
        <pc:sldMkLst>
          <pc:docMk/>
          <pc:sldMk cId="2083995195" sldId="617"/>
        </pc:sldMkLst>
        <pc:spChg chg="del">
          <ac:chgData name="Craig Evans" userId="f503b2a4-1812-4b87-93fe-7384e32b4565" providerId="ADAL" clId="{7EBC9CBE-CC4B-8742-ABA4-C07F0F7E74A7}" dt="2018-07-31T08:59:27.305" v="3050"/>
          <ac:spMkLst>
            <pc:docMk/>
            <pc:sldMk cId="2083995195" sldId="617"/>
            <ac:spMk id="5" creationId="{00000000-0000-0000-0000-000000000000}"/>
          </ac:spMkLst>
        </pc:spChg>
      </pc:sldChg>
      <pc:sldChg chg="delSp">
        <pc:chgData name="Craig Evans" userId="f503b2a4-1812-4b87-93fe-7384e32b4565" providerId="ADAL" clId="{7EBC9CBE-CC4B-8742-ABA4-C07F0F7E74A7}" dt="2018-07-31T08:59:27.305" v="3050"/>
        <pc:sldMkLst>
          <pc:docMk/>
          <pc:sldMk cId="248959795" sldId="618"/>
        </pc:sldMkLst>
        <pc:spChg chg="del">
          <ac:chgData name="Craig Evans" userId="f503b2a4-1812-4b87-93fe-7384e32b4565" providerId="ADAL" clId="{7EBC9CBE-CC4B-8742-ABA4-C07F0F7E74A7}" dt="2018-07-31T08:59:27.305" v="3050"/>
          <ac:spMkLst>
            <pc:docMk/>
            <pc:sldMk cId="248959795" sldId="618"/>
            <ac:spMk id="5" creationId="{00000000-0000-0000-0000-000000000000}"/>
          </ac:spMkLst>
        </pc:spChg>
      </pc:sldChg>
      <pc:sldChg chg="delSp modNotes">
        <pc:chgData name="Craig Evans" userId="f503b2a4-1812-4b87-93fe-7384e32b4565" providerId="ADAL" clId="{7EBC9CBE-CC4B-8742-ABA4-C07F0F7E74A7}" dt="2018-08-02T08:05:09.647" v="3962"/>
        <pc:sldMkLst>
          <pc:docMk/>
          <pc:sldMk cId="969130209" sldId="619"/>
        </pc:sldMkLst>
        <pc:spChg chg="del">
          <ac:chgData name="Craig Evans" userId="f503b2a4-1812-4b87-93fe-7384e32b4565" providerId="ADAL" clId="{7EBC9CBE-CC4B-8742-ABA4-C07F0F7E74A7}" dt="2018-07-31T08:59:27.305" v="3050"/>
          <ac:spMkLst>
            <pc:docMk/>
            <pc:sldMk cId="969130209" sldId="619"/>
            <ac:spMk id="4" creationId="{00000000-0000-0000-0000-000000000000}"/>
          </ac:spMkLst>
        </pc:spChg>
      </pc:sldChg>
      <pc:sldChg chg="delSp">
        <pc:chgData name="Craig Evans" userId="f503b2a4-1812-4b87-93fe-7384e32b4565" providerId="ADAL" clId="{7EBC9CBE-CC4B-8742-ABA4-C07F0F7E74A7}" dt="2018-07-31T08:59:27.305" v="3050"/>
        <pc:sldMkLst>
          <pc:docMk/>
          <pc:sldMk cId="246068173" sldId="620"/>
        </pc:sldMkLst>
        <pc:spChg chg="del">
          <ac:chgData name="Craig Evans" userId="f503b2a4-1812-4b87-93fe-7384e32b4565" providerId="ADAL" clId="{7EBC9CBE-CC4B-8742-ABA4-C07F0F7E74A7}" dt="2018-07-31T08:59:27.305" v="3050"/>
          <ac:spMkLst>
            <pc:docMk/>
            <pc:sldMk cId="246068173" sldId="620"/>
            <ac:spMk id="4" creationId="{00000000-0000-0000-0000-000000000000}"/>
          </ac:spMkLst>
        </pc:spChg>
      </pc:sldChg>
      <pc:sldChg chg="delSp">
        <pc:chgData name="Craig Evans" userId="f503b2a4-1812-4b87-93fe-7384e32b4565" providerId="ADAL" clId="{7EBC9CBE-CC4B-8742-ABA4-C07F0F7E74A7}" dt="2018-07-31T08:59:27.305" v="3050"/>
        <pc:sldMkLst>
          <pc:docMk/>
          <pc:sldMk cId="1761763136" sldId="621"/>
        </pc:sldMkLst>
        <pc:spChg chg="del">
          <ac:chgData name="Craig Evans" userId="f503b2a4-1812-4b87-93fe-7384e32b4565" providerId="ADAL" clId="{7EBC9CBE-CC4B-8742-ABA4-C07F0F7E74A7}" dt="2018-07-31T08:59:27.305" v="3050"/>
          <ac:spMkLst>
            <pc:docMk/>
            <pc:sldMk cId="1761763136" sldId="621"/>
            <ac:spMk id="4" creationId="{00000000-0000-0000-0000-000000000000}"/>
          </ac:spMkLst>
        </pc:spChg>
      </pc:sldChg>
      <pc:sldChg chg="delSp">
        <pc:chgData name="Craig Evans" userId="f503b2a4-1812-4b87-93fe-7384e32b4565" providerId="ADAL" clId="{7EBC9CBE-CC4B-8742-ABA4-C07F0F7E74A7}" dt="2018-07-31T08:59:27.305" v="3050"/>
        <pc:sldMkLst>
          <pc:docMk/>
          <pc:sldMk cId="448501916" sldId="622"/>
        </pc:sldMkLst>
        <pc:spChg chg="del">
          <ac:chgData name="Craig Evans" userId="f503b2a4-1812-4b87-93fe-7384e32b4565" providerId="ADAL" clId="{7EBC9CBE-CC4B-8742-ABA4-C07F0F7E74A7}" dt="2018-07-31T08:59:27.305" v="3050"/>
          <ac:spMkLst>
            <pc:docMk/>
            <pc:sldMk cId="448501916" sldId="622"/>
            <ac:spMk id="4" creationId="{00000000-0000-0000-0000-000000000000}"/>
          </ac:spMkLst>
        </pc:spChg>
      </pc:sldChg>
      <pc:sldChg chg="delSp">
        <pc:chgData name="Craig Evans" userId="f503b2a4-1812-4b87-93fe-7384e32b4565" providerId="ADAL" clId="{7EBC9CBE-CC4B-8742-ABA4-C07F0F7E74A7}" dt="2018-07-31T08:59:27.305" v="3050"/>
        <pc:sldMkLst>
          <pc:docMk/>
          <pc:sldMk cId="304101242" sldId="623"/>
        </pc:sldMkLst>
        <pc:spChg chg="del">
          <ac:chgData name="Craig Evans" userId="f503b2a4-1812-4b87-93fe-7384e32b4565" providerId="ADAL" clId="{7EBC9CBE-CC4B-8742-ABA4-C07F0F7E74A7}" dt="2018-07-31T08:59:27.305" v="3050"/>
          <ac:spMkLst>
            <pc:docMk/>
            <pc:sldMk cId="304101242" sldId="623"/>
            <ac:spMk id="4" creationId="{00000000-0000-0000-0000-000000000000}"/>
          </ac:spMkLst>
        </pc:spChg>
      </pc:sldChg>
      <pc:sldChg chg="delSp">
        <pc:chgData name="Craig Evans" userId="f503b2a4-1812-4b87-93fe-7384e32b4565" providerId="ADAL" clId="{7EBC9CBE-CC4B-8742-ABA4-C07F0F7E74A7}" dt="2018-07-31T08:59:27.305" v="3050"/>
        <pc:sldMkLst>
          <pc:docMk/>
          <pc:sldMk cId="18494434" sldId="624"/>
        </pc:sldMkLst>
        <pc:spChg chg="del">
          <ac:chgData name="Craig Evans" userId="f503b2a4-1812-4b87-93fe-7384e32b4565" providerId="ADAL" clId="{7EBC9CBE-CC4B-8742-ABA4-C07F0F7E74A7}" dt="2018-07-31T08:59:27.305" v="3050"/>
          <ac:spMkLst>
            <pc:docMk/>
            <pc:sldMk cId="18494434" sldId="624"/>
            <ac:spMk id="4" creationId="{00000000-0000-0000-0000-000000000000}"/>
          </ac:spMkLst>
        </pc:spChg>
      </pc:sldChg>
      <pc:sldChg chg="delSp">
        <pc:chgData name="Craig Evans" userId="f503b2a4-1812-4b87-93fe-7384e32b4565" providerId="ADAL" clId="{7EBC9CBE-CC4B-8742-ABA4-C07F0F7E74A7}" dt="2018-07-31T08:59:27.305" v="3050"/>
        <pc:sldMkLst>
          <pc:docMk/>
          <pc:sldMk cId="1635061358" sldId="627"/>
        </pc:sldMkLst>
        <pc:spChg chg="del">
          <ac:chgData name="Craig Evans" userId="f503b2a4-1812-4b87-93fe-7384e32b4565" providerId="ADAL" clId="{7EBC9CBE-CC4B-8742-ABA4-C07F0F7E74A7}" dt="2018-07-31T08:59:27.305" v="3050"/>
          <ac:spMkLst>
            <pc:docMk/>
            <pc:sldMk cId="1635061358" sldId="627"/>
            <ac:spMk id="4" creationId="{00000000-0000-0000-0000-000000000000}"/>
          </ac:spMkLst>
        </pc:spChg>
      </pc:sldChg>
      <pc:sldChg chg="delSp">
        <pc:chgData name="Craig Evans" userId="f503b2a4-1812-4b87-93fe-7384e32b4565" providerId="ADAL" clId="{7EBC9CBE-CC4B-8742-ABA4-C07F0F7E74A7}" dt="2018-07-31T08:59:27.305" v="3050"/>
        <pc:sldMkLst>
          <pc:docMk/>
          <pc:sldMk cId="1275496894" sldId="628"/>
        </pc:sldMkLst>
        <pc:spChg chg="del">
          <ac:chgData name="Craig Evans" userId="f503b2a4-1812-4b87-93fe-7384e32b4565" providerId="ADAL" clId="{7EBC9CBE-CC4B-8742-ABA4-C07F0F7E74A7}" dt="2018-07-31T08:59:27.305" v="3050"/>
          <ac:spMkLst>
            <pc:docMk/>
            <pc:sldMk cId="1275496894" sldId="628"/>
            <ac:spMk id="4" creationId="{00000000-0000-0000-0000-000000000000}"/>
          </ac:spMkLst>
        </pc:spChg>
      </pc:sldChg>
      <pc:sldChg chg="delSp">
        <pc:chgData name="Craig Evans" userId="f503b2a4-1812-4b87-93fe-7384e32b4565" providerId="ADAL" clId="{7EBC9CBE-CC4B-8742-ABA4-C07F0F7E74A7}" dt="2018-07-31T08:59:27.305" v="3050"/>
        <pc:sldMkLst>
          <pc:docMk/>
          <pc:sldMk cId="1094533104" sldId="629"/>
        </pc:sldMkLst>
        <pc:spChg chg="del">
          <ac:chgData name="Craig Evans" userId="f503b2a4-1812-4b87-93fe-7384e32b4565" providerId="ADAL" clId="{7EBC9CBE-CC4B-8742-ABA4-C07F0F7E74A7}" dt="2018-07-31T08:59:27.305" v="3050"/>
          <ac:spMkLst>
            <pc:docMk/>
            <pc:sldMk cId="1094533104" sldId="629"/>
            <ac:spMk id="4" creationId="{00000000-0000-0000-0000-000000000000}"/>
          </ac:spMkLst>
        </pc:spChg>
      </pc:sldChg>
      <pc:sldChg chg="delSp">
        <pc:chgData name="Craig Evans" userId="f503b2a4-1812-4b87-93fe-7384e32b4565" providerId="ADAL" clId="{7EBC9CBE-CC4B-8742-ABA4-C07F0F7E74A7}" dt="2018-07-31T08:59:27.305" v="3050"/>
        <pc:sldMkLst>
          <pc:docMk/>
          <pc:sldMk cId="472958726" sldId="630"/>
        </pc:sldMkLst>
        <pc:spChg chg="del">
          <ac:chgData name="Craig Evans" userId="f503b2a4-1812-4b87-93fe-7384e32b4565" providerId="ADAL" clId="{7EBC9CBE-CC4B-8742-ABA4-C07F0F7E74A7}" dt="2018-07-31T08:59:27.305" v="3050"/>
          <ac:spMkLst>
            <pc:docMk/>
            <pc:sldMk cId="472958726" sldId="630"/>
            <ac:spMk id="2" creationId="{00000000-0000-0000-0000-000000000000}"/>
          </ac:spMkLst>
        </pc:spChg>
      </pc:sldChg>
      <pc:sldChg chg="modSp">
        <pc:chgData name="Craig Evans" userId="f503b2a4-1812-4b87-93fe-7384e32b4565" providerId="ADAL" clId="{7EBC9CBE-CC4B-8742-ABA4-C07F0F7E74A7}" dt="2018-07-27T11:59:47.694" v="1393" actId="20577"/>
        <pc:sldMkLst>
          <pc:docMk/>
          <pc:sldMk cId="1182874009" sldId="631"/>
        </pc:sldMkLst>
        <pc:spChg chg="mod">
          <ac:chgData name="Craig Evans" userId="f503b2a4-1812-4b87-93fe-7384e32b4565" providerId="ADAL" clId="{7EBC9CBE-CC4B-8742-ABA4-C07F0F7E74A7}" dt="2018-07-27T11:59:47.694" v="1393" actId="20577"/>
          <ac:spMkLst>
            <pc:docMk/>
            <pc:sldMk cId="1182874009" sldId="631"/>
            <ac:spMk id="2" creationId="{00000000-0000-0000-0000-000000000000}"/>
          </ac:spMkLst>
        </pc:spChg>
      </pc:sldChg>
      <pc:sldChg chg="delSp">
        <pc:chgData name="Craig Evans" userId="f503b2a4-1812-4b87-93fe-7384e32b4565" providerId="ADAL" clId="{7EBC9CBE-CC4B-8742-ABA4-C07F0F7E74A7}" dt="2018-07-31T08:59:27.305" v="3050"/>
        <pc:sldMkLst>
          <pc:docMk/>
          <pc:sldMk cId="1307348984" sldId="632"/>
        </pc:sldMkLst>
        <pc:spChg chg="del">
          <ac:chgData name="Craig Evans" userId="f503b2a4-1812-4b87-93fe-7384e32b4565" providerId="ADAL" clId="{7EBC9CBE-CC4B-8742-ABA4-C07F0F7E74A7}" dt="2018-07-31T08:59:27.305" v="3050"/>
          <ac:spMkLst>
            <pc:docMk/>
            <pc:sldMk cId="1307348984" sldId="632"/>
            <ac:spMk id="2" creationId="{00000000-0000-0000-0000-000000000000}"/>
          </ac:spMkLst>
        </pc:spChg>
      </pc:sldChg>
      <pc:sldChg chg="delSp">
        <pc:chgData name="Craig Evans" userId="f503b2a4-1812-4b87-93fe-7384e32b4565" providerId="ADAL" clId="{7EBC9CBE-CC4B-8742-ABA4-C07F0F7E74A7}" dt="2018-07-31T08:59:27.305" v="3050"/>
        <pc:sldMkLst>
          <pc:docMk/>
          <pc:sldMk cId="1709181631" sldId="633"/>
        </pc:sldMkLst>
        <pc:spChg chg="del">
          <ac:chgData name="Craig Evans" userId="f503b2a4-1812-4b87-93fe-7384e32b4565" providerId="ADAL" clId="{7EBC9CBE-CC4B-8742-ABA4-C07F0F7E74A7}" dt="2018-07-31T08:59:27.305" v="3050"/>
          <ac:spMkLst>
            <pc:docMk/>
            <pc:sldMk cId="1709181631" sldId="633"/>
            <ac:spMk id="4" creationId="{00000000-0000-0000-0000-000000000000}"/>
          </ac:spMkLst>
        </pc:spChg>
      </pc:sldChg>
      <pc:sldChg chg="delSp">
        <pc:chgData name="Craig Evans" userId="f503b2a4-1812-4b87-93fe-7384e32b4565" providerId="ADAL" clId="{7EBC9CBE-CC4B-8742-ABA4-C07F0F7E74A7}" dt="2018-07-31T08:59:27.305" v="3050"/>
        <pc:sldMkLst>
          <pc:docMk/>
          <pc:sldMk cId="1474409945" sldId="634"/>
        </pc:sldMkLst>
        <pc:spChg chg="del">
          <ac:chgData name="Craig Evans" userId="f503b2a4-1812-4b87-93fe-7384e32b4565" providerId="ADAL" clId="{7EBC9CBE-CC4B-8742-ABA4-C07F0F7E74A7}" dt="2018-07-31T08:59:27.305" v="3050"/>
          <ac:spMkLst>
            <pc:docMk/>
            <pc:sldMk cId="1474409945" sldId="634"/>
            <ac:spMk id="4" creationId="{00000000-0000-0000-0000-000000000000}"/>
          </ac:spMkLst>
        </pc:spChg>
      </pc:sldChg>
      <pc:sldChg chg="delSp">
        <pc:chgData name="Craig Evans" userId="f503b2a4-1812-4b87-93fe-7384e32b4565" providerId="ADAL" clId="{7EBC9CBE-CC4B-8742-ABA4-C07F0F7E74A7}" dt="2018-07-31T08:59:27.305" v="3050"/>
        <pc:sldMkLst>
          <pc:docMk/>
          <pc:sldMk cId="594142882" sldId="635"/>
        </pc:sldMkLst>
        <pc:spChg chg="del">
          <ac:chgData name="Craig Evans" userId="f503b2a4-1812-4b87-93fe-7384e32b4565" providerId="ADAL" clId="{7EBC9CBE-CC4B-8742-ABA4-C07F0F7E74A7}" dt="2018-07-31T08:59:27.305" v="3050"/>
          <ac:spMkLst>
            <pc:docMk/>
            <pc:sldMk cId="594142882" sldId="635"/>
            <ac:spMk id="4" creationId="{00000000-0000-0000-0000-000000000000}"/>
          </ac:spMkLst>
        </pc:spChg>
      </pc:sldChg>
      <pc:sldChg chg="delSp">
        <pc:chgData name="Craig Evans" userId="f503b2a4-1812-4b87-93fe-7384e32b4565" providerId="ADAL" clId="{7EBC9CBE-CC4B-8742-ABA4-C07F0F7E74A7}" dt="2018-07-31T08:59:27.305" v="3050"/>
        <pc:sldMkLst>
          <pc:docMk/>
          <pc:sldMk cId="2107942871" sldId="636"/>
        </pc:sldMkLst>
        <pc:spChg chg="del">
          <ac:chgData name="Craig Evans" userId="f503b2a4-1812-4b87-93fe-7384e32b4565" providerId="ADAL" clId="{7EBC9CBE-CC4B-8742-ABA4-C07F0F7E74A7}" dt="2018-07-31T08:59:27.305" v="3050"/>
          <ac:spMkLst>
            <pc:docMk/>
            <pc:sldMk cId="2107942871" sldId="636"/>
            <ac:spMk id="4" creationId="{00000000-0000-0000-0000-000000000000}"/>
          </ac:spMkLst>
        </pc:spChg>
      </pc:sldChg>
      <pc:sldChg chg="delSp">
        <pc:chgData name="Craig Evans" userId="f503b2a4-1812-4b87-93fe-7384e32b4565" providerId="ADAL" clId="{7EBC9CBE-CC4B-8742-ABA4-C07F0F7E74A7}" dt="2018-07-31T08:59:27.305" v="3050"/>
        <pc:sldMkLst>
          <pc:docMk/>
          <pc:sldMk cId="1158108338" sldId="637"/>
        </pc:sldMkLst>
        <pc:spChg chg="del">
          <ac:chgData name="Craig Evans" userId="f503b2a4-1812-4b87-93fe-7384e32b4565" providerId="ADAL" clId="{7EBC9CBE-CC4B-8742-ABA4-C07F0F7E74A7}" dt="2018-07-31T08:59:27.305" v="3050"/>
          <ac:spMkLst>
            <pc:docMk/>
            <pc:sldMk cId="1158108338" sldId="637"/>
            <ac:spMk id="4" creationId="{00000000-0000-0000-0000-000000000000}"/>
          </ac:spMkLst>
        </pc:spChg>
      </pc:sldChg>
      <pc:sldChg chg="delSp">
        <pc:chgData name="Craig Evans" userId="f503b2a4-1812-4b87-93fe-7384e32b4565" providerId="ADAL" clId="{7EBC9CBE-CC4B-8742-ABA4-C07F0F7E74A7}" dt="2018-07-31T08:59:27.305" v="3050"/>
        <pc:sldMkLst>
          <pc:docMk/>
          <pc:sldMk cId="1682544005" sldId="638"/>
        </pc:sldMkLst>
        <pc:spChg chg="del">
          <ac:chgData name="Craig Evans" userId="f503b2a4-1812-4b87-93fe-7384e32b4565" providerId="ADAL" clId="{7EBC9CBE-CC4B-8742-ABA4-C07F0F7E74A7}" dt="2018-07-31T08:59:27.305" v="3050"/>
          <ac:spMkLst>
            <pc:docMk/>
            <pc:sldMk cId="1682544005" sldId="638"/>
            <ac:spMk id="4" creationId="{00000000-0000-0000-0000-000000000000}"/>
          </ac:spMkLst>
        </pc:spChg>
      </pc:sldChg>
      <pc:sldChg chg="delSp">
        <pc:chgData name="Craig Evans" userId="f503b2a4-1812-4b87-93fe-7384e32b4565" providerId="ADAL" clId="{7EBC9CBE-CC4B-8742-ABA4-C07F0F7E74A7}" dt="2018-07-31T08:59:27.305" v="3050"/>
        <pc:sldMkLst>
          <pc:docMk/>
          <pc:sldMk cId="452428339" sldId="639"/>
        </pc:sldMkLst>
        <pc:spChg chg="del">
          <ac:chgData name="Craig Evans" userId="f503b2a4-1812-4b87-93fe-7384e32b4565" providerId="ADAL" clId="{7EBC9CBE-CC4B-8742-ABA4-C07F0F7E74A7}" dt="2018-07-31T08:59:27.305" v="3050"/>
          <ac:spMkLst>
            <pc:docMk/>
            <pc:sldMk cId="452428339" sldId="639"/>
            <ac:spMk id="4" creationId="{00000000-0000-0000-0000-000000000000}"/>
          </ac:spMkLst>
        </pc:spChg>
      </pc:sldChg>
      <pc:sldChg chg="delSp">
        <pc:chgData name="Craig Evans" userId="f503b2a4-1812-4b87-93fe-7384e32b4565" providerId="ADAL" clId="{7EBC9CBE-CC4B-8742-ABA4-C07F0F7E74A7}" dt="2018-07-31T08:59:27.305" v="3050"/>
        <pc:sldMkLst>
          <pc:docMk/>
          <pc:sldMk cId="1870983193" sldId="640"/>
        </pc:sldMkLst>
        <pc:spChg chg="del">
          <ac:chgData name="Craig Evans" userId="f503b2a4-1812-4b87-93fe-7384e32b4565" providerId="ADAL" clId="{7EBC9CBE-CC4B-8742-ABA4-C07F0F7E74A7}" dt="2018-07-31T08:59:27.305" v="3050"/>
          <ac:spMkLst>
            <pc:docMk/>
            <pc:sldMk cId="1870983193" sldId="640"/>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11481730" sldId="641"/>
        </pc:sldMkLst>
        <pc:spChg chg="del">
          <ac:chgData name="Craig Evans" userId="f503b2a4-1812-4b87-93fe-7384e32b4565" providerId="ADAL" clId="{7EBC9CBE-CC4B-8742-ABA4-C07F0F7E74A7}" dt="2018-07-31T08:59:27.305" v="3050"/>
          <ac:spMkLst>
            <pc:docMk/>
            <pc:sldMk cId="11481730" sldId="641"/>
            <ac:spMk id="4" creationId="{00000000-0000-0000-0000-000000000000}"/>
          </ac:spMkLst>
        </pc:spChg>
      </pc:sldChg>
      <pc:sldChg chg="delSp">
        <pc:chgData name="Craig Evans" userId="f503b2a4-1812-4b87-93fe-7384e32b4565" providerId="ADAL" clId="{7EBC9CBE-CC4B-8742-ABA4-C07F0F7E74A7}" dt="2018-07-31T08:59:27.305" v="3050"/>
        <pc:sldMkLst>
          <pc:docMk/>
          <pc:sldMk cId="790825963" sldId="642"/>
        </pc:sldMkLst>
        <pc:spChg chg="del">
          <ac:chgData name="Craig Evans" userId="f503b2a4-1812-4b87-93fe-7384e32b4565" providerId="ADAL" clId="{7EBC9CBE-CC4B-8742-ABA4-C07F0F7E74A7}" dt="2018-07-31T08:59:27.305" v="3050"/>
          <ac:spMkLst>
            <pc:docMk/>
            <pc:sldMk cId="790825963" sldId="642"/>
            <ac:spMk id="4" creationId="{00000000-0000-0000-0000-000000000000}"/>
          </ac:spMkLst>
        </pc:spChg>
      </pc:sldChg>
      <pc:sldChg chg="delSp">
        <pc:chgData name="Craig Evans" userId="f503b2a4-1812-4b87-93fe-7384e32b4565" providerId="ADAL" clId="{7EBC9CBE-CC4B-8742-ABA4-C07F0F7E74A7}" dt="2018-07-31T08:59:27.305" v="3050"/>
        <pc:sldMkLst>
          <pc:docMk/>
          <pc:sldMk cId="635668858" sldId="643"/>
        </pc:sldMkLst>
        <pc:spChg chg="del">
          <ac:chgData name="Craig Evans" userId="f503b2a4-1812-4b87-93fe-7384e32b4565" providerId="ADAL" clId="{7EBC9CBE-CC4B-8742-ABA4-C07F0F7E74A7}" dt="2018-07-31T08:59:27.305" v="3050"/>
          <ac:spMkLst>
            <pc:docMk/>
            <pc:sldMk cId="635668858" sldId="643"/>
            <ac:spMk id="4" creationId="{00000000-0000-0000-0000-000000000000}"/>
          </ac:spMkLst>
        </pc:spChg>
      </pc:sldChg>
      <pc:sldChg chg="delSp">
        <pc:chgData name="Craig Evans" userId="f503b2a4-1812-4b87-93fe-7384e32b4565" providerId="ADAL" clId="{7EBC9CBE-CC4B-8742-ABA4-C07F0F7E74A7}" dt="2018-07-31T08:59:27.305" v="3050"/>
        <pc:sldMkLst>
          <pc:docMk/>
          <pc:sldMk cId="2102836228" sldId="644"/>
        </pc:sldMkLst>
        <pc:spChg chg="del">
          <ac:chgData name="Craig Evans" userId="f503b2a4-1812-4b87-93fe-7384e32b4565" providerId="ADAL" clId="{7EBC9CBE-CC4B-8742-ABA4-C07F0F7E74A7}" dt="2018-07-31T08:59:27.305" v="3050"/>
          <ac:spMkLst>
            <pc:docMk/>
            <pc:sldMk cId="2102836228" sldId="644"/>
            <ac:spMk id="4" creationId="{00000000-0000-0000-0000-000000000000}"/>
          </ac:spMkLst>
        </pc:spChg>
      </pc:sldChg>
      <pc:sldChg chg="delSp">
        <pc:chgData name="Craig Evans" userId="f503b2a4-1812-4b87-93fe-7384e32b4565" providerId="ADAL" clId="{7EBC9CBE-CC4B-8742-ABA4-C07F0F7E74A7}" dt="2018-07-31T08:59:27.305" v="3050"/>
        <pc:sldMkLst>
          <pc:docMk/>
          <pc:sldMk cId="1230105317" sldId="645"/>
        </pc:sldMkLst>
        <pc:spChg chg="del">
          <ac:chgData name="Craig Evans" userId="f503b2a4-1812-4b87-93fe-7384e32b4565" providerId="ADAL" clId="{7EBC9CBE-CC4B-8742-ABA4-C07F0F7E74A7}" dt="2018-07-31T08:59:27.305" v="3050"/>
          <ac:spMkLst>
            <pc:docMk/>
            <pc:sldMk cId="1230105317" sldId="645"/>
            <ac:spMk id="4" creationId="{00000000-0000-0000-0000-000000000000}"/>
          </ac:spMkLst>
        </pc:spChg>
      </pc:sldChg>
      <pc:sldChg chg="delSp">
        <pc:chgData name="Craig Evans" userId="f503b2a4-1812-4b87-93fe-7384e32b4565" providerId="ADAL" clId="{7EBC9CBE-CC4B-8742-ABA4-C07F0F7E74A7}" dt="2018-07-31T08:59:27.305" v="3050"/>
        <pc:sldMkLst>
          <pc:docMk/>
          <pc:sldMk cId="554993150" sldId="646"/>
        </pc:sldMkLst>
        <pc:spChg chg="del">
          <ac:chgData name="Craig Evans" userId="f503b2a4-1812-4b87-93fe-7384e32b4565" providerId="ADAL" clId="{7EBC9CBE-CC4B-8742-ABA4-C07F0F7E74A7}" dt="2018-07-31T08:59:27.305" v="3050"/>
          <ac:spMkLst>
            <pc:docMk/>
            <pc:sldMk cId="554993150" sldId="646"/>
            <ac:spMk id="4" creationId="{00000000-0000-0000-0000-000000000000}"/>
          </ac:spMkLst>
        </pc:spChg>
      </pc:sldChg>
      <pc:sldChg chg="delSp">
        <pc:chgData name="Craig Evans" userId="f503b2a4-1812-4b87-93fe-7384e32b4565" providerId="ADAL" clId="{7EBC9CBE-CC4B-8742-ABA4-C07F0F7E74A7}" dt="2018-07-31T08:59:27.305" v="3050"/>
        <pc:sldMkLst>
          <pc:docMk/>
          <pc:sldMk cId="1248393129" sldId="647"/>
        </pc:sldMkLst>
        <pc:spChg chg="del">
          <ac:chgData name="Craig Evans" userId="f503b2a4-1812-4b87-93fe-7384e32b4565" providerId="ADAL" clId="{7EBC9CBE-CC4B-8742-ABA4-C07F0F7E74A7}" dt="2018-07-31T08:59:27.305" v="3050"/>
          <ac:spMkLst>
            <pc:docMk/>
            <pc:sldMk cId="1248393129" sldId="647"/>
            <ac:spMk id="4" creationId="{00000000-0000-0000-0000-000000000000}"/>
          </ac:spMkLst>
        </pc:spChg>
      </pc:sldChg>
      <pc:sldChg chg="delSp">
        <pc:chgData name="Craig Evans" userId="f503b2a4-1812-4b87-93fe-7384e32b4565" providerId="ADAL" clId="{7EBC9CBE-CC4B-8742-ABA4-C07F0F7E74A7}" dt="2018-07-31T08:59:27.305" v="3050"/>
        <pc:sldMkLst>
          <pc:docMk/>
          <pc:sldMk cId="828087913" sldId="648"/>
        </pc:sldMkLst>
        <pc:spChg chg="del">
          <ac:chgData name="Craig Evans" userId="f503b2a4-1812-4b87-93fe-7384e32b4565" providerId="ADAL" clId="{7EBC9CBE-CC4B-8742-ABA4-C07F0F7E74A7}" dt="2018-07-31T08:59:27.305" v="3050"/>
          <ac:spMkLst>
            <pc:docMk/>
            <pc:sldMk cId="828087913" sldId="648"/>
            <ac:spMk id="4" creationId="{00000000-0000-0000-0000-000000000000}"/>
          </ac:spMkLst>
        </pc:spChg>
      </pc:sldChg>
      <pc:sldChg chg="delSp">
        <pc:chgData name="Craig Evans" userId="f503b2a4-1812-4b87-93fe-7384e32b4565" providerId="ADAL" clId="{7EBC9CBE-CC4B-8742-ABA4-C07F0F7E74A7}" dt="2018-07-31T08:59:27.305" v="3050"/>
        <pc:sldMkLst>
          <pc:docMk/>
          <pc:sldMk cId="1979521231" sldId="649"/>
        </pc:sldMkLst>
        <pc:spChg chg="del">
          <ac:chgData name="Craig Evans" userId="f503b2a4-1812-4b87-93fe-7384e32b4565" providerId="ADAL" clId="{7EBC9CBE-CC4B-8742-ABA4-C07F0F7E74A7}" dt="2018-07-31T08:59:27.305" v="3050"/>
          <ac:spMkLst>
            <pc:docMk/>
            <pc:sldMk cId="1979521231" sldId="649"/>
            <ac:spMk id="4" creationId="{00000000-0000-0000-0000-000000000000}"/>
          </ac:spMkLst>
        </pc:spChg>
      </pc:sldChg>
      <pc:sldChg chg="delSp">
        <pc:chgData name="Craig Evans" userId="f503b2a4-1812-4b87-93fe-7384e32b4565" providerId="ADAL" clId="{7EBC9CBE-CC4B-8742-ABA4-C07F0F7E74A7}" dt="2018-07-31T08:59:27.305" v="3050"/>
        <pc:sldMkLst>
          <pc:docMk/>
          <pc:sldMk cId="996670093" sldId="650"/>
        </pc:sldMkLst>
        <pc:spChg chg="del">
          <ac:chgData name="Craig Evans" userId="f503b2a4-1812-4b87-93fe-7384e32b4565" providerId="ADAL" clId="{7EBC9CBE-CC4B-8742-ABA4-C07F0F7E74A7}" dt="2018-07-31T08:59:27.305" v="3050"/>
          <ac:spMkLst>
            <pc:docMk/>
            <pc:sldMk cId="996670093" sldId="650"/>
            <ac:spMk id="4" creationId="{00000000-0000-0000-0000-000000000000}"/>
          </ac:spMkLst>
        </pc:spChg>
      </pc:sldChg>
      <pc:sldChg chg="delSp">
        <pc:chgData name="Craig Evans" userId="f503b2a4-1812-4b87-93fe-7384e32b4565" providerId="ADAL" clId="{7EBC9CBE-CC4B-8742-ABA4-C07F0F7E74A7}" dt="2018-07-31T08:59:27.305" v="3050"/>
        <pc:sldMkLst>
          <pc:docMk/>
          <pc:sldMk cId="661806451" sldId="651"/>
        </pc:sldMkLst>
        <pc:spChg chg="del">
          <ac:chgData name="Craig Evans" userId="f503b2a4-1812-4b87-93fe-7384e32b4565" providerId="ADAL" clId="{7EBC9CBE-CC4B-8742-ABA4-C07F0F7E74A7}" dt="2018-07-31T08:59:27.305" v="3050"/>
          <ac:spMkLst>
            <pc:docMk/>
            <pc:sldMk cId="661806451" sldId="651"/>
            <ac:spMk id="4" creationId="{00000000-0000-0000-0000-000000000000}"/>
          </ac:spMkLst>
        </pc:spChg>
      </pc:sldChg>
      <pc:sldChg chg="delSp">
        <pc:chgData name="Craig Evans" userId="f503b2a4-1812-4b87-93fe-7384e32b4565" providerId="ADAL" clId="{7EBC9CBE-CC4B-8742-ABA4-C07F0F7E74A7}" dt="2018-07-31T08:59:27.305" v="3050"/>
        <pc:sldMkLst>
          <pc:docMk/>
          <pc:sldMk cId="1163214144" sldId="652"/>
        </pc:sldMkLst>
        <pc:spChg chg="del">
          <ac:chgData name="Craig Evans" userId="f503b2a4-1812-4b87-93fe-7384e32b4565" providerId="ADAL" clId="{7EBC9CBE-CC4B-8742-ABA4-C07F0F7E74A7}" dt="2018-07-31T08:59:27.305" v="3050"/>
          <ac:spMkLst>
            <pc:docMk/>
            <pc:sldMk cId="1163214144" sldId="652"/>
            <ac:spMk id="4" creationId="{00000000-0000-0000-0000-000000000000}"/>
          </ac:spMkLst>
        </pc:spChg>
      </pc:sldChg>
      <pc:sldChg chg="delSp">
        <pc:chgData name="Craig Evans" userId="f503b2a4-1812-4b87-93fe-7384e32b4565" providerId="ADAL" clId="{7EBC9CBE-CC4B-8742-ABA4-C07F0F7E74A7}" dt="2018-07-31T08:59:27.305" v="3050"/>
        <pc:sldMkLst>
          <pc:docMk/>
          <pc:sldMk cId="1596479567" sldId="653"/>
        </pc:sldMkLst>
        <pc:spChg chg="del">
          <ac:chgData name="Craig Evans" userId="f503b2a4-1812-4b87-93fe-7384e32b4565" providerId="ADAL" clId="{7EBC9CBE-CC4B-8742-ABA4-C07F0F7E74A7}" dt="2018-07-31T08:59:27.305" v="3050"/>
          <ac:spMkLst>
            <pc:docMk/>
            <pc:sldMk cId="1596479567" sldId="653"/>
            <ac:spMk id="4" creationId="{00000000-0000-0000-0000-000000000000}"/>
          </ac:spMkLst>
        </pc:spChg>
      </pc:sldChg>
      <pc:sldChg chg="delSp">
        <pc:chgData name="Craig Evans" userId="f503b2a4-1812-4b87-93fe-7384e32b4565" providerId="ADAL" clId="{7EBC9CBE-CC4B-8742-ABA4-C07F0F7E74A7}" dt="2018-07-31T08:59:27.305" v="3050"/>
        <pc:sldMkLst>
          <pc:docMk/>
          <pc:sldMk cId="1371396951" sldId="654"/>
        </pc:sldMkLst>
        <pc:spChg chg="del">
          <ac:chgData name="Craig Evans" userId="f503b2a4-1812-4b87-93fe-7384e32b4565" providerId="ADAL" clId="{7EBC9CBE-CC4B-8742-ABA4-C07F0F7E74A7}" dt="2018-07-31T08:59:27.305" v="3050"/>
          <ac:spMkLst>
            <pc:docMk/>
            <pc:sldMk cId="1371396951" sldId="654"/>
            <ac:spMk id="5" creationId="{00000000-0000-0000-0000-000000000000}"/>
          </ac:spMkLst>
        </pc:spChg>
      </pc:sldChg>
      <pc:sldChg chg="delSp">
        <pc:chgData name="Craig Evans" userId="f503b2a4-1812-4b87-93fe-7384e32b4565" providerId="ADAL" clId="{7EBC9CBE-CC4B-8742-ABA4-C07F0F7E74A7}" dt="2018-07-31T08:59:27.305" v="3050"/>
        <pc:sldMkLst>
          <pc:docMk/>
          <pc:sldMk cId="126572206" sldId="655"/>
        </pc:sldMkLst>
        <pc:spChg chg="del">
          <ac:chgData name="Craig Evans" userId="f503b2a4-1812-4b87-93fe-7384e32b4565" providerId="ADAL" clId="{7EBC9CBE-CC4B-8742-ABA4-C07F0F7E74A7}" dt="2018-07-31T08:59:27.305" v="3050"/>
          <ac:spMkLst>
            <pc:docMk/>
            <pc:sldMk cId="126572206" sldId="655"/>
            <ac:spMk id="4" creationId="{00000000-0000-0000-0000-000000000000}"/>
          </ac:spMkLst>
        </pc:spChg>
      </pc:sldChg>
      <pc:sldChg chg="delSp">
        <pc:chgData name="Craig Evans" userId="f503b2a4-1812-4b87-93fe-7384e32b4565" providerId="ADAL" clId="{7EBC9CBE-CC4B-8742-ABA4-C07F0F7E74A7}" dt="2018-07-31T08:59:27.305" v="3050"/>
        <pc:sldMkLst>
          <pc:docMk/>
          <pc:sldMk cId="1290255712" sldId="656"/>
        </pc:sldMkLst>
        <pc:spChg chg="del">
          <ac:chgData name="Craig Evans" userId="f503b2a4-1812-4b87-93fe-7384e32b4565" providerId="ADAL" clId="{7EBC9CBE-CC4B-8742-ABA4-C07F0F7E74A7}" dt="2018-07-31T08:59:27.305" v="3050"/>
          <ac:spMkLst>
            <pc:docMk/>
            <pc:sldMk cId="1290255712" sldId="656"/>
            <ac:spMk id="5" creationId="{00000000-0000-0000-0000-000000000000}"/>
          </ac:spMkLst>
        </pc:spChg>
      </pc:sldChg>
      <pc:sldChg chg="delSp">
        <pc:chgData name="Craig Evans" userId="f503b2a4-1812-4b87-93fe-7384e32b4565" providerId="ADAL" clId="{7EBC9CBE-CC4B-8742-ABA4-C07F0F7E74A7}" dt="2018-07-31T08:59:27.305" v="3050"/>
        <pc:sldMkLst>
          <pc:docMk/>
          <pc:sldMk cId="37884178" sldId="657"/>
        </pc:sldMkLst>
        <pc:spChg chg="del">
          <ac:chgData name="Craig Evans" userId="f503b2a4-1812-4b87-93fe-7384e32b4565" providerId="ADAL" clId="{7EBC9CBE-CC4B-8742-ABA4-C07F0F7E74A7}" dt="2018-07-31T08:59:27.305" v="3050"/>
          <ac:spMkLst>
            <pc:docMk/>
            <pc:sldMk cId="37884178" sldId="657"/>
            <ac:spMk id="5" creationId="{00000000-0000-0000-0000-000000000000}"/>
          </ac:spMkLst>
        </pc:spChg>
      </pc:sldChg>
      <pc:sldChg chg="delSp">
        <pc:chgData name="Craig Evans" userId="f503b2a4-1812-4b87-93fe-7384e32b4565" providerId="ADAL" clId="{7EBC9CBE-CC4B-8742-ABA4-C07F0F7E74A7}" dt="2018-07-31T08:59:27.305" v="3050"/>
        <pc:sldMkLst>
          <pc:docMk/>
          <pc:sldMk cId="1064220134" sldId="658"/>
        </pc:sldMkLst>
        <pc:spChg chg="del">
          <ac:chgData name="Craig Evans" userId="f503b2a4-1812-4b87-93fe-7384e32b4565" providerId="ADAL" clId="{7EBC9CBE-CC4B-8742-ABA4-C07F0F7E74A7}" dt="2018-07-31T08:59:27.305" v="3050"/>
          <ac:spMkLst>
            <pc:docMk/>
            <pc:sldMk cId="1064220134" sldId="658"/>
            <ac:spMk id="5" creationId="{00000000-0000-0000-0000-000000000000}"/>
          </ac:spMkLst>
        </pc:spChg>
      </pc:sldChg>
      <pc:sldChg chg="delSp">
        <pc:chgData name="Craig Evans" userId="f503b2a4-1812-4b87-93fe-7384e32b4565" providerId="ADAL" clId="{7EBC9CBE-CC4B-8742-ABA4-C07F0F7E74A7}" dt="2018-07-31T08:59:27.305" v="3050"/>
        <pc:sldMkLst>
          <pc:docMk/>
          <pc:sldMk cId="2103979922" sldId="659"/>
        </pc:sldMkLst>
        <pc:spChg chg="del">
          <ac:chgData name="Craig Evans" userId="f503b2a4-1812-4b87-93fe-7384e32b4565" providerId="ADAL" clId="{7EBC9CBE-CC4B-8742-ABA4-C07F0F7E74A7}" dt="2018-07-31T08:59:27.305" v="3050"/>
          <ac:spMkLst>
            <pc:docMk/>
            <pc:sldMk cId="2103979922" sldId="659"/>
            <ac:spMk id="4" creationId="{00000000-0000-0000-0000-000000000000}"/>
          </ac:spMkLst>
        </pc:spChg>
      </pc:sldChg>
      <pc:sldChg chg="delSp">
        <pc:chgData name="Craig Evans" userId="f503b2a4-1812-4b87-93fe-7384e32b4565" providerId="ADAL" clId="{7EBC9CBE-CC4B-8742-ABA4-C07F0F7E74A7}" dt="2018-07-31T08:59:27.305" v="3050"/>
        <pc:sldMkLst>
          <pc:docMk/>
          <pc:sldMk cId="1124817552" sldId="660"/>
        </pc:sldMkLst>
        <pc:spChg chg="del">
          <ac:chgData name="Craig Evans" userId="f503b2a4-1812-4b87-93fe-7384e32b4565" providerId="ADAL" clId="{7EBC9CBE-CC4B-8742-ABA4-C07F0F7E74A7}" dt="2018-07-31T08:59:27.305" v="3050"/>
          <ac:spMkLst>
            <pc:docMk/>
            <pc:sldMk cId="1124817552" sldId="660"/>
            <ac:spMk id="4" creationId="{00000000-0000-0000-0000-000000000000}"/>
          </ac:spMkLst>
        </pc:spChg>
      </pc:sldChg>
      <pc:sldChg chg="delSp">
        <pc:chgData name="Craig Evans" userId="f503b2a4-1812-4b87-93fe-7384e32b4565" providerId="ADAL" clId="{7EBC9CBE-CC4B-8742-ABA4-C07F0F7E74A7}" dt="2018-07-31T08:59:27.305" v="3050"/>
        <pc:sldMkLst>
          <pc:docMk/>
          <pc:sldMk cId="510051923" sldId="661"/>
        </pc:sldMkLst>
        <pc:spChg chg="del">
          <ac:chgData name="Craig Evans" userId="f503b2a4-1812-4b87-93fe-7384e32b4565" providerId="ADAL" clId="{7EBC9CBE-CC4B-8742-ABA4-C07F0F7E74A7}" dt="2018-07-31T08:59:27.305" v="3050"/>
          <ac:spMkLst>
            <pc:docMk/>
            <pc:sldMk cId="510051923" sldId="661"/>
            <ac:spMk id="4" creationId="{00000000-0000-0000-0000-000000000000}"/>
          </ac:spMkLst>
        </pc:spChg>
      </pc:sldChg>
      <pc:sldChg chg="delSp">
        <pc:chgData name="Craig Evans" userId="f503b2a4-1812-4b87-93fe-7384e32b4565" providerId="ADAL" clId="{7EBC9CBE-CC4B-8742-ABA4-C07F0F7E74A7}" dt="2018-07-31T08:59:27.305" v="3050"/>
        <pc:sldMkLst>
          <pc:docMk/>
          <pc:sldMk cId="1319867670" sldId="664"/>
        </pc:sldMkLst>
        <pc:spChg chg="del">
          <ac:chgData name="Craig Evans" userId="f503b2a4-1812-4b87-93fe-7384e32b4565" providerId="ADAL" clId="{7EBC9CBE-CC4B-8742-ABA4-C07F0F7E74A7}" dt="2018-07-31T08:59:27.305" v="3050"/>
          <ac:spMkLst>
            <pc:docMk/>
            <pc:sldMk cId="1319867670" sldId="664"/>
            <ac:spMk id="4" creationId="{00000000-0000-0000-0000-000000000000}"/>
          </ac:spMkLst>
        </pc:spChg>
      </pc:sldChg>
      <pc:sldChg chg="delSp">
        <pc:chgData name="Craig Evans" userId="f503b2a4-1812-4b87-93fe-7384e32b4565" providerId="ADAL" clId="{7EBC9CBE-CC4B-8742-ABA4-C07F0F7E74A7}" dt="2018-07-31T08:59:27.305" v="3050"/>
        <pc:sldMkLst>
          <pc:docMk/>
          <pc:sldMk cId="1295784913" sldId="665"/>
        </pc:sldMkLst>
        <pc:spChg chg="del">
          <ac:chgData name="Craig Evans" userId="f503b2a4-1812-4b87-93fe-7384e32b4565" providerId="ADAL" clId="{7EBC9CBE-CC4B-8742-ABA4-C07F0F7E74A7}" dt="2018-07-31T08:59:27.305" v="3050"/>
          <ac:spMkLst>
            <pc:docMk/>
            <pc:sldMk cId="1295784913" sldId="665"/>
            <ac:spMk id="4" creationId="{00000000-0000-0000-0000-000000000000}"/>
          </ac:spMkLst>
        </pc:spChg>
      </pc:sldChg>
      <pc:sldChg chg="delSp">
        <pc:chgData name="Craig Evans" userId="f503b2a4-1812-4b87-93fe-7384e32b4565" providerId="ADAL" clId="{7EBC9CBE-CC4B-8742-ABA4-C07F0F7E74A7}" dt="2018-07-31T08:59:27.305" v="3050"/>
        <pc:sldMkLst>
          <pc:docMk/>
          <pc:sldMk cId="625368564" sldId="666"/>
        </pc:sldMkLst>
        <pc:spChg chg="del">
          <ac:chgData name="Craig Evans" userId="f503b2a4-1812-4b87-93fe-7384e32b4565" providerId="ADAL" clId="{7EBC9CBE-CC4B-8742-ABA4-C07F0F7E74A7}" dt="2018-07-31T08:59:27.305" v="3050"/>
          <ac:spMkLst>
            <pc:docMk/>
            <pc:sldMk cId="625368564" sldId="666"/>
            <ac:spMk id="4" creationId="{00000000-0000-0000-0000-000000000000}"/>
          </ac:spMkLst>
        </pc:spChg>
      </pc:sldChg>
      <pc:sldChg chg="delSp">
        <pc:chgData name="Craig Evans" userId="f503b2a4-1812-4b87-93fe-7384e32b4565" providerId="ADAL" clId="{7EBC9CBE-CC4B-8742-ABA4-C07F0F7E74A7}" dt="2018-07-31T08:59:27.305" v="3050"/>
        <pc:sldMkLst>
          <pc:docMk/>
          <pc:sldMk cId="784486730" sldId="667"/>
        </pc:sldMkLst>
        <pc:spChg chg="del">
          <ac:chgData name="Craig Evans" userId="f503b2a4-1812-4b87-93fe-7384e32b4565" providerId="ADAL" clId="{7EBC9CBE-CC4B-8742-ABA4-C07F0F7E74A7}" dt="2018-07-31T08:59:27.305" v="3050"/>
          <ac:spMkLst>
            <pc:docMk/>
            <pc:sldMk cId="784486730" sldId="667"/>
            <ac:spMk id="4" creationId="{00000000-0000-0000-0000-000000000000}"/>
          </ac:spMkLst>
        </pc:spChg>
      </pc:sldChg>
      <pc:sldChg chg="delSp">
        <pc:chgData name="Craig Evans" userId="f503b2a4-1812-4b87-93fe-7384e32b4565" providerId="ADAL" clId="{7EBC9CBE-CC4B-8742-ABA4-C07F0F7E74A7}" dt="2018-07-31T08:59:27.305" v="3050"/>
        <pc:sldMkLst>
          <pc:docMk/>
          <pc:sldMk cId="1466362177" sldId="668"/>
        </pc:sldMkLst>
        <pc:spChg chg="del">
          <ac:chgData name="Craig Evans" userId="f503b2a4-1812-4b87-93fe-7384e32b4565" providerId="ADAL" clId="{7EBC9CBE-CC4B-8742-ABA4-C07F0F7E74A7}" dt="2018-07-31T08:59:27.305" v="3050"/>
          <ac:spMkLst>
            <pc:docMk/>
            <pc:sldMk cId="1466362177" sldId="668"/>
            <ac:spMk id="5" creationId="{00000000-0000-0000-0000-000000000000}"/>
          </ac:spMkLst>
        </pc:spChg>
      </pc:sldChg>
      <pc:sldChg chg="delSp">
        <pc:chgData name="Craig Evans" userId="f503b2a4-1812-4b87-93fe-7384e32b4565" providerId="ADAL" clId="{7EBC9CBE-CC4B-8742-ABA4-C07F0F7E74A7}" dt="2018-07-31T08:59:27.305" v="3050"/>
        <pc:sldMkLst>
          <pc:docMk/>
          <pc:sldMk cId="626775867" sldId="669"/>
        </pc:sldMkLst>
        <pc:spChg chg="del">
          <ac:chgData name="Craig Evans" userId="f503b2a4-1812-4b87-93fe-7384e32b4565" providerId="ADAL" clId="{7EBC9CBE-CC4B-8742-ABA4-C07F0F7E74A7}" dt="2018-07-31T08:59:27.305" v="3050"/>
          <ac:spMkLst>
            <pc:docMk/>
            <pc:sldMk cId="626775867" sldId="669"/>
            <ac:spMk id="5" creationId="{00000000-0000-0000-0000-000000000000}"/>
          </ac:spMkLst>
        </pc:spChg>
      </pc:sldChg>
      <pc:sldChg chg="delSp">
        <pc:chgData name="Craig Evans" userId="f503b2a4-1812-4b87-93fe-7384e32b4565" providerId="ADAL" clId="{7EBC9CBE-CC4B-8742-ABA4-C07F0F7E74A7}" dt="2018-07-31T08:59:27.305" v="3050"/>
        <pc:sldMkLst>
          <pc:docMk/>
          <pc:sldMk cId="814708134" sldId="670"/>
        </pc:sldMkLst>
        <pc:spChg chg="del">
          <ac:chgData name="Craig Evans" userId="f503b2a4-1812-4b87-93fe-7384e32b4565" providerId="ADAL" clId="{7EBC9CBE-CC4B-8742-ABA4-C07F0F7E74A7}" dt="2018-07-31T08:59:27.305" v="3050"/>
          <ac:spMkLst>
            <pc:docMk/>
            <pc:sldMk cId="814708134" sldId="670"/>
            <ac:spMk id="5" creationId="{00000000-0000-0000-0000-000000000000}"/>
          </ac:spMkLst>
        </pc:spChg>
      </pc:sldChg>
      <pc:sldChg chg="delSp">
        <pc:chgData name="Craig Evans" userId="f503b2a4-1812-4b87-93fe-7384e32b4565" providerId="ADAL" clId="{7EBC9CBE-CC4B-8742-ABA4-C07F0F7E74A7}" dt="2018-07-31T08:59:27.305" v="3050"/>
        <pc:sldMkLst>
          <pc:docMk/>
          <pc:sldMk cId="443874866" sldId="671"/>
        </pc:sldMkLst>
        <pc:spChg chg="del">
          <ac:chgData name="Craig Evans" userId="f503b2a4-1812-4b87-93fe-7384e32b4565" providerId="ADAL" clId="{7EBC9CBE-CC4B-8742-ABA4-C07F0F7E74A7}" dt="2018-07-31T08:59:27.305" v="3050"/>
          <ac:spMkLst>
            <pc:docMk/>
            <pc:sldMk cId="443874866" sldId="671"/>
            <ac:spMk id="5" creationId="{00000000-0000-0000-0000-000000000000}"/>
          </ac:spMkLst>
        </pc:spChg>
      </pc:sldChg>
      <pc:sldChg chg="delSp">
        <pc:chgData name="Craig Evans" userId="f503b2a4-1812-4b87-93fe-7384e32b4565" providerId="ADAL" clId="{7EBC9CBE-CC4B-8742-ABA4-C07F0F7E74A7}" dt="2018-07-31T08:59:27.305" v="3050"/>
        <pc:sldMkLst>
          <pc:docMk/>
          <pc:sldMk cId="1994166831" sldId="672"/>
        </pc:sldMkLst>
        <pc:spChg chg="del">
          <ac:chgData name="Craig Evans" userId="f503b2a4-1812-4b87-93fe-7384e32b4565" providerId="ADAL" clId="{7EBC9CBE-CC4B-8742-ABA4-C07F0F7E74A7}" dt="2018-07-31T08:59:27.305" v="3050"/>
          <ac:spMkLst>
            <pc:docMk/>
            <pc:sldMk cId="1994166831" sldId="672"/>
            <ac:spMk id="5" creationId="{00000000-0000-0000-0000-000000000000}"/>
          </ac:spMkLst>
        </pc:spChg>
      </pc:sldChg>
      <pc:sldChg chg="delSp">
        <pc:chgData name="Craig Evans" userId="f503b2a4-1812-4b87-93fe-7384e32b4565" providerId="ADAL" clId="{7EBC9CBE-CC4B-8742-ABA4-C07F0F7E74A7}" dt="2018-07-31T08:59:27.305" v="3050"/>
        <pc:sldMkLst>
          <pc:docMk/>
          <pc:sldMk cId="184649888" sldId="673"/>
        </pc:sldMkLst>
        <pc:spChg chg="del">
          <ac:chgData name="Craig Evans" userId="f503b2a4-1812-4b87-93fe-7384e32b4565" providerId="ADAL" clId="{7EBC9CBE-CC4B-8742-ABA4-C07F0F7E74A7}" dt="2018-07-31T08:59:27.305" v="3050"/>
          <ac:spMkLst>
            <pc:docMk/>
            <pc:sldMk cId="184649888" sldId="673"/>
            <ac:spMk id="4" creationId="{00000000-0000-0000-0000-000000000000}"/>
          </ac:spMkLst>
        </pc:spChg>
      </pc:sldChg>
      <pc:sldChg chg="delSp">
        <pc:chgData name="Craig Evans" userId="f503b2a4-1812-4b87-93fe-7384e32b4565" providerId="ADAL" clId="{7EBC9CBE-CC4B-8742-ABA4-C07F0F7E74A7}" dt="2018-07-31T08:59:27.305" v="3050"/>
        <pc:sldMkLst>
          <pc:docMk/>
          <pc:sldMk cId="296797701" sldId="674"/>
        </pc:sldMkLst>
        <pc:spChg chg="del">
          <ac:chgData name="Craig Evans" userId="f503b2a4-1812-4b87-93fe-7384e32b4565" providerId="ADAL" clId="{7EBC9CBE-CC4B-8742-ABA4-C07F0F7E74A7}" dt="2018-07-31T08:59:27.305" v="3050"/>
          <ac:spMkLst>
            <pc:docMk/>
            <pc:sldMk cId="296797701" sldId="674"/>
            <ac:spMk id="4" creationId="{00000000-0000-0000-0000-000000000000}"/>
          </ac:spMkLst>
        </pc:spChg>
      </pc:sldChg>
      <pc:sldChg chg="delSp">
        <pc:chgData name="Craig Evans" userId="f503b2a4-1812-4b87-93fe-7384e32b4565" providerId="ADAL" clId="{7EBC9CBE-CC4B-8742-ABA4-C07F0F7E74A7}" dt="2018-07-31T08:59:27.305" v="3050"/>
        <pc:sldMkLst>
          <pc:docMk/>
          <pc:sldMk cId="1821932373" sldId="675"/>
        </pc:sldMkLst>
        <pc:spChg chg="del">
          <ac:chgData name="Craig Evans" userId="f503b2a4-1812-4b87-93fe-7384e32b4565" providerId="ADAL" clId="{7EBC9CBE-CC4B-8742-ABA4-C07F0F7E74A7}" dt="2018-07-31T08:59:27.305" v="3050"/>
          <ac:spMkLst>
            <pc:docMk/>
            <pc:sldMk cId="1821932373" sldId="675"/>
            <ac:spMk id="4" creationId="{00000000-0000-0000-0000-000000000000}"/>
          </ac:spMkLst>
        </pc:spChg>
      </pc:sldChg>
      <pc:sldChg chg="delSp">
        <pc:chgData name="Craig Evans" userId="f503b2a4-1812-4b87-93fe-7384e32b4565" providerId="ADAL" clId="{7EBC9CBE-CC4B-8742-ABA4-C07F0F7E74A7}" dt="2018-07-31T08:59:27.305" v="3050"/>
        <pc:sldMkLst>
          <pc:docMk/>
          <pc:sldMk cId="248070438" sldId="676"/>
        </pc:sldMkLst>
        <pc:spChg chg="del">
          <ac:chgData name="Craig Evans" userId="f503b2a4-1812-4b87-93fe-7384e32b4565" providerId="ADAL" clId="{7EBC9CBE-CC4B-8742-ABA4-C07F0F7E74A7}" dt="2018-07-31T08:59:27.305" v="3050"/>
          <ac:spMkLst>
            <pc:docMk/>
            <pc:sldMk cId="248070438" sldId="676"/>
            <ac:spMk id="5" creationId="{00000000-0000-0000-0000-000000000000}"/>
          </ac:spMkLst>
        </pc:spChg>
      </pc:sldChg>
      <pc:sldChg chg="delSp">
        <pc:chgData name="Craig Evans" userId="f503b2a4-1812-4b87-93fe-7384e32b4565" providerId="ADAL" clId="{7EBC9CBE-CC4B-8742-ABA4-C07F0F7E74A7}" dt="2018-07-31T08:59:27.305" v="3050"/>
        <pc:sldMkLst>
          <pc:docMk/>
          <pc:sldMk cId="1054092639" sldId="677"/>
        </pc:sldMkLst>
        <pc:spChg chg="del">
          <ac:chgData name="Craig Evans" userId="f503b2a4-1812-4b87-93fe-7384e32b4565" providerId="ADAL" clId="{7EBC9CBE-CC4B-8742-ABA4-C07F0F7E74A7}" dt="2018-07-31T08:59:27.305" v="3050"/>
          <ac:spMkLst>
            <pc:docMk/>
            <pc:sldMk cId="1054092639" sldId="677"/>
            <ac:spMk id="5" creationId="{00000000-0000-0000-0000-000000000000}"/>
          </ac:spMkLst>
        </pc:spChg>
      </pc:sldChg>
      <pc:sldChg chg="delSp">
        <pc:chgData name="Craig Evans" userId="f503b2a4-1812-4b87-93fe-7384e32b4565" providerId="ADAL" clId="{7EBC9CBE-CC4B-8742-ABA4-C07F0F7E74A7}" dt="2018-07-31T08:59:27.305" v="3050"/>
        <pc:sldMkLst>
          <pc:docMk/>
          <pc:sldMk cId="1542379570" sldId="678"/>
        </pc:sldMkLst>
        <pc:spChg chg="del">
          <ac:chgData name="Craig Evans" userId="f503b2a4-1812-4b87-93fe-7384e32b4565" providerId="ADAL" clId="{7EBC9CBE-CC4B-8742-ABA4-C07F0F7E74A7}" dt="2018-07-31T08:59:27.305" v="3050"/>
          <ac:spMkLst>
            <pc:docMk/>
            <pc:sldMk cId="1542379570" sldId="678"/>
            <ac:spMk id="5" creationId="{00000000-0000-0000-0000-000000000000}"/>
          </ac:spMkLst>
        </pc:spChg>
      </pc:sldChg>
      <pc:sldChg chg="delSp">
        <pc:chgData name="Craig Evans" userId="f503b2a4-1812-4b87-93fe-7384e32b4565" providerId="ADAL" clId="{7EBC9CBE-CC4B-8742-ABA4-C07F0F7E74A7}" dt="2018-07-31T08:59:27.305" v="3050"/>
        <pc:sldMkLst>
          <pc:docMk/>
          <pc:sldMk cId="498330053" sldId="679"/>
        </pc:sldMkLst>
        <pc:spChg chg="del">
          <ac:chgData name="Craig Evans" userId="f503b2a4-1812-4b87-93fe-7384e32b4565" providerId="ADAL" clId="{7EBC9CBE-CC4B-8742-ABA4-C07F0F7E74A7}" dt="2018-07-31T08:59:27.305" v="3050"/>
          <ac:spMkLst>
            <pc:docMk/>
            <pc:sldMk cId="498330053" sldId="679"/>
            <ac:spMk id="5" creationId="{00000000-0000-0000-0000-000000000000}"/>
          </ac:spMkLst>
        </pc:spChg>
      </pc:sldChg>
      <pc:sldChg chg="delSp">
        <pc:chgData name="Craig Evans" userId="f503b2a4-1812-4b87-93fe-7384e32b4565" providerId="ADAL" clId="{7EBC9CBE-CC4B-8742-ABA4-C07F0F7E74A7}" dt="2018-07-31T08:59:27.305" v="3050"/>
        <pc:sldMkLst>
          <pc:docMk/>
          <pc:sldMk cId="246977471" sldId="680"/>
        </pc:sldMkLst>
        <pc:spChg chg="del">
          <ac:chgData name="Craig Evans" userId="f503b2a4-1812-4b87-93fe-7384e32b4565" providerId="ADAL" clId="{7EBC9CBE-CC4B-8742-ABA4-C07F0F7E74A7}" dt="2018-07-31T08:59:27.305" v="3050"/>
          <ac:spMkLst>
            <pc:docMk/>
            <pc:sldMk cId="246977471" sldId="680"/>
            <ac:spMk id="5" creationId="{00000000-0000-0000-0000-000000000000}"/>
          </ac:spMkLst>
        </pc:spChg>
      </pc:sldChg>
      <pc:sldChg chg="delSp">
        <pc:chgData name="Craig Evans" userId="f503b2a4-1812-4b87-93fe-7384e32b4565" providerId="ADAL" clId="{7EBC9CBE-CC4B-8742-ABA4-C07F0F7E74A7}" dt="2018-07-31T08:59:27.305" v="3050"/>
        <pc:sldMkLst>
          <pc:docMk/>
          <pc:sldMk cId="2011949093" sldId="681"/>
        </pc:sldMkLst>
        <pc:spChg chg="del">
          <ac:chgData name="Craig Evans" userId="f503b2a4-1812-4b87-93fe-7384e32b4565" providerId="ADAL" clId="{7EBC9CBE-CC4B-8742-ABA4-C07F0F7E74A7}" dt="2018-07-31T08:59:27.305" v="3050"/>
          <ac:spMkLst>
            <pc:docMk/>
            <pc:sldMk cId="2011949093" sldId="681"/>
            <ac:spMk id="4" creationId="{00000000-0000-0000-0000-000000000000}"/>
          </ac:spMkLst>
        </pc:spChg>
      </pc:sldChg>
      <pc:sldChg chg="delSp">
        <pc:chgData name="Craig Evans" userId="f503b2a4-1812-4b87-93fe-7384e32b4565" providerId="ADAL" clId="{7EBC9CBE-CC4B-8742-ABA4-C07F0F7E74A7}" dt="2018-07-31T08:59:27.305" v="3050"/>
        <pc:sldMkLst>
          <pc:docMk/>
          <pc:sldMk cId="550900389" sldId="682"/>
        </pc:sldMkLst>
        <pc:spChg chg="del">
          <ac:chgData name="Craig Evans" userId="f503b2a4-1812-4b87-93fe-7384e32b4565" providerId="ADAL" clId="{7EBC9CBE-CC4B-8742-ABA4-C07F0F7E74A7}" dt="2018-07-31T08:59:27.305" v="3050"/>
          <ac:spMkLst>
            <pc:docMk/>
            <pc:sldMk cId="550900389" sldId="682"/>
            <ac:spMk id="4" creationId="{00000000-0000-0000-0000-000000000000}"/>
          </ac:spMkLst>
        </pc:spChg>
      </pc:sldChg>
      <pc:sldChg chg="delSp">
        <pc:chgData name="Craig Evans" userId="f503b2a4-1812-4b87-93fe-7384e32b4565" providerId="ADAL" clId="{7EBC9CBE-CC4B-8742-ABA4-C07F0F7E74A7}" dt="2018-07-31T08:59:27.305" v="3050"/>
        <pc:sldMkLst>
          <pc:docMk/>
          <pc:sldMk cId="1180835706" sldId="683"/>
        </pc:sldMkLst>
        <pc:spChg chg="del">
          <ac:chgData name="Craig Evans" userId="f503b2a4-1812-4b87-93fe-7384e32b4565" providerId="ADAL" clId="{7EBC9CBE-CC4B-8742-ABA4-C07F0F7E74A7}" dt="2018-07-31T08:59:27.305" v="3050"/>
          <ac:spMkLst>
            <pc:docMk/>
            <pc:sldMk cId="1180835706" sldId="683"/>
            <ac:spMk id="4" creationId="{00000000-0000-0000-0000-000000000000}"/>
          </ac:spMkLst>
        </pc:spChg>
      </pc:sldChg>
      <pc:sldChg chg="delSp">
        <pc:chgData name="Craig Evans" userId="f503b2a4-1812-4b87-93fe-7384e32b4565" providerId="ADAL" clId="{7EBC9CBE-CC4B-8742-ABA4-C07F0F7E74A7}" dt="2018-07-31T08:59:27.305" v="3050"/>
        <pc:sldMkLst>
          <pc:docMk/>
          <pc:sldMk cId="1409328815" sldId="684"/>
        </pc:sldMkLst>
        <pc:spChg chg="del">
          <ac:chgData name="Craig Evans" userId="f503b2a4-1812-4b87-93fe-7384e32b4565" providerId="ADAL" clId="{7EBC9CBE-CC4B-8742-ABA4-C07F0F7E74A7}" dt="2018-07-31T08:59:27.305" v="3050"/>
          <ac:spMkLst>
            <pc:docMk/>
            <pc:sldMk cId="1409328815" sldId="684"/>
            <ac:spMk id="5" creationId="{00000000-0000-0000-0000-000000000000}"/>
          </ac:spMkLst>
        </pc:spChg>
      </pc:sldChg>
      <pc:sldChg chg="delSp">
        <pc:chgData name="Craig Evans" userId="f503b2a4-1812-4b87-93fe-7384e32b4565" providerId="ADAL" clId="{7EBC9CBE-CC4B-8742-ABA4-C07F0F7E74A7}" dt="2018-07-31T08:59:27.305" v="3050"/>
        <pc:sldMkLst>
          <pc:docMk/>
          <pc:sldMk cId="1992250942" sldId="685"/>
        </pc:sldMkLst>
        <pc:spChg chg="del">
          <ac:chgData name="Craig Evans" userId="f503b2a4-1812-4b87-93fe-7384e32b4565" providerId="ADAL" clId="{7EBC9CBE-CC4B-8742-ABA4-C07F0F7E74A7}" dt="2018-07-31T08:59:27.305" v="3050"/>
          <ac:spMkLst>
            <pc:docMk/>
            <pc:sldMk cId="1992250942" sldId="685"/>
            <ac:spMk id="5" creationId="{00000000-0000-0000-0000-000000000000}"/>
          </ac:spMkLst>
        </pc:spChg>
      </pc:sldChg>
      <pc:sldChg chg="delSp">
        <pc:chgData name="Craig Evans" userId="f503b2a4-1812-4b87-93fe-7384e32b4565" providerId="ADAL" clId="{7EBC9CBE-CC4B-8742-ABA4-C07F0F7E74A7}" dt="2018-07-31T08:59:27.305" v="3050"/>
        <pc:sldMkLst>
          <pc:docMk/>
          <pc:sldMk cId="196558170" sldId="686"/>
        </pc:sldMkLst>
        <pc:spChg chg="del">
          <ac:chgData name="Craig Evans" userId="f503b2a4-1812-4b87-93fe-7384e32b4565" providerId="ADAL" clId="{7EBC9CBE-CC4B-8742-ABA4-C07F0F7E74A7}" dt="2018-07-31T08:59:27.305" v="3050"/>
          <ac:spMkLst>
            <pc:docMk/>
            <pc:sldMk cId="196558170" sldId="686"/>
            <ac:spMk id="5" creationId="{00000000-0000-0000-0000-000000000000}"/>
          </ac:spMkLst>
        </pc:spChg>
      </pc:sldChg>
      <pc:sldChg chg="delSp">
        <pc:chgData name="Craig Evans" userId="f503b2a4-1812-4b87-93fe-7384e32b4565" providerId="ADAL" clId="{7EBC9CBE-CC4B-8742-ABA4-C07F0F7E74A7}" dt="2018-07-31T08:59:27.305" v="3050"/>
        <pc:sldMkLst>
          <pc:docMk/>
          <pc:sldMk cId="723314104" sldId="687"/>
        </pc:sldMkLst>
        <pc:spChg chg="del">
          <ac:chgData name="Craig Evans" userId="f503b2a4-1812-4b87-93fe-7384e32b4565" providerId="ADAL" clId="{7EBC9CBE-CC4B-8742-ABA4-C07F0F7E74A7}" dt="2018-07-31T08:59:27.305" v="3050"/>
          <ac:spMkLst>
            <pc:docMk/>
            <pc:sldMk cId="723314104" sldId="687"/>
            <ac:spMk id="5" creationId="{00000000-0000-0000-0000-000000000000}"/>
          </ac:spMkLst>
        </pc:spChg>
      </pc:sldChg>
      <pc:sldChg chg="delSp">
        <pc:chgData name="Craig Evans" userId="f503b2a4-1812-4b87-93fe-7384e32b4565" providerId="ADAL" clId="{7EBC9CBE-CC4B-8742-ABA4-C07F0F7E74A7}" dt="2018-07-31T08:59:27.305" v="3050"/>
        <pc:sldMkLst>
          <pc:docMk/>
          <pc:sldMk cId="1982703908" sldId="688"/>
        </pc:sldMkLst>
        <pc:spChg chg="del">
          <ac:chgData name="Craig Evans" userId="f503b2a4-1812-4b87-93fe-7384e32b4565" providerId="ADAL" clId="{7EBC9CBE-CC4B-8742-ABA4-C07F0F7E74A7}" dt="2018-07-31T08:59:27.305" v="3050"/>
          <ac:spMkLst>
            <pc:docMk/>
            <pc:sldMk cId="1982703908" sldId="688"/>
            <ac:spMk id="5" creationId="{00000000-0000-0000-0000-000000000000}"/>
          </ac:spMkLst>
        </pc:spChg>
      </pc:sldChg>
      <pc:sldChg chg="delSp">
        <pc:chgData name="Craig Evans" userId="f503b2a4-1812-4b87-93fe-7384e32b4565" providerId="ADAL" clId="{7EBC9CBE-CC4B-8742-ABA4-C07F0F7E74A7}" dt="2018-07-31T08:59:27.305" v="3050"/>
        <pc:sldMkLst>
          <pc:docMk/>
          <pc:sldMk cId="800831257" sldId="689"/>
        </pc:sldMkLst>
        <pc:spChg chg="del">
          <ac:chgData name="Craig Evans" userId="f503b2a4-1812-4b87-93fe-7384e32b4565" providerId="ADAL" clId="{7EBC9CBE-CC4B-8742-ABA4-C07F0F7E74A7}" dt="2018-07-31T08:59:27.305" v="3050"/>
          <ac:spMkLst>
            <pc:docMk/>
            <pc:sldMk cId="800831257" sldId="689"/>
            <ac:spMk id="4" creationId="{00000000-0000-0000-0000-000000000000}"/>
          </ac:spMkLst>
        </pc:spChg>
      </pc:sldChg>
      <pc:sldChg chg="delSp">
        <pc:chgData name="Craig Evans" userId="f503b2a4-1812-4b87-93fe-7384e32b4565" providerId="ADAL" clId="{7EBC9CBE-CC4B-8742-ABA4-C07F0F7E74A7}" dt="2018-07-31T08:59:27.305" v="3050"/>
        <pc:sldMkLst>
          <pc:docMk/>
          <pc:sldMk cId="1290920650" sldId="690"/>
        </pc:sldMkLst>
        <pc:spChg chg="del">
          <ac:chgData name="Craig Evans" userId="f503b2a4-1812-4b87-93fe-7384e32b4565" providerId="ADAL" clId="{7EBC9CBE-CC4B-8742-ABA4-C07F0F7E74A7}" dt="2018-07-31T08:59:27.305" v="3050"/>
          <ac:spMkLst>
            <pc:docMk/>
            <pc:sldMk cId="1290920650" sldId="690"/>
            <ac:spMk id="4" creationId="{00000000-0000-0000-0000-000000000000}"/>
          </ac:spMkLst>
        </pc:spChg>
      </pc:sldChg>
      <pc:sldChg chg="delSp">
        <pc:chgData name="Craig Evans" userId="f503b2a4-1812-4b87-93fe-7384e32b4565" providerId="ADAL" clId="{7EBC9CBE-CC4B-8742-ABA4-C07F0F7E74A7}" dt="2018-07-31T08:59:27.305" v="3050"/>
        <pc:sldMkLst>
          <pc:docMk/>
          <pc:sldMk cId="476078909" sldId="691"/>
        </pc:sldMkLst>
        <pc:spChg chg="del">
          <ac:chgData name="Craig Evans" userId="f503b2a4-1812-4b87-93fe-7384e32b4565" providerId="ADAL" clId="{7EBC9CBE-CC4B-8742-ABA4-C07F0F7E74A7}" dt="2018-07-31T08:59:27.305" v="3050"/>
          <ac:spMkLst>
            <pc:docMk/>
            <pc:sldMk cId="476078909" sldId="691"/>
            <ac:spMk id="4" creationId="{00000000-0000-0000-0000-000000000000}"/>
          </ac:spMkLst>
        </pc:spChg>
      </pc:sldChg>
      <pc:sldChg chg="delSp">
        <pc:chgData name="Craig Evans" userId="f503b2a4-1812-4b87-93fe-7384e32b4565" providerId="ADAL" clId="{7EBC9CBE-CC4B-8742-ABA4-C07F0F7E74A7}" dt="2018-07-31T08:59:27.305" v="3050"/>
        <pc:sldMkLst>
          <pc:docMk/>
          <pc:sldMk cId="2081638488" sldId="692"/>
        </pc:sldMkLst>
        <pc:spChg chg="del">
          <ac:chgData name="Craig Evans" userId="f503b2a4-1812-4b87-93fe-7384e32b4565" providerId="ADAL" clId="{7EBC9CBE-CC4B-8742-ABA4-C07F0F7E74A7}" dt="2018-07-31T08:59:27.305" v="3050"/>
          <ac:spMkLst>
            <pc:docMk/>
            <pc:sldMk cId="2081638488" sldId="692"/>
            <ac:spMk id="5" creationId="{00000000-0000-0000-0000-000000000000}"/>
          </ac:spMkLst>
        </pc:spChg>
      </pc:sldChg>
      <pc:sldChg chg="delSp">
        <pc:chgData name="Craig Evans" userId="f503b2a4-1812-4b87-93fe-7384e32b4565" providerId="ADAL" clId="{7EBC9CBE-CC4B-8742-ABA4-C07F0F7E74A7}" dt="2018-07-31T08:59:27.305" v="3050"/>
        <pc:sldMkLst>
          <pc:docMk/>
          <pc:sldMk cId="1441974539" sldId="693"/>
        </pc:sldMkLst>
        <pc:spChg chg="del">
          <ac:chgData name="Craig Evans" userId="f503b2a4-1812-4b87-93fe-7384e32b4565" providerId="ADAL" clId="{7EBC9CBE-CC4B-8742-ABA4-C07F0F7E74A7}" dt="2018-07-31T08:59:27.305" v="3050"/>
          <ac:spMkLst>
            <pc:docMk/>
            <pc:sldMk cId="1441974539" sldId="693"/>
            <ac:spMk id="5" creationId="{00000000-0000-0000-0000-000000000000}"/>
          </ac:spMkLst>
        </pc:spChg>
      </pc:sldChg>
      <pc:sldChg chg="delSp">
        <pc:chgData name="Craig Evans" userId="f503b2a4-1812-4b87-93fe-7384e32b4565" providerId="ADAL" clId="{7EBC9CBE-CC4B-8742-ABA4-C07F0F7E74A7}" dt="2018-07-31T08:59:27.305" v="3050"/>
        <pc:sldMkLst>
          <pc:docMk/>
          <pc:sldMk cId="913120578" sldId="694"/>
        </pc:sldMkLst>
        <pc:spChg chg="del">
          <ac:chgData name="Craig Evans" userId="f503b2a4-1812-4b87-93fe-7384e32b4565" providerId="ADAL" clId="{7EBC9CBE-CC4B-8742-ABA4-C07F0F7E74A7}" dt="2018-07-31T08:59:27.305" v="3050"/>
          <ac:spMkLst>
            <pc:docMk/>
            <pc:sldMk cId="913120578" sldId="694"/>
            <ac:spMk id="5" creationId="{00000000-0000-0000-0000-000000000000}"/>
          </ac:spMkLst>
        </pc:spChg>
      </pc:sldChg>
      <pc:sldChg chg="delSp">
        <pc:chgData name="Craig Evans" userId="f503b2a4-1812-4b87-93fe-7384e32b4565" providerId="ADAL" clId="{7EBC9CBE-CC4B-8742-ABA4-C07F0F7E74A7}" dt="2018-07-31T08:59:27.305" v="3050"/>
        <pc:sldMkLst>
          <pc:docMk/>
          <pc:sldMk cId="899412984" sldId="695"/>
        </pc:sldMkLst>
        <pc:spChg chg="del">
          <ac:chgData name="Craig Evans" userId="f503b2a4-1812-4b87-93fe-7384e32b4565" providerId="ADAL" clId="{7EBC9CBE-CC4B-8742-ABA4-C07F0F7E74A7}" dt="2018-07-31T08:59:27.305" v="3050"/>
          <ac:spMkLst>
            <pc:docMk/>
            <pc:sldMk cId="899412984" sldId="695"/>
            <ac:spMk id="5" creationId="{00000000-0000-0000-0000-000000000000}"/>
          </ac:spMkLst>
        </pc:spChg>
      </pc:sldChg>
      <pc:sldChg chg="delSp">
        <pc:chgData name="Craig Evans" userId="f503b2a4-1812-4b87-93fe-7384e32b4565" providerId="ADAL" clId="{7EBC9CBE-CC4B-8742-ABA4-C07F0F7E74A7}" dt="2018-07-31T08:59:27.305" v="3050"/>
        <pc:sldMkLst>
          <pc:docMk/>
          <pc:sldMk cId="296630855" sldId="696"/>
        </pc:sldMkLst>
        <pc:spChg chg="del">
          <ac:chgData name="Craig Evans" userId="f503b2a4-1812-4b87-93fe-7384e32b4565" providerId="ADAL" clId="{7EBC9CBE-CC4B-8742-ABA4-C07F0F7E74A7}" dt="2018-07-31T08:59:27.305" v="3050"/>
          <ac:spMkLst>
            <pc:docMk/>
            <pc:sldMk cId="296630855" sldId="696"/>
            <ac:spMk id="5" creationId="{00000000-0000-0000-0000-000000000000}"/>
          </ac:spMkLst>
        </pc:spChg>
      </pc:sldChg>
      <pc:sldChg chg="delSp">
        <pc:chgData name="Craig Evans" userId="f503b2a4-1812-4b87-93fe-7384e32b4565" providerId="ADAL" clId="{7EBC9CBE-CC4B-8742-ABA4-C07F0F7E74A7}" dt="2018-07-31T08:59:27.305" v="3050"/>
        <pc:sldMkLst>
          <pc:docMk/>
          <pc:sldMk cId="1165235298" sldId="697"/>
        </pc:sldMkLst>
        <pc:spChg chg="del">
          <ac:chgData name="Craig Evans" userId="f503b2a4-1812-4b87-93fe-7384e32b4565" providerId="ADAL" clId="{7EBC9CBE-CC4B-8742-ABA4-C07F0F7E74A7}" dt="2018-07-31T08:59:27.305" v="3050"/>
          <ac:spMkLst>
            <pc:docMk/>
            <pc:sldMk cId="1165235298" sldId="697"/>
            <ac:spMk id="4" creationId="{00000000-0000-0000-0000-000000000000}"/>
          </ac:spMkLst>
        </pc:spChg>
      </pc:sldChg>
      <pc:sldChg chg="delSp">
        <pc:chgData name="Craig Evans" userId="f503b2a4-1812-4b87-93fe-7384e32b4565" providerId="ADAL" clId="{7EBC9CBE-CC4B-8742-ABA4-C07F0F7E74A7}" dt="2018-07-31T08:59:27.305" v="3050"/>
        <pc:sldMkLst>
          <pc:docMk/>
          <pc:sldMk cId="1206276493" sldId="698"/>
        </pc:sldMkLst>
        <pc:spChg chg="del">
          <ac:chgData name="Craig Evans" userId="f503b2a4-1812-4b87-93fe-7384e32b4565" providerId="ADAL" clId="{7EBC9CBE-CC4B-8742-ABA4-C07F0F7E74A7}" dt="2018-07-31T08:59:27.305" v="3050"/>
          <ac:spMkLst>
            <pc:docMk/>
            <pc:sldMk cId="1206276493" sldId="698"/>
            <ac:spMk id="4" creationId="{00000000-0000-0000-0000-000000000000}"/>
          </ac:spMkLst>
        </pc:spChg>
      </pc:sldChg>
      <pc:sldChg chg="delSp">
        <pc:chgData name="Craig Evans" userId="f503b2a4-1812-4b87-93fe-7384e32b4565" providerId="ADAL" clId="{7EBC9CBE-CC4B-8742-ABA4-C07F0F7E74A7}" dt="2018-07-31T08:59:27.305" v="3050"/>
        <pc:sldMkLst>
          <pc:docMk/>
          <pc:sldMk cId="1643390171" sldId="699"/>
        </pc:sldMkLst>
        <pc:spChg chg="del">
          <ac:chgData name="Craig Evans" userId="f503b2a4-1812-4b87-93fe-7384e32b4565" providerId="ADAL" clId="{7EBC9CBE-CC4B-8742-ABA4-C07F0F7E74A7}" dt="2018-07-31T08:59:27.305" v="3050"/>
          <ac:spMkLst>
            <pc:docMk/>
            <pc:sldMk cId="1643390171" sldId="699"/>
            <ac:spMk id="4" creationId="{00000000-0000-0000-0000-000000000000}"/>
          </ac:spMkLst>
        </pc:spChg>
      </pc:sldChg>
      <pc:sldChg chg="delSp">
        <pc:chgData name="Craig Evans" userId="f503b2a4-1812-4b87-93fe-7384e32b4565" providerId="ADAL" clId="{7EBC9CBE-CC4B-8742-ABA4-C07F0F7E74A7}" dt="2018-07-31T08:59:27.305" v="3050"/>
        <pc:sldMkLst>
          <pc:docMk/>
          <pc:sldMk cId="1671419930" sldId="700"/>
        </pc:sldMkLst>
        <pc:spChg chg="del">
          <ac:chgData name="Craig Evans" userId="f503b2a4-1812-4b87-93fe-7384e32b4565" providerId="ADAL" clId="{7EBC9CBE-CC4B-8742-ABA4-C07F0F7E74A7}" dt="2018-07-31T08:59:27.305" v="3050"/>
          <ac:spMkLst>
            <pc:docMk/>
            <pc:sldMk cId="1671419930" sldId="700"/>
            <ac:spMk id="5" creationId="{00000000-0000-0000-0000-000000000000}"/>
          </ac:spMkLst>
        </pc:spChg>
      </pc:sldChg>
      <pc:sldChg chg="delSp">
        <pc:chgData name="Craig Evans" userId="f503b2a4-1812-4b87-93fe-7384e32b4565" providerId="ADAL" clId="{7EBC9CBE-CC4B-8742-ABA4-C07F0F7E74A7}" dt="2018-07-31T08:59:27.305" v="3050"/>
        <pc:sldMkLst>
          <pc:docMk/>
          <pc:sldMk cId="321177103" sldId="701"/>
        </pc:sldMkLst>
        <pc:spChg chg="del">
          <ac:chgData name="Craig Evans" userId="f503b2a4-1812-4b87-93fe-7384e32b4565" providerId="ADAL" clId="{7EBC9CBE-CC4B-8742-ABA4-C07F0F7E74A7}" dt="2018-07-31T08:59:27.305" v="3050"/>
          <ac:spMkLst>
            <pc:docMk/>
            <pc:sldMk cId="321177103" sldId="701"/>
            <ac:spMk id="5" creationId="{00000000-0000-0000-0000-000000000000}"/>
          </ac:spMkLst>
        </pc:spChg>
      </pc:sldChg>
      <pc:sldChg chg="delSp">
        <pc:chgData name="Craig Evans" userId="f503b2a4-1812-4b87-93fe-7384e32b4565" providerId="ADAL" clId="{7EBC9CBE-CC4B-8742-ABA4-C07F0F7E74A7}" dt="2018-07-31T08:59:27.305" v="3050"/>
        <pc:sldMkLst>
          <pc:docMk/>
          <pc:sldMk cId="1397165210" sldId="702"/>
        </pc:sldMkLst>
        <pc:spChg chg="del">
          <ac:chgData name="Craig Evans" userId="f503b2a4-1812-4b87-93fe-7384e32b4565" providerId="ADAL" clId="{7EBC9CBE-CC4B-8742-ABA4-C07F0F7E74A7}" dt="2018-07-31T08:59:27.305" v="3050"/>
          <ac:spMkLst>
            <pc:docMk/>
            <pc:sldMk cId="1397165210" sldId="702"/>
            <ac:spMk id="5" creationId="{00000000-0000-0000-0000-000000000000}"/>
          </ac:spMkLst>
        </pc:spChg>
      </pc:sldChg>
      <pc:sldChg chg="delSp">
        <pc:chgData name="Craig Evans" userId="f503b2a4-1812-4b87-93fe-7384e32b4565" providerId="ADAL" clId="{7EBC9CBE-CC4B-8742-ABA4-C07F0F7E74A7}" dt="2018-07-31T08:59:27.305" v="3050"/>
        <pc:sldMkLst>
          <pc:docMk/>
          <pc:sldMk cId="1569488172" sldId="703"/>
        </pc:sldMkLst>
        <pc:spChg chg="del">
          <ac:chgData name="Craig Evans" userId="f503b2a4-1812-4b87-93fe-7384e32b4565" providerId="ADAL" clId="{7EBC9CBE-CC4B-8742-ABA4-C07F0F7E74A7}" dt="2018-07-31T08:59:27.305" v="3050"/>
          <ac:spMkLst>
            <pc:docMk/>
            <pc:sldMk cId="1569488172" sldId="703"/>
            <ac:spMk id="5" creationId="{00000000-0000-0000-0000-000000000000}"/>
          </ac:spMkLst>
        </pc:spChg>
      </pc:sldChg>
      <pc:sldChg chg="delSp">
        <pc:chgData name="Craig Evans" userId="f503b2a4-1812-4b87-93fe-7384e32b4565" providerId="ADAL" clId="{7EBC9CBE-CC4B-8742-ABA4-C07F0F7E74A7}" dt="2018-07-31T08:59:27.305" v="3050"/>
        <pc:sldMkLst>
          <pc:docMk/>
          <pc:sldMk cId="846070703" sldId="704"/>
        </pc:sldMkLst>
        <pc:spChg chg="del">
          <ac:chgData name="Craig Evans" userId="f503b2a4-1812-4b87-93fe-7384e32b4565" providerId="ADAL" clId="{7EBC9CBE-CC4B-8742-ABA4-C07F0F7E74A7}" dt="2018-07-31T08:59:27.305" v="3050"/>
          <ac:spMkLst>
            <pc:docMk/>
            <pc:sldMk cId="846070703" sldId="704"/>
            <ac:spMk id="5" creationId="{00000000-0000-0000-0000-000000000000}"/>
          </ac:spMkLst>
        </pc:spChg>
      </pc:sldChg>
      <pc:sldChg chg="delSp modSp add">
        <pc:chgData name="Craig Evans" userId="f503b2a4-1812-4b87-93fe-7384e32b4565" providerId="ADAL" clId="{7EBC9CBE-CC4B-8742-ABA4-C07F0F7E74A7}" dt="2018-07-31T08:59:27.305" v="3050"/>
        <pc:sldMkLst>
          <pc:docMk/>
          <pc:sldMk cId="125979170" sldId="705"/>
        </pc:sldMkLst>
        <pc:spChg chg="mod">
          <ac:chgData name="Craig Evans" userId="f503b2a4-1812-4b87-93fe-7384e32b4565" providerId="ADAL" clId="{7EBC9CBE-CC4B-8742-ABA4-C07F0F7E74A7}" dt="2018-07-27T11:34:01.232" v="515" actId="20577"/>
          <ac:spMkLst>
            <pc:docMk/>
            <pc:sldMk cId="125979170" sldId="705"/>
            <ac:spMk id="3" creationId="{070B81BF-5803-7243-96A8-07859F109444}"/>
          </ac:spMkLst>
        </pc:spChg>
        <pc:spChg chg="del">
          <ac:chgData name="Craig Evans" userId="f503b2a4-1812-4b87-93fe-7384e32b4565" providerId="ADAL" clId="{7EBC9CBE-CC4B-8742-ABA4-C07F0F7E74A7}" dt="2018-07-31T08:59:27.305" v="3050"/>
          <ac:spMkLst>
            <pc:docMk/>
            <pc:sldMk cId="125979170" sldId="705"/>
            <ac:spMk id="4" creationId="{80A389EB-2331-0049-99D5-9AE7C8411D04}"/>
          </ac:spMkLst>
        </pc:spChg>
      </pc:sldChg>
      <pc:sldChg chg="delSp modSp add">
        <pc:chgData name="Craig Evans" userId="f503b2a4-1812-4b87-93fe-7384e32b4565" providerId="ADAL" clId="{7EBC9CBE-CC4B-8742-ABA4-C07F0F7E74A7}" dt="2018-07-31T08:59:27.305" v="3050"/>
        <pc:sldMkLst>
          <pc:docMk/>
          <pc:sldMk cId="452653334" sldId="706"/>
        </pc:sldMkLst>
        <pc:spChg chg="mod">
          <ac:chgData name="Craig Evans" userId="f503b2a4-1812-4b87-93fe-7384e32b4565" providerId="ADAL" clId="{7EBC9CBE-CC4B-8742-ABA4-C07F0F7E74A7}" dt="2018-07-27T11:38:56.335" v="1226" actId="20577"/>
          <ac:spMkLst>
            <pc:docMk/>
            <pc:sldMk cId="452653334" sldId="706"/>
            <ac:spMk id="3" creationId="{952C88CE-C8DB-7A49-8A8F-FE46776B669C}"/>
          </ac:spMkLst>
        </pc:spChg>
        <pc:spChg chg="del">
          <ac:chgData name="Craig Evans" userId="f503b2a4-1812-4b87-93fe-7384e32b4565" providerId="ADAL" clId="{7EBC9CBE-CC4B-8742-ABA4-C07F0F7E74A7}" dt="2018-07-31T08:59:27.305" v="3050"/>
          <ac:spMkLst>
            <pc:docMk/>
            <pc:sldMk cId="452653334" sldId="706"/>
            <ac:spMk id="4" creationId="{6E5B57F6-AE22-5745-804C-541BCFC6C809}"/>
          </ac:spMkLst>
        </pc:spChg>
      </pc:sldChg>
      <pc:sldChg chg="addSp delSp modSp add modNotes">
        <pc:chgData name="Craig Evans" userId="f503b2a4-1812-4b87-93fe-7384e32b4565" providerId="ADAL" clId="{7EBC9CBE-CC4B-8742-ABA4-C07F0F7E74A7}" dt="2018-08-02T08:05:09.647" v="3962"/>
        <pc:sldMkLst>
          <pc:docMk/>
          <pc:sldMk cId="3695295140" sldId="707"/>
        </pc:sldMkLst>
        <pc:spChg chg="mod">
          <ac:chgData name="Craig Evans" userId="f503b2a4-1812-4b87-93fe-7384e32b4565" providerId="ADAL" clId="{7EBC9CBE-CC4B-8742-ABA4-C07F0F7E74A7}" dt="2018-07-27T11:51:06.407" v="1285" actId="20577"/>
          <ac:spMkLst>
            <pc:docMk/>
            <pc:sldMk cId="3695295140" sldId="707"/>
            <ac:spMk id="2" creationId="{00000000-0000-0000-0000-000000000000}"/>
          </ac:spMkLst>
        </pc:spChg>
        <pc:spChg chg="del">
          <ac:chgData name="Craig Evans" userId="f503b2a4-1812-4b87-93fe-7384e32b4565" providerId="ADAL" clId="{7EBC9CBE-CC4B-8742-ABA4-C07F0F7E74A7}" dt="2018-07-27T11:50:55.701" v="1265" actId="478"/>
          <ac:spMkLst>
            <pc:docMk/>
            <pc:sldMk cId="3695295140" sldId="707"/>
            <ac:spMk id="3" creationId="{00000000-0000-0000-0000-000000000000}"/>
          </ac:spMkLst>
        </pc:spChg>
        <pc:spChg chg="add del mod">
          <ac:chgData name="Craig Evans" userId="f503b2a4-1812-4b87-93fe-7384e32b4565" providerId="ADAL" clId="{7EBC9CBE-CC4B-8742-ABA4-C07F0F7E74A7}" dt="2018-07-27T11:50:57.103" v="1266" actId="478"/>
          <ac:spMkLst>
            <pc:docMk/>
            <pc:sldMk cId="3695295140" sldId="707"/>
            <ac:spMk id="6" creationId="{8E42CDF5-931A-8646-BA67-39C30F9B6D5E}"/>
          </ac:spMkLst>
        </pc:spChg>
      </pc:sldChg>
      <pc:sldChg chg="delSp add">
        <pc:chgData name="Craig Evans" userId="f503b2a4-1812-4b87-93fe-7384e32b4565" providerId="ADAL" clId="{7EBC9CBE-CC4B-8742-ABA4-C07F0F7E74A7}" dt="2018-07-31T08:59:27.305" v="3050"/>
        <pc:sldMkLst>
          <pc:docMk/>
          <pc:sldMk cId="1423440801" sldId="708"/>
        </pc:sldMkLst>
        <pc:spChg chg="del">
          <ac:chgData name="Craig Evans" userId="f503b2a4-1812-4b87-93fe-7384e32b4565" providerId="ADAL" clId="{7EBC9CBE-CC4B-8742-ABA4-C07F0F7E74A7}" dt="2018-07-31T08:59:27.305" v="3050"/>
          <ac:spMkLst>
            <pc:docMk/>
            <pc:sldMk cId="1423440801" sldId="708"/>
            <ac:spMk id="4" creationId="{00000000-0000-0000-0000-000000000000}"/>
          </ac:spMkLst>
        </pc:spChg>
      </pc:sldChg>
      <pc:sldChg chg="addSp delSp modSp add">
        <pc:chgData name="Craig Evans" userId="f503b2a4-1812-4b87-93fe-7384e32b4565" providerId="ADAL" clId="{7EBC9CBE-CC4B-8742-ABA4-C07F0F7E74A7}" dt="2018-07-31T08:59:27.305" v="3050"/>
        <pc:sldMkLst>
          <pc:docMk/>
          <pc:sldMk cId="2193044509" sldId="712"/>
        </pc:sldMkLst>
        <pc:spChg chg="add del mod">
          <ac:chgData name="Craig Evans" userId="f503b2a4-1812-4b87-93fe-7384e32b4565" providerId="ADAL" clId="{7EBC9CBE-CC4B-8742-ABA4-C07F0F7E74A7}" dt="2018-07-27T11:54:47.264" v="1326" actId="478"/>
          <ac:spMkLst>
            <pc:docMk/>
            <pc:sldMk cId="2193044509" sldId="712"/>
            <ac:spMk id="3" creationId="{BE4D0BE7-2FBB-004B-AFCD-25AAA233DA15}"/>
          </ac:spMkLst>
        </pc:spChg>
        <pc:spChg chg="del">
          <ac:chgData name="Craig Evans" userId="f503b2a4-1812-4b87-93fe-7384e32b4565" providerId="ADAL" clId="{7EBC9CBE-CC4B-8742-ABA4-C07F0F7E74A7}" dt="2018-07-31T08:59:27.305" v="3050"/>
          <ac:spMkLst>
            <pc:docMk/>
            <pc:sldMk cId="2193044509" sldId="712"/>
            <ac:spMk id="4" creationId="{00000000-0000-0000-0000-000000000000}"/>
          </ac:spMkLst>
        </pc:spChg>
        <pc:graphicFrameChg chg="del">
          <ac:chgData name="Craig Evans" userId="f503b2a4-1812-4b87-93fe-7384e32b4565" providerId="ADAL" clId="{7EBC9CBE-CC4B-8742-ABA4-C07F0F7E74A7}" dt="2018-07-27T11:54:25.609" v="1320" actId="478"/>
          <ac:graphicFrameMkLst>
            <pc:docMk/>
            <pc:sldMk cId="2193044509" sldId="712"/>
            <ac:graphicFrameMk id="7" creationId="{00000000-0000-0000-0000-000000000000}"/>
          </ac:graphicFrameMkLst>
        </pc:graphicFrameChg>
        <pc:graphicFrameChg chg="add">
          <ac:chgData name="Craig Evans" userId="f503b2a4-1812-4b87-93fe-7384e32b4565" providerId="ADAL" clId="{7EBC9CBE-CC4B-8742-ABA4-C07F0F7E74A7}" dt="2018-07-27T11:54:45.102" v="1325"/>
          <ac:graphicFrameMkLst>
            <pc:docMk/>
            <pc:sldMk cId="2193044509" sldId="712"/>
            <ac:graphicFrameMk id="8" creationId="{F3CF4779-C738-DE43-B0E8-6663B968B10F}"/>
          </ac:graphicFrameMkLst>
        </pc:graphicFrameChg>
      </pc:sldChg>
      <pc:sldChg chg="addSp delSp modSp add">
        <pc:chgData name="Craig Evans" userId="f503b2a4-1812-4b87-93fe-7384e32b4565" providerId="ADAL" clId="{7EBC9CBE-CC4B-8742-ABA4-C07F0F7E74A7}" dt="2018-07-31T08:59:27.305" v="3050"/>
        <pc:sldMkLst>
          <pc:docMk/>
          <pc:sldMk cId="667269441" sldId="714"/>
        </pc:sldMkLst>
        <pc:spChg chg="add del mod">
          <ac:chgData name="Craig Evans" userId="f503b2a4-1812-4b87-93fe-7384e32b4565" providerId="ADAL" clId="{7EBC9CBE-CC4B-8742-ABA4-C07F0F7E74A7}" dt="2018-07-27T11:54:57.567" v="1328" actId="478"/>
          <ac:spMkLst>
            <pc:docMk/>
            <pc:sldMk cId="667269441" sldId="714"/>
            <ac:spMk id="3" creationId="{5A12DB18-CBF2-2949-A5B2-D1042FBAD6ED}"/>
          </ac:spMkLst>
        </pc:spChg>
        <pc:spChg chg="del">
          <ac:chgData name="Craig Evans" userId="f503b2a4-1812-4b87-93fe-7384e32b4565" providerId="ADAL" clId="{7EBC9CBE-CC4B-8742-ABA4-C07F0F7E74A7}" dt="2018-07-31T08:59:27.305" v="3050"/>
          <ac:spMkLst>
            <pc:docMk/>
            <pc:sldMk cId="667269441" sldId="714"/>
            <ac:spMk id="4" creationId="{00000000-0000-0000-0000-000000000000}"/>
          </ac:spMkLst>
        </pc:spChg>
        <pc:graphicFrameChg chg="del">
          <ac:chgData name="Craig Evans" userId="f503b2a4-1812-4b87-93fe-7384e32b4565" providerId="ADAL" clId="{7EBC9CBE-CC4B-8742-ABA4-C07F0F7E74A7}" dt="2018-07-27T11:54:17.846" v="1318" actId="478"/>
          <ac:graphicFrameMkLst>
            <pc:docMk/>
            <pc:sldMk cId="667269441" sldId="714"/>
            <ac:graphicFrameMk id="7" creationId="{00000000-0000-0000-0000-000000000000}"/>
          </ac:graphicFrameMkLst>
        </pc:graphicFrameChg>
      </pc:sldChg>
      <pc:sldChg chg="delSp add">
        <pc:chgData name="Craig Evans" userId="f503b2a4-1812-4b87-93fe-7384e32b4565" providerId="ADAL" clId="{7EBC9CBE-CC4B-8742-ABA4-C07F0F7E74A7}" dt="2018-07-31T08:59:27.305" v="3050"/>
        <pc:sldMkLst>
          <pc:docMk/>
          <pc:sldMk cId="42271386" sldId="715"/>
        </pc:sldMkLst>
        <pc:spChg chg="del">
          <ac:chgData name="Craig Evans" userId="f503b2a4-1812-4b87-93fe-7384e32b4565" providerId="ADAL" clId="{7EBC9CBE-CC4B-8742-ABA4-C07F0F7E74A7}" dt="2018-07-31T08:59:27.305" v="3050"/>
          <ac:spMkLst>
            <pc:docMk/>
            <pc:sldMk cId="42271386" sldId="715"/>
            <ac:spMk id="4" creationId="{00000000-0000-0000-0000-000000000000}"/>
          </ac:spMkLst>
        </pc:spChg>
      </pc:sldChg>
      <pc:sldChg chg="delSp add">
        <pc:chgData name="Craig Evans" userId="f503b2a4-1812-4b87-93fe-7384e32b4565" providerId="ADAL" clId="{7EBC9CBE-CC4B-8742-ABA4-C07F0F7E74A7}" dt="2018-07-31T08:59:27.305" v="3050"/>
        <pc:sldMkLst>
          <pc:docMk/>
          <pc:sldMk cId="2734765677" sldId="716"/>
        </pc:sldMkLst>
        <pc:spChg chg="del">
          <ac:chgData name="Craig Evans" userId="f503b2a4-1812-4b87-93fe-7384e32b4565" providerId="ADAL" clId="{7EBC9CBE-CC4B-8742-ABA4-C07F0F7E74A7}" dt="2018-07-31T08:59:27.305" v="3050"/>
          <ac:spMkLst>
            <pc:docMk/>
            <pc:sldMk cId="2734765677" sldId="716"/>
            <ac:spMk id="4" creationId="{00000000-0000-0000-0000-000000000000}"/>
          </ac:spMkLst>
        </pc:spChg>
      </pc:sldChg>
      <pc:sldChg chg="delSp modSp add">
        <pc:chgData name="Craig Evans" userId="f503b2a4-1812-4b87-93fe-7384e32b4565" providerId="ADAL" clId="{7EBC9CBE-CC4B-8742-ABA4-C07F0F7E74A7}" dt="2018-07-31T08:59:27.305" v="3050"/>
        <pc:sldMkLst>
          <pc:docMk/>
          <pc:sldMk cId="380324371" sldId="717"/>
        </pc:sldMkLst>
        <pc:spChg chg="del">
          <ac:chgData name="Craig Evans" userId="f503b2a4-1812-4b87-93fe-7384e32b4565" providerId="ADAL" clId="{7EBC9CBE-CC4B-8742-ABA4-C07F0F7E74A7}" dt="2018-07-31T08:59:27.305" v="3050"/>
          <ac:spMkLst>
            <pc:docMk/>
            <pc:sldMk cId="380324371" sldId="717"/>
            <ac:spMk id="2" creationId="{00000000-0000-0000-0000-000000000000}"/>
          </ac:spMkLst>
        </pc:spChg>
        <pc:graphicFrameChg chg="mod modGraphic">
          <ac:chgData name="Craig Evans" userId="f503b2a4-1812-4b87-93fe-7384e32b4565" providerId="ADAL" clId="{7EBC9CBE-CC4B-8742-ABA4-C07F0F7E74A7}" dt="2018-07-27T11:54:08.143" v="1317"/>
          <ac:graphicFrameMkLst>
            <pc:docMk/>
            <pc:sldMk cId="380324371" sldId="717"/>
            <ac:graphicFrameMk id="5" creationId="{00000000-0000-0000-0000-000000000000}"/>
          </ac:graphicFrameMkLst>
        </pc:graphicFrameChg>
      </pc:sldChg>
      <pc:sldChg chg="addSp modSp add modAnim">
        <pc:chgData name="Craig Evans" userId="f503b2a4-1812-4b87-93fe-7384e32b4565" providerId="ADAL" clId="{7EBC9CBE-CC4B-8742-ABA4-C07F0F7E74A7}" dt="2018-07-31T12:40:46.512" v="3938"/>
        <pc:sldMkLst>
          <pc:docMk/>
          <pc:sldMk cId="1847501740" sldId="718"/>
        </pc:sldMkLst>
        <pc:spChg chg="add mod">
          <ac:chgData name="Craig Evans" userId="f503b2a4-1812-4b87-93fe-7384e32b4565" providerId="ADAL" clId="{7EBC9CBE-CC4B-8742-ABA4-C07F0F7E74A7}" dt="2018-07-27T12:22:48.988" v="2266" actId="20577"/>
          <ac:spMkLst>
            <pc:docMk/>
            <pc:sldMk cId="1847501740" sldId="718"/>
            <ac:spMk id="4" creationId="{0F749DFB-97C2-764A-B3DF-C06E75FD98D3}"/>
          </ac:spMkLst>
        </pc:spChg>
        <pc:spChg chg="add mod">
          <ac:chgData name="Craig Evans" userId="f503b2a4-1812-4b87-93fe-7384e32b4565" providerId="ADAL" clId="{7EBC9CBE-CC4B-8742-ABA4-C07F0F7E74A7}" dt="2018-07-31T12:38:42.127" v="3911" actId="20577"/>
          <ac:spMkLst>
            <pc:docMk/>
            <pc:sldMk cId="1847501740" sldId="718"/>
            <ac:spMk id="5" creationId="{AEF4CFBE-67DD-4743-9087-91FD79341DCA}"/>
          </ac:spMkLst>
        </pc:spChg>
        <pc:spChg chg="add mod">
          <ac:chgData name="Craig Evans" userId="f503b2a4-1812-4b87-93fe-7384e32b4565" providerId="ADAL" clId="{7EBC9CBE-CC4B-8742-ABA4-C07F0F7E74A7}" dt="2018-07-31T12:38:45.705" v="3913" actId="20577"/>
          <ac:spMkLst>
            <pc:docMk/>
            <pc:sldMk cId="1847501740" sldId="718"/>
            <ac:spMk id="6" creationId="{3E7856C9-351B-F242-A337-93B61CBC17E0}"/>
          </ac:spMkLst>
        </pc:spChg>
        <pc:spChg chg="add mod">
          <ac:chgData name="Craig Evans" userId="f503b2a4-1812-4b87-93fe-7384e32b4565" providerId="ADAL" clId="{7EBC9CBE-CC4B-8742-ABA4-C07F0F7E74A7}" dt="2018-07-31T12:38:48.846" v="3915" actId="20577"/>
          <ac:spMkLst>
            <pc:docMk/>
            <pc:sldMk cId="1847501740" sldId="718"/>
            <ac:spMk id="7" creationId="{C36F1F92-123B-DA42-97E9-16DA860CC741}"/>
          </ac:spMkLst>
        </pc:spChg>
        <pc:spChg chg="add mod">
          <ac:chgData name="Craig Evans" userId="f503b2a4-1812-4b87-93fe-7384e32b4565" providerId="ADAL" clId="{7EBC9CBE-CC4B-8742-ABA4-C07F0F7E74A7}" dt="2018-07-31T12:38:51.265" v="3917" actId="20577"/>
          <ac:spMkLst>
            <pc:docMk/>
            <pc:sldMk cId="1847501740" sldId="718"/>
            <ac:spMk id="8" creationId="{3D28C737-4E7C-624C-AEF2-4587DE1C65B1}"/>
          </ac:spMkLst>
        </pc:spChg>
        <pc:spChg chg="add mod">
          <ac:chgData name="Craig Evans" userId="f503b2a4-1812-4b87-93fe-7384e32b4565" providerId="ADAL" clId="{7EBC9CBE-CC4B-8742-ABA4-C07F0F7E74A7}" dt="2018-07-31T12:39:19.426" v="3923" actId="20577"/>
          <ac:spMkLst>
            <pc:docMk/>
            <pc:sldMk cId="1847501740" sldId="718"/>
            <ac:spMk id="9" creationId="{96D65835-12D4-0F4B-9E82-A8033C97AF18}"/>
          </ac:spMkLst>
        </pc:spChg>
        <pc:spChg chg="add mod">
          <ac:chgData name="Craig Evans" userId="f503b2a4-1812-4b87-93fe-7384e32b4565" providerId="ADAL" clId="{7EBC9CBE-CC4B-8742-ABA4-C07F0F7E74A7}" dt="2018-07-27T12:23:19.701" v="2274" actId="20577"/>
          <ac:spMkLst>
            <pc:docMk/>
            <pc:sldMk cId="1847501740" sldId="718"/>
            <ac:spMk id="10" creationId="{290CB22D-BE2B-3E40-8038-D589F8DB960C}"/>
          </ac:spMkLst>
        </pc:spChg>
        <pc:spChg chg="add mod">
          <ac:chgData name="Craig Evans" userId="f503b2a4-1812-4b87-93fe-7384e32b4565" providerId="ADAL" clId="{7EBC9CBE-CC4B-8742-ABA4-C07F0F7E74A7}" dt="2018-07-31T12:39:32.688" v="3927" actId="20577"/>
          <ac:spMkLst>
            <pc:docMk/>
            <pc:sldMk cId="1847501740" sldId="718"/>
            <ac:spMk id="11" creationId="{24D6958A-1211-D640-B50C-21A2A15E4C0E}"/>
          </ac:spMkLst>
        </pc:spChg>
        <pc:spChg chg="add mod">
          <ac:chgData name="Craig Evans" userId="f503b2a4-1812-4b87-93fe-7384e32b4565" providerId="ADAL" clId="{7EBC9CBE-CC4B-8742-ABA4-C07F0F7E74A7}" dt="2018-07-31T12:39:36.939" v="3931" actId="20577"/>
          <ac:spMkLst>
            <pc:docMk/>
            <pc:sldMk cId="1847501740" sldId="718"/>
            <ac:spMk id="12" creationId="{F574303B-8A0C-3442-8373-BE31F7973A09}"/>
          </ac:spMkLst>
        </pc:spChg>
        <pc:spChg chg="add mod">
          <ac:chgData name="Craig Evans" userId="f503b2a4-1812-4b87-93fe-7384e32b4565" providerId="ADAL" clId="{7EBC9CBE-CC4B-8742-ABA4-C07F0F7E74A7}" dt="2018-07-31T12:39:22.305" v="3925" actId="20577"/>
          <ac:spMkLst>
            <pc:docMk/>
            <pc:sldMk cId="1847501740" sldId="718"/>
            <ac:spMk id="13" creationId="{FCDFB3CF-FC62-894E-980C-2F0B8EE3C2DB}"/>
          </ac:spMkLst>
        </pc:spChg>
        <pc:picChg chg="mod">
          <ac:chgData name="Craig Evans" userId="f503b2a4-1812-4b87-93fe-7384e32b4565" providerId="ADAL" clId="{7EBC9CBE-CC4B-8742-ABA4-C07F0F7E74A7}" dt="2018-07-27T12:18:46.027" v="2246" actId="1076"/>
          <ac:picMkLst>
            <pc:docMk/>
            <pc:sldMk cId="1847501740" sldId="718"/>
            <ac:picMk id="3" creationId="{00000000-0000-0000-0000-000000000000}"/>
          </ac:picMkLst>
        </pc:picChg>
      </pc:sldChg>
      <pc:sldChg chg="delSp modSp add modTransition">
        <pc:chgData name="Craig Evans" userId="f503b2a4-1812-4b87-93fe-7384e32b4565" providerId="ADAL" clId="{7EBC9CBE-CC4B-8742-ABA4-C07F0F7E74A7}" dt="2018-08-01T15:06:19.891" v="3943"/>
        <pc:sldMkLst>
          <pc:docMk/>
          <pc:sldMk cId="3704126645" sldId="719"/>
        </pc:sldMkLst>
        <pc:spChg chg="mod">
          <ac:chgData name="Craig Evans" userId="f503b2a4-1812-4b87-93fe-7384e32b4565" providerId="ADAL" clId="{7EBC9CBE-CC4B-8742-ABA4-C07F0F7E74A7}" dt="2018-07-27T12:04:16.615" v="1418" actId="20577"/>
          <ac:spMkLst>
            <pc:docMk/>
            <pc:sldMk cId="3704126645" sldId="719"/>
            <ac:spMk id="2" creationId="{00000000-0000-0000-0000-000000000000}"/>
          </ac:spMkLst>
        </pc:spChg>
        <pc:spChg chg="del">
          <ac:chgData name="Craig Evans" userId="f503b2a4-1812-4b87-93fe-7384e32b4565" providerId="ADAL" clId="{7EBC9CBE-CC4B-8742-ABA4-C07F0F7E74A7}" dt="2018-07-31T08:59:27.305" v="3050"/>
          <ac:spMkLst>
            <pc:docMk/>
            <pc:sldMk cId="3704126645" sldId="719"/>
            <ac:spMk id="4" creationId="{00000000-0000-0000-0000-000000000000}"/>
          </ac:spMkLst>
        </pc:spChg>
      </pc:sldChg>
      <pc:sldChg chg="delSp modSp add">
        <pc:chgData name="Craig Evans" userId="f503b2a4-1812-4b87-93fe-7384e32b4565" providerId="ADAL" clId="{7EBC9CBE-CC4B-8742-ABA4-C07F0F7E74A7}" dt="2018-07-31T08:59:27.305" v="3050"/>
        <pc:sldMkLst>
          <pc:docMk/>
          <pc:sldMk cId="946665758" sldId="720"/>
        </pc:sldMkLst>
        <pc:spChg chg="mod">
          <ac:chgData name="Craig Evans" userId="f503b2a4-1812-4b87-93fe-7384e32b4565" providerId="ADAL" clId="{7EBC9CBE-CC4B-8742-ABA4-C07F0F7E74A7}" dt="2018-07-27T12:10:33.449" v="2157" actId="20577"/>
          <ac:spMkLst>
            <pc:docMk/>
            <pc:sldMk cId="946665758" sldId="720"/>
            <ac:spMk id="3" creationId="{352F0E2F-A5FB-5F4B-BFF7-98B77CE17CEA}"/>
          </ac:spMkLst>
        </pc:spChg>
        <pc:spChg chg="del">
          <ac:chgData name="Craig Evans" userId="f503b2a4-1812-4b87-93fe-7384e32b4565" providerId="ADAL" clId="{7EBC9CBE-CC4B-8742-ABA4-C07F0F7E74A7}" dt="2018-07-31T08:59:27.305" v="3050"/>
          <ac:spMkLst>
            <pc:docMk/>
            <pc:sldMk cId="946665758" sldId="720"/>
            <ac:spMk id="4" creationId="{FCE9C2F7-0327-BC4B-AD4F-2C085399D194}"/>
          </ac:spMkLst>
        </pc:spChg>
      </pc:sldChg>
      <pc:sldChg chg="addSp delSp modSp add modNotes">
        <pc:chgData name="Craig Evans" userId="f503b2a4-1812-4b87-93fe-7384e32b4565" providerId="ADAL" clId="{7EBC9CBE-CC4B-8742-ABA4-C07F0F7E74A7}" dt="2018-08-02T08:05:09.647" v="3962"/>
        <pc:sldMkLst>
          <pc:docMk/>
          <pc:sldMk cId="2985564214" sldId="721"/>
        </pc:sldMkLst>
        <pc:spChg chg="mod">
          <ac:chgData name="Craig Evans" userId="f503b2a4-1812-4b87-93fe-7384e32b4565" providerId="ADAL" clId="{7EBC9CBE-CC4B-8742-ABA4-C07F0F7E74A7}" dt="2018-07-27T12:31:54.977" v="2660" actId="20577"/>
          <ac:spMkLst>
            <pc:docMk/>
            <pc:sldMk cId="2985564214" sldId="721"/>
            <ac:spMk id="2" creationId="{2A689E32-CD6C-BA4C-9A5D-61C4FD9AF9EC}"/>
          </ac:spMkLst>
        </pc:spChg>
        <pc:spChg chg="del">
          <ac:chgData name="Craig Evans" userId="f503b2a4-1812-4b87-93fe-7384e32b4565" providerId="ADAL" clId="{7EBC9CBE-CC4B-8742-ABA4-C07F0F7E74A7}" dt="2018-07-27T12:09:18.178" v="1988"/>
          <ac:spMkLst>
            <pc:docMk/>
            <pc:sldMk cId="2985564214" sldId="721"/>
            <ac:spMk id="3" creationId="{81D4856B-3756-324A-B24C-34E8F354E65E}"/>
          </ac:spMkLst>
        </pc:spChg>
        <pc:spChg chg="del">
          <ac:chgData name="Craig Evans" userId="f503b2a4-1812-4b87-93fe-7384e32b4565" providerId="ADAL" clId="{7EBC9CBE-CC4B-8742-ABA4-C07F0F7E74A7}" dt="2018-07-31T08:59:27.305" v="3050"/>
          <ac:spMkLst>
            <pc:docMk/>
            <pc:sldMk cId="2985564214" sldId="721"/>
            <ac:spMk id="4" creationId="{7983A690-1506-8C4D-A007-77D35D0B67D7}"/>
          </ac:spMkLst>
        </pc:spChg>
        <pc:spChg chg="add del mod">
          <ac:chgData name="Craig Evans" userId="f503b2a4-1812-4b87-93fe-7384e32b4565" providerId="ADAL" clId="{7EBC9CBE-CC4B-8742-ABA4-C07F0F7E74A7}" dt="2018-07-27T12:09:31.489" v="1992"/>
          <ac:spMkLst>
            <pc:docMk/>
            <pc:sldMk cId="2985564214" sldId="721"/>
            <ac:spMk id="5" creationId="{C8F7745D-AABD-8B43-9CF7-541C37E9E82B}"/>
          </ac:spMkLst>
        </pc:spChg>
        <pc:spChg chg="add del mod">
          <ac:chgData name="Craig Evans" userId="f503b2a4-1812-4b87-93fe-7384e32b4565" providerId="ADAL" clId="{7EBC9CBE-CC4B-8742-ABA4-C07F0F7E74A7}" dt="2018-07-27T12:09:20.388" v="1989" actId="478"/>
          <ac:spMkLst>
            <pc:docMk/>
            <pc:sldMk cId="2985564214" sldId="721"/>
            <ac:spMk id="6" creationId="{208AB9A4-F1EE-D74E-9EC8-0AD71FF7CA31}"/>
          </ac:spMkLst>
        </pc:spChg>
        <pc:spChg chg="add mod">
          <ac:chgData name="Craig Evans" userId="f503b2a4-1812-4b87-93fe-7384e32b4565" providerId="ADAL" clId="{7EBC9CBE-CC4B-8742-ABA4-C07F0F7E74A7}" dt="2018-07-27T12:16:51.405" v="2225" actId="20577"/>
          <ac:spMkLst>
            <pc:docMk/>
            <pc:sldMk cId="2985564214" sldId="721"/>
            <ac:spMk id="8" creationId="{082CB053-8961-184B-BE8A-41BC9BEC56D1}"/>
          </ac:spMkLst>
        </pc:spChg>
        <pc:picChg chg="add mod">
          <ac:chgData name="Craig Evans" userId="f503b2a4-1812-4b87-93fe-7384e32b4565" providerId="ADAL" clId="{7EBC9CBE-CC4B-8742-ABA4-C07F0F7E74A7}" dt="2018-07-27T12:10:40.682" v="2159" actId="1076"/>
          <ac:picMkLst>
            <pc:docMk/>
            <pc:sldMk cId="2985564214" sldId="721"/>
            <ac:picMk id="7" creationId="{A15AA02E-075A-0D4D-B8EE-C85C67A73FAF}"/>
          </ac:picMkLst>
        </pc:picChg>
      </pc:sldChg>
      <pc:sldChg chg="delSp modSp add">
        <pc:chgData name="Craig Evans" userId="f503b2a4-1812-4b87-93fe-7384e32b4565" providerId="ADAL" clId="{7EBC9CBE-CC4B-8742-ABA4-C07F0F7E74A7}" dt="2018-07-31T08:59:27.305" v="3050"/>
        <pc:sldMkLst>
          <pc:docMk/>
          <pc:sldMk cId="4255731125" sldId="723"/>
        </pc:sldMkLst>
        <pc:spChg chg="mod">
          <ac:chgData name="Craig Evans" userId="f503b2a4-1812-4b87-93fe-7384e32b4565" providerId="ADAL" clId="{7EBC9CBE-CC4B-8742-ABA4-C07F0F7E74A7}" dt="2018-07-27T12:31:52.036" v="2658" actId="20577"/>
          <ac:spMkLst>
            <pc:docMk/>
            <pc:sldMk cId="4255731125" sldId="723"/>
            <ac:spMk id="2" creationId="{106DF21F-4D14-8D44-8D14-5A67015BD4E8}"/>
          </ac:spMkLst>
        </pc:spChg>
        <pc:spChg chg="mod">
          <ac:chgData name="Craig Evans" userId="f503b2a4-1812-4b87-93fe-7384e32b4565" providerId="ADAL" clId="{7EBC9CBE-CC4B-8742-ABA4-C07F0F7E74A7}" dt="2018-07-27T12:40:05.548" v="2980" actId="20577"/>
          <ac:spMkLst>
            <pc:docMk/>
            <pc:sldMk cId="4255731125" sldId="723"/>
            <ac:spMk id="3" creationId="{6D784B0B-F346-094A-80BB-929616DAD04C}"/>
          </ac:spMkLst>
        </pc:spChg>
        <pc:spChg chg="del">
          <ac:chgData name="Craig Evans" userId="f503b2a4-1812-4b87-93fe-7384e32b4565" providerId="ADAL" clId="{7EBC9CBE-CC4B-8742-ABA4-C07F0F7E74A7}" dt="2018-07-31T08:59:27.305" v="3050"/>
          <ac:spMkLst>
            <pc:docMk/>
            <pc:sldMk cId="4255731125" sldId="723"/>
            <ac:spMk id="4" creationId="{5405A47A-CE1D-D649-8FE9-D344E4FFF738}"/>
          </ac:spMkLst>
        </pc:spChg>
      </pc:sldChg>
      <pc:sldChg chg="delSp">
        <pc:chgData name="Craig Evans" userId="f503b2a4-1812-4b87-93fe-7384e32b4565" providerId="ADAL" clId="{7EBC9CBE-CC4B-8742-ABA4-C07F0F7E74A7}" dt="2018-07-31T08:59:27.305" v="3050"/>
        <pc:sldMkLst>
          <pc:docMk/>
          <pc:sldMk cId="3451963412" sldId="726"/>
        </pc:sldMkLst>
        <pc:spChg chg="del">
          <ac:chgData name="Craig Evans" userId="f503b2a4-1812-4b87-93fe-7384e32b4565" providerId="ADAL" clId="{7EBC9CBE-CC4B-8742-ABA4-C07F0F7E74A7}" dt="2018-07-31T08:59:27.305" v="3050"/>
          <ac:spMkLst>
            <pc:docMk/>
            <pc:sldMk cId="3451963412" sldId="726"/>
            <ac:spMk id="4" creationId="{7983A690-1506-8C4D-A007-77D35D0B67D7}"/>
          </ac:spMkLst>
        </pc:spChg>
      </pc:sldChg>
      <pc:sldChg chg="delSp modNotes">
        <pc:chgData name="Craig Evans" userId="f503b2a4-1812-4b87-93fe-7384e32b4565" providerId="ADAL" clId="{7EBC9CBE-CC4B-8742-ABA4-C07F0F7E74A7}" dt="2018-08-02T08:05:09.647" v="3962"/>
        <pc:sldMkLst>
          <pc:docMk/>
          <pc:sldMk cId="4107407166" sldId="728"/>
        </pc:sldMkLst>
        <pc:spChg chg="del">
          <ac:chgData name="Craig Evans" userId="f503b2a4-1812-4b87-93fe-7384e32b4565" providerId="ADAL" clId="{7EBC9CBE-CC4B-8742-ABA4-C07F0F7E74A7}" dt="2018-07-31T08:59:27.305" v="3050"/>
          <ac:spMkLst>
            <pc:docMk/>
            <pc:sldMk cId="4107407166" sldId="728"/>
            <ac:spMk id="4" creationId="{98255DB8-0410-F140-8C29-20250ECCBAC7}"/>
          </ac:spMkLst>
        </pc:spChg>
      </pc:sldChg>
      <pc:sldChg chg="delSp modTransition">
        <pc:chgData name="Craig Evans" userId="f503b2a4-1812-4b87-93fe-7384e32b4565" providerId="ADAL" clId="{7EBC9CBE-CC4B-8742-ABA4-C07F0F7E74A7}" dt="2018-08-01T15:06:13.524" v="3941"/>
        <pc:sldMkLst>
          <pc:docMk/>
          <pc:sldMk cId="998525492" sldId="729"/>
        </pc:sldMkLst>
        <pc:spChg chg="del">
          <ac:chgData name="Craig Evans" userId="f503b2a4-1812-4b87-93fe-7384e32b4565" providerId="ADAL" clId="{7EBC9CBE-CC4B-8742-ABA4-C07F0F7E74A7}" dt="2018-07-31T08:59:27.305" v="3050"/>
          <ac:spMkLst>
            <pc:docMk/>
            <pc:sldMk cId="998525492" sldId="729"/>
            <ac:spMk id="4" creationId="{00000000-0000-0000-0000-000000000000}"/>
          </ac:spMkLst>
        </pc:spChg>
      </pc:sldChg>
      <pc:sldChg chg="delSp modNotes">
        <pc:chgData name="Craig Evans" userId="f503b2a4-1812-4b87-93fe-7384e32b4565" providerId="ADAL" clId="{7EBC9CBE-CC4B-8742-ABA4-C07F0F7E74A7}" dt="2018-08-02T08:05:09.647" v="3962"/>
        <pc:sldMkLst>
          <pc:docMk/>
          <pc:sldMk cId="2807841589" sldId="733"/>
        </pc:sldMkLst>
        <pc:spChg chg="del">
          <ac:chgData name="Craig Evans" userId="f503b2a4-1812-4b87-93fe-7384e32b4565" providerId="ADAL" clId="{7EBC9CBE-CC4B-8742-ABA4-C07F0F7E74A7}" dt="2018-07-31T08:59:27.305" v="3050"/>
          <ac:spMkLst>
            <pc:docMk/>
            <pc:sldMk cId="2807841589" sldId="733"/>
            <ac:spMk id="4" creationId="{7983A690-1506-8C4D-A007-77D35D0B67D7}"/>
          </ac:spMkLst>
        </pc:spChg>
      </pc:sldChg>
      <pc:sldChg chg="delSp modNotes">
        <pc:chgData name="Craig Evans" userId="f503b2a4-1812-4b87-93fe-7384e32b4565" providerId="ADAL" clId="{7EBC9CBE-CC4B-8742-ABA4-C07F0F7E74A7}" dt="2018-08-02T08:05:09.647" v="3962"/>
        <pc:sldMkLst>
          <pc:docMk/>
          <pc:sldMk cId="962604870" sldId="735"/>
        </pc:sldMkLst>
        <pc:spChg chg="del">
          <ac:chgData name="Craig Evans" userId="f503b2a4-1812-4b87-93fe-7384e32b4565" providerId="ADAL" clId="{7EBC9CBE-CC4B-8742-ABA4-C07F0F7E74A7}" dt="2018-07-31T08:59:27.305" v="3050"/>
          <ac:spMkLst>
            <pc:docMk/>
            <pc:sldMk cId="962604870" sldId="735"/>
            <ac:spMk id="4" creationId="{7983A690-1506-8C4D-A007-77D35D0B67D7}"/>
          </ac:spMkLst>
        </pc:spChg>
      </pc:sldChg>
      <pc:sldChg chg="delSp modNotes">
        <pc:chgData name="Craig Evans" userId="f503b2a4-1812-4b87-93fe-7384e32b4565" providerId="ADAL" clId="{7EBC9CBE-CC4B-8742-ABA4-C07F0F7E74A7}" dt="2018-08-02T08:05:09.647" v="3962"/>
        <pc:sldMkLst>
          <pc:docMk/>
          <pc:sldMk cId="3076918096" sldId="736"/>
        </pc:sldMkLst>
        <pc:spChg chg="del">
          <ac:chgData name="Craig Evans" userId="f503b2a4-1812-4b87-93fe-7384e32b4565" providerId="ADAL" clId="{7EBC9CBE-CC4B-8742-ABA4-C07F0F7E74A7}" dt="2018-07-31T08:59:27.305" v="3050"/>
          <ac:spMkLst>
            <pc:docMk/>
            <pc:sldMk cId="3076918096" sldId="736"/>
            <ac:spMk id="4" creationId="{7983A690-1506-8C4D-A007-77D35D0B67D7}"/>
          </ac:spMkLst>
        </pc:spChg>
      </pc:sldChg>
      <pc:sldChg chg="delSp">
        <pc:chgData name="Craig Evans" userId="f503b2a4-1812-4b87-93fe-7384e32b4565" providerId="ADAL" clId="{7EBC9CBE-CC4B-8742-ABA4-C07F0F7E74A7}" dt="2018-07-31T08:59:27.305" v="3050"/>
        <pc:sldMkLst>
          <pc:docMk/>
          <pc:sldMk cId="3022367084" sldId="738"/>
        </pc:sldMkLst>
        <pc:spChg chg="del">
          <ac:chgData name="Craig Evans" userId="f503b2a4-1812-4b87-93fe-7384e32b4565" providerId="ADAL" clId="{7EBC9CBE-CC4B-8742-ABA4-C07F0F7E74A7}" dt="2018-07-31T08:59:27.305" v="3050"/>
          <ac:spMkLst>
            <pc:docMk/>
            <pc:sldMk cId="3022367084" sldId="738"/>
            <ac:spMk id="4" creationId="{BF021511-D2ED-5D48-8537-EAEFAF4BB9FE}"/>
          </ac:spMkLst>
        </pc:spChg>
      </pc:sldChg>
      <pc:sldChg chg="delSp">
        <pc:chgData name="Craig Evans" userId="f503b2a4-1812-4b87-93fe-7384e32b4565" providerId="ADAL" clId="{7EBC9CBE-CC4B-8742-ABA4-C07F0F7E74A7}" dt="2018-07-31T08:59:27.305" v="3050"/>
        <pc:sldMkLst>
          <pc:docMk/>
          <pc:sldMk cId="3028198251" sldId="739"/>
        </pc:sldMkLst>
        <pc:spChg chg="del">
          <ac:chgData name="Craig Evans" userId="f503b2a4-1812-4b87-93fe-7384e32b4565" providerId="ADAL" clId="{7EBC9CBE-CC4B-8742-ABA4-C07F0F7E74A7}" dt="2018-07-31T08:59:27.305" v="3050"/>
          <ac:spMkLst>
            <pc:docMk/>
            <pc:sldMk cId="3028198251" sldId="739"/>
            <ac:spMk id="4" creationId="{8DD51AFF-DCE4-CD4F-89BE-3CF4AD7E8B18}"/>
          </ac:spMkLst>
        </pc:spChg>
      </pc:sldChg>
      <pc:sldChg chg="delSp">
        <pc:chgData name="Craig Evans" userId="f503b2a4-1812-4b87-93fe-7384e32b4565" providerId="ADAL" clId="{7EBC9CBE-CC4B-8742-ABA4-C07F0F7E74A7}" dt="2018-07-31T08:59:27.305" v="3050"/>
        <pc:sldMkLst>
          <pc:docMk/>
          <pc:sldMk cId="2335108153" sldId="740"/>
        </pc:sldMkLst>
        <pc:spChg chg="del">
          <ac:chgData name="Craig Evans" userId="f503b2a4-1812-4b87-93fe-7384e32b4565" providerId="ADAL" clId="{7EBC9CBE-CC4B-8742-ABA4-C07F0F7E74A7}" dt="2018-07-31T08:59:27.305" v="3050"/>
          <ac:spMkLst>
            <pc:docMk/>
            <pc:sldMk cId="2335108153" sldId="740"/>
            <ac:spMk id="4" creationId="{A540AEA1-D299-E642-A340-997A1B31C361}"/>
          </ac:spMkLst>
        </pc:spChg>
      </pc:sldChg>
      <pc:sldChg chg="delSp">
        <pc:chgData name="Craig Evans" userId="f503b2a4-1812-4b87-93fe-7384e32b4565" providerId="ADAL" clId="{7EBC9CBE-CC4B-8742-ABA4-C07F0F7E74A7}" dt="2018-07-31T08:59:27.305" v="3050"/>
        <pc:sldMkLst>
          <pc:docMk/>
          <pc:sldMk cId="4051131045" sldId="741"/>
        </pc:sldMkLst>
        <pc:spChg chg="del">
          <ac:chgData name="Craig Evans" userId="f503b2a4-1812-4b87-93fe-7384e32b4565" providerId="ADAL" clId="{7EBC9CBE-CC4B-8742-ABA4-C07F0F7E74A7}" dt="2018-07-31T08:59:27.305" v="3050"/>
          <ac:spMkLst>
            <pc:docMk/>
            <pc:sldMk cId="4051131045" sldId="741"/>
            <ac:spMk id="4" creationId="{8032740D-A5D8-3A41-92AD-381A8136A478}"/>
          </ac:spMkLst>
        </pc:spChg>
      </pc:sldChg>
      <pc:sldChg chg="delSp">
        <pc:chgData name="Craig Evans" userId="f503b2a4-1812-4b87-93fe-7384e32b4565" providerId="ADAL" clId="{7EBC9CBE-CC4B-8742-ABA4-C07F0F7E74A7}" dt="2018-07-31T08:59:27.305" v="3050"/>
        <pc:sldMkLst>
          <pc:docMk/>
          <pc:sldMk cId="2508884224" sldId="742"/>
        </pc:sldMkLst>
        <pc:spChg chg="del">
          <ac:chgData name="Craig Evans" userId="f503b2a4-1812-4b87-93fe-7384e32b4565" providerId="ADAL" clId="{7EBC9CBE-CC4B-8742-ABA4-C07F0F7E74A7}" dt="2018-07-31T08:59:27.305" v="3050"/>
          <ac:spMkLst>
            <pc:docMk/>
            <pc:sldMk cId="2508884224" sldId="742"/>
            <ac:spMk id="4" creationId="{8032740D-A5D8-3A41-92AD-381A8136A478}"/>
          </ac:spMkLst>
        </pc:spChg>
      </pc:sldChg>
      <pc:sldChg chg="delSp">
        <pc:chgData name="Craig Evans" userId="f503b2a4-1812-4b87-93fe-7384e32b4565" providerId="ADAL" clId="{7EBC9CBE-CC4B-8742-ABA4-C07F0F7E74A7}" dt="2018-07-31T08:59:27.305" v="3050"/>
        <pc:sldMkLst>
          <pc:docMk/>
          <pc:sldMk cId="4106341905" sldId="743"/>
        </pc:sldMkLst>
        <pc:spChg chg="del">
          <ac:chgData name="Craig Evans" userId="f503b2a4-1812-4b87-93fe-7384e32b4565" providerId="ADAL" clId="{7EBC9CBE-CC4B-8742-ABA4-C07F0F7E74A7}" dt="2018-07-31T08:59:27.305" v="3050"/>
          <ac:spMkLst>
            <pc:docMk/>
            <pc:sldMk cId="4106341905" sldId="743"/>
            <ac:spMk id="4" creationId="{9EAAA6E8-F144-F14F-AD91-D981EB5A97FA}"/>
          </ac:spMkLst>
        </pc:spChg>
      </pc:sldChg>
      <pc:sldChg chg="delSp modSp">
        <pc:chgData name="Craig Evans" userId="f503b2a4-1812-4b87-93fe-7384e32b4565" providerId="ADAL" clId="{7EBC9CBE-CC4B-8742-ABA4-C07F0F7E74A7}" dt="2018-07-31T09:14:03.096" v="3829" actId="20577"/>
        <pc:sldMkLst>
          <pc:docMk/>
          <pc:sldMk cId="717441835" sldId="744"/>
        </pc:sldMkLst>
        <pc:spChg chg="mod">
          <ac:chgData name="Craig Evans" userId="f503b2a4-1812-4b87-93fe-7384e32b4565" providerId="ADAL" clId="{7EBC9CBE-CC4B-8742-ABA4-C07F0F7E74A7}" dt="2018-07-31T09:14:03.096" v="3829" actId="20577"/>
          <ac:spMkLst>
            <pc:docMk/>
            <pc:sldMk cId="717441835" sldId="744"/>
            <ac:spMk id="3" creationId="{00DD803A-9D01-4048-95B2-927574C2EF83}"/>
          </ac:spMkLst>
        </pc:spChg>
        <pc:spChg chg="del">
          <ac:chgData name="Craig Evans" userId="f503b2a4-1812-4b87-93fe-7384e32b4565" providerId="ADAL" clId="{7EBC9CBE-CC4B-8742-ABA4-C07F0F7E74A7}" dt="2018-07-31T08:59:27.305" v="3050"/>
          <ac:spMkLst>
            <pc:docMk/>
            <pc:sldMk cId="717441835" sldId="744"/>
            <ac:spMk id="4" creationId="{87E7DA0B-4115-6640-9B3B-84EADD25B244}"/>
          </ac:spMkLst>
        </pc:spChg>
      </pc:sldChg>
      <pc:sldChg chg="addSp delSp modSp modNotes">
        <pc:chgData name="Craig Evans" userId="f503b2a4-1812-4b87-93fe-7384e32b4565" providerId="ADAL" clId="{7EBC9CBE-CC4B-8742-ABA4-C07F0F7E74A7}" dt="2018-08-02T08:05:09.647" v="3962"/>
        <pc:sldMkLst>
          <pc:docMk/>
          <pc:sldMk cId="2405386395" sldId="745"/>
        </pc:sldMkLst>
        <pc:spChg chg="del">
          <ac:chgData name="Craig Evans" userId="f503b2a4-1812-4b87-93fe-7384e32b4565" providerId="ADAL" clId="{7EBC9CBE-CC4B-8742-ABA4-C07F0F7E74A7}" dt="2018-07-31T08:59:27.305" v="3050"/>
          <ac:spMkLst>
            <pc:docMk/>
            <pc:sldMk cId="2405386395" sldId="745"/>
            <ac:spMk id="4" creationId="{D7C3940A-54F3-7348-819D-F0F76377CB04}"/>
          </ac:spMkLst>
        </pc:spChg>
        <pc:spChg chg="mod">
          <ac:chgData name="Craig Evans" userId="f503b2a4-1812-4b87-93fe-7384e32b4565" providerId="ADAL" clId="{7EBC9CBE-CC4B-8742-ABA4-C07F0F7E74A7}" dt="2018-07-31T09:00:55.233" v="3152" actId="1035"/>
          <ac:spMkLst>
            <pc:docMk/>
            <pc:sldMk cId="2405386395" sldId="745"/>
            <ac:spMk id="5" creationId="{1B6ED518-5DA8-9542-8A34-6EBBB6162B9C}"/>
          </ac:spMkLst>
        </pc:spChg>
        <pc:spChg chg="mod">
          <ac:chgData name="Craig Evans" userId="f503b2a4-1812-4b87-93fe-7384e32b4565" providerId="ADAL" clId="{7EBC9CBE-CC4B-8742-ABA4-C07F0F7E74A7}" dt="2018-07-31T09:00:55.233" v="3152" actId="1035"/>
          <ac:spMkLst>
            <pc:docMk/>
            <pc:sldMk cId="2405386395" sldId="745"/>
            <ac:spMk id="7" creationId="{0A30C02D-62DB-814D-A313-9F9CD2FC9B6C}"/>
          </ac:spMkLst>
        </pc:spChg>
        <pc:spChg chg="mod">
          <ac:chgData name="Craig Evans" userId="f503b2a4-1812-4b87-93fe-7384e32b4565" providerId="ADAL" clId="{7EBC9CBE-CC4B-8742-ABA4-C07F0F7E74A7}" dt="2018-07-31T09:00:55.233" v="3152" actId="1035"/>
          <ac:spMkLst>
            <pc:docMk/>
            <pc:sldMk cId="2405386395" sldId="745"/>
            <ac:spMk id="8" creationId="{0EA6CEB3-54CC-DB43-BD09-3010A0DD2590}"/>
          </ac:spMkLst>
        </pc:spChg>
        <pc:spChg chg="mod">
          <ac:chgData name="Craig Evans" userId="f503b2a4-1812-4b87-93fe-7384e32b4565" providerId="ADAL" clId="{7EBC9CBE-CC4B-8742-ABA4-C07F0F7E74A7}" dt="2018-07-31T09:00:55.233" v="3152" actId="1035"/>
          <ac:spMkLst>
            <pc:docMk/>
            <pc:sldMk cId="2405386395" sldId="745"/>
            <ac:spMk id="9" creationId="{84924F42-91D8-1B40-8F8E-196CAC71DEC5}"/>
          </ac:spMkLst>
        </pc:spChg>
        <pc:spChg chg="mod">
          <ac:chgData name="Craig Evans" userId="f503b2a4-1812-4b87-93fe-7384e32b4565" providerId="ADAL" clId="{7EBC9CBE-CC4B-8742-ABA4-C07F0F7E74A7}" dt="2018-07-31T09:00:55.233" v="3152" actId="1035"/>
          <ac:spMkLst>
            <pc:docMk/>
            <pc:sldMk cId="2405386395" sldId="745"/>
            <ac:spMk id="33" creationId="{56254AD4-A720-0940-8BCC-94B878C3FC59}"/>
          </ac:spMkLst>
        </pc:spChg>
        <pc:spChg chg="mod">
          <ac:chgData name="Craig Evans" userId="f503b2a4-1812-4b87-93fe-7384e32b4565" providerId="ADAL" clId="{7EBC9CBE-CC4B-8742-ABA4-C07F0F7E74A7}" dt="2018-07-31T09:00:55.233" v="3152" actId="1035"/>
          <ac:spMkLst>
            <pc:docMk/>
            <pc:sldMk cId="2405386395" sldId="745"/>
            <ac:spMk id="45" creationId="{47BD411C-A236-E049-A023-4DB56915441B}"/>
          </ac:spMkLst>
        </pc:spChg>
        <pc:spChg chg="mod">
          <ac:chgData name="Craig Evans" userId="f503b2a4-1812-4b87-93fe-7384e32b4565" providerId="ADAL" clId="{7EBC9CBE-CC4B-8742-ABA4-C07F0F7E74A7}" dt="2018-07-31T09:05:33.846" v="3289" actId="1035"/>
          <ac:spMkLst>
            <pc:docMk/>
            <pc:sldMk cId="2405386395" sldId="745"/>
            <ac:spMk id="51" creationId="{02EBD4DD-B862-5449-98E4-A6D09694A94F}"/>
          </ac:spMkLst>
        </pc:spChg>
        <pc:spChg chg="add mod">
          <ac:chgData name="Craig Evans" userId="f503b2a4-1812-4b87-93fe-7384e32b4565" providerId="ADAL" clId="{7EBC9CBE-CC4B-8742-ABA4-C07F0F7E74A7}" dt="2018-07-31T09:00:45.893" v="3141" actId="20577"/>
          <ac:spMkLst>
            <pc:docMk/>
            <pc:sldMk cId="2405386395" sldId="745"/>
            <ac:spMk id="64" creationId="{EF2F00DD-4FB7-C048-BCB6-B8D4DE4B9104}"/>
          </ac:spMkLst>
        </pc:spChg>
        <pc:spChg chg="add del mod">
          <ac:chgData name="Craig Evans" userId="f503b2a4-1812-4b87-93fe-7384e32b4565" providerId="ADAL" clId="{7EBC9CBE-CC4B-8742-ABA4-C07F0F7E74A7}" dt="2018-07-31T09:07:25.608" v="3344" actId="478"/>
          <ac:spMkLst>
            <pc:docMk/>
            <pc:sldMk cId="2405386395" sldId="745"/>
            <ac:spMk id="70" creationId="{DA9C53FE-D5FC-2F4E-849B-9DBBCD017A2A}"/>
          </ac:spMkLst>
        </pc:spChg>
        <pc:spChg chg="add del mod">
          <ac:chgData name="Craig Evans" userId="f503b2a4-1812-4b87-93fe-7384e32b4565" providerId="ADAL" clId="{7EBC9CBE-CC4B-8742-ABA4-C07F0F7E74A7}" dt="2018-07-31T09:07:27.251" v="3345" actId="478"/>
          <ac:spMkLst>
            <pc:docMk/>
            <pc:sldMk cId="2405386395" sldId="745"/>
            <ac:spMk id="71" creationId="{3BB56FB1-2E58-224C-9FBF-0BA601C17F67}"/>
          </ac:spMkLst>
        </pc:spChg>
        <pc:grpChg chg="mod">
          <ac:chgData name="Craig Evans" userId="f503b2a4-1812-4b87-93fe-7384e32b4565" providerId="ADAL" clId="{7EBC9CBE-CC4B-8742-ABA4-C07F0F7E74A7}" dt="2018-07-31T09:00:55.233" v="3152" actId="1035"/>
          <ac:grpSpMkLst>
            <pc:docMk/>
            <pc:sldMk cId="2405386395" sldId="745"/>
            <ac:grpSpMk id="65" creationId="{3F440112-2809-D04D-9D07-A3245B127830}"/>
          </ac:grpSpMkLst>
        </pc:grpChg>
        <pc:grpChg chg="mod">
          <ac:chgData name="Craig Evans" userId="f503b2a4-1812-4b87-93fe-7384e32b4565" providerId="ADAL" clId="{7EBC9CBE-CC4B-8742-ABA4-C07F0F7E74A7}" dt="2018-07-31T09:00:55.233" v="3152" actId="1035"/>
          <ac:grpSpMkLst>
            <pc:docMk/>
            <pc:sldMk cId="2405386395" sldId="745"/>
            <ac:grpSpMk id="67" creationId="{818FB41A-259C-554C-A8CA-77D522ED21A2}"/>
          </ac:grpSpMkLst>
        </pc:grpChg>
        <pc:grpChg chg="mod">
          <ac:chgData name="Craig Evans" userId="f503b2a4-1812-4b87-93fe-7384e32b4565" providerId="ADAL" clId="{7EBC9CBE-CC4B-8742-ABA4-C07F0F7E74A7}" dt="2018-07-31T09:00:55.233" v="3152" actId="1035"/>
          <ac:grpSpMkLst>
            <pc:docMk/>
            <pc:sldMk cId="2405386395" sldId="745"/>
            <ac:grpSpMk id="68" creationId="{843DCE48-52C3-9742-8DF1-05E103DF1309}"/>
          </ac:grpSpMkLst>
        </pc:grpChg>
        <pc:cxnChg chg="mod">
          <ac:chgData name="Craig Evans" userId="f503b2a4-1812-4b87-93fe-7384e32b4565" providerId="ADAL" clId="{7EBC9CBE-CC4B-8742-ABA4-C07F0F7E74A7}" dt="2018-07-31T09:00:55.233" v="3152" actId="1035"/>
          <ac:cxnSpMkLst>
            <pc:docMk/>
            <pc:sldMk cId="2405386395" sldId="745"/>
            <ac:cxnSpMk id="12" creationId="{763AA380-0219-CE49-93DC-9E6C1922A443}"/>
          </ac:cxnSpMkLst>
        </pc:cxnChg>
        <pc:cxnChg chg="mod">
          <ac:chgData name="Craig Evans" userId="f503b2a4-1812-4b87-93fe-7384e32b4565" providerId="ADAL" clId="{7EBC9CBE-CC4B-8742-ABA4-C07F0F7E74A7}" dt="2018-07-31T09:00:55.233" v="3152" actId="1035"/>
          <ac:cxnSpMkLst>
            <pc:docMk/>
            <pc:sldMk cId="2405386395" sldId="745"/>
            <ac:cxnSpMk id="13" creationId="{2A30E912-C77D-2D4C-9011-65B950EC1154}"/>
          </ac:cxnSpMkLst>
        </pc:cxnChg>
        <pc:cxnChg chg="mod">
          <ac:chgData name="Craig Evans" userId="f503b2a4-1812-4b87-93fe-7384e32b4565" providerId="ADAL" clId="{7EBC9CBE-CC4B-8742-ABA4-C07F0F7E74A7}" dt="2018-07-31T09:00:55.233" v="3152" actId="1035"/>
          <ac:cxnSpMkLst>
            <pc:docMk/>
            <pc:sldMk cId="2405386395" sldId="745"/>
            <ac:cxnSpMk id="14" creationId="{8F80D70F-62DF-934F-A54B-F8E25E96BADE}"/>
          </ac:cxnSpMkLst>
        </pc:cxnChg>
        <pc:cxnChg chg="mod">
          <ac:chgData name="Craig Evans" userId="f503b2a4-1812-4b87-93fe-7384e32b4565" providerId="ADAL" clId="{7EBC9CBE-CC4B-8742-ABA4-C07F0F7E74A7}" dt="2018-07-31T09:00:55.233" v="3152" actId="1035"/>
          <ac:cxnSpMkLst>
            <pc:docMk/>
            <pc:sldMk cId="2405386395" sldId="745"/>
            <ac:cxnSpMk id="15" creationId="{BCDD5F68-62BF-824A-9FFA-C7CD6CD81DE1}"/>
          </ac:cxnSpMkLst>
        </pc:cxnChg>
        <pc:cxnChg chg="mod">
          <ac:chgData name="Craig Evans" userId="f503b2a4-1812-4b87-93fe-7384e32b4565" providerId="ADAL" clId="{7EBC9CBE-CC4B-8742-ABA4-C07F0F7E74A7}" dt="2018-07-31T09:00:55.233" v="3152" actId="1035"/>
          <ac:cxnSpMkLst>
            <pc:docMk/>
            <pc:sldMk cId="2405386395" sldId="745"/>
            <ac:cxnSpMk id="16" creationId="{0F9F79BC-B1DA-5547-82AC-964B35E97573}"/>
          </ac:cxnSpMkLst>
        </pc:cxnChg>
        <pc:cxnChg chg="mod">
          <ac:chgData name="Craig Evans" userId="f503b2a4-1812-4b87-93fe-7384e32b4565" providerId="ADAL" clId="{7EBC9CBE-CC4B-8742-ABA4-C07F0F7E74A7}" dt="2018-07-31T09:00:55.233" v="3152" actId="1035"/>
          <ac:cxnSpMkLst>
            <pc:docMk/>
            <pc:sldMk cId="2405386395" sldId="745"/>
            <ac:cxnSpMk id="17" creationId="{5DEF94F0-018D-1141-B4F3-2B9E9BD19857}"/>
          </ac:cxnSpMkLst>
        </pc:cxnChg>
        <pc:cxnChg chg="mod">
          <ac:chgData name="Craig Evans" userId="f503b2a4-1812-4b87-93fe-7384e32b4565" providerId="ADAL" clId="{7EBC9CBE-CC4B-8742-ABA4-C07F0F7E74A7}" dt="2018-07-31T09:00:55.233" v="3152" actId="1035"/>
          <ac:cxnSpMkLst>
            <pc:docMk/>
            <pc:sldMk cId="2405386395" sldId="745"/>
            <ac:cxnSpMk id="18" creationId="{52F6A7DD-6806-3A45-9876-7B68B51F817C}"/>
          </ac:cxnSpMkLst>
        </pc:cxnChg>
        <pc:cxnChg chg="mod">
          <ac:chgData name="Craig Evans" userId="f503b2a4-1812-4b87-93fe-7384e32b4565" providerId="ADAL" clId="{7EBC9CBE-CC4B-8742-ABA4-C07F0F7E74A7}" dt="2018-07-31T09:00:55.233" v="3152" actId="1035"/>
          <ac:cxnSpMkLst>
            <pc:docMk/>
            <pc:sldMk cId="2405386395" sldId="745"/>
            <ac:cxnSpMk id="19" creationId="{4E1A6A01-74C7-304D-B138-31344C4EEAB9}"/>
          </ac:cxnSpMkLst>
        </pc:cxnChg>
        <pc:cxnChg chg="mod">
          <ac:chgData name="Craig Evans" userId="f503b2a4-1812-4b87-93fe-7384e32b4565" providerId="ADAL" clId="{7EBC9CBE-CC4B-8742-ABA4-C07F0F7E74A7}" dt="2018-07-31T09:00:55.233" v="3152" actId="1035"/>
          <ac:cxnSpMkLst>
            <pc:docMk/>
            <pc:sldMk cId="2405386395" sldId="745"/>
            <ac:cxnSpMk id="20" creationId="{4CA2B7CF-0D72-0346-8505-546178F70B7F}"/>
          </ac:cxnSpMkLst>
        </pc:cxnChg>
        <pc:cxnChg chg="mod">
          <ac:chgData name="Craig Evans" userId="f503b2a4-1812-4b87-93fe-7384e32b4565" providerId="ADAL" clId="{7EBC9CBE-CC4B-8742-ABA4-C07F0F7E74A7}" dt="2018-07-31T09:00:55.233" v="3152" actId="1035"/>
          <ac:cxnSpMkLst>
            <pc:docMk/>
            <pc:sldMk cId="2405386395" sldId="745"/>
            <ac:cxnSpMk id="21" creationId="{E88B1400-5E4F-4F4C-A4B8-E2FBD457A8CD}"/>
          </ac:cxnSpMkLst>
        </pc:cxnChg>
        <pc:cxnChg chg="mod">
          <ac:chgData name="Craig Evans" userId="f503b2a4-1812-4b87-93fe-7384e32b4565" providerId="ADAL" clId="{7EBC9CBE-CC4B-8742-ABA4-C07F0F7E74A7}" dt="2018-07-31T09:00:55.233" v="3152" actId="1035"/>
          <ac:cxnSpMkLst>
            <pc:docMk/>
            <pc:sldMk cId="2405386395" sldId="745"/>
            <ac:cxnSpMk id="22" creationId="{19BCD420-8E16-F949-8258-7311599FC8E9}"/>
          </ac:cxnSpMkLst>
        </pc:cxnChg>
        <pc:cxnChg chg="mod">
          <ac:chgData name="Craig Evans" userId="f503b2a4-1812-4b87-93fe-7384e32b4565" providerId="ADAL" clId="{7EBC9CBE-CC4B-8742-ABA4-C07F0F7E74A7}" dt="2018-07-31T09:00:55.233" v="3152" actId="1035"/>
          <ac:cxnSpMkLst>
            <pc:docMk/>
            <pc:sldMk cId="2405386395" sldId="745"/>
            <ac:cxnSpMk id="23" creationId="{91B8B160-B267-334B-A6E1-2255F30129EB}"/>
          </ac:cxnSpMkLst>
        </pc:cxnChg>
        <pc:cxnChg chg="mod">
          <ac:chgData name="Craig Evans" userId="f503b2a4-1812-4b87-93fe-7384e32b4565" providerId="ADAL" clId="{7EBC9CBE-CC4B-8742-ABA4-C07F0F7E74A7}" dt="2018-07-31T09:00:55.233" v="3152" actId="1035"/>
          <ac:cxnSpMkLst>
            <pc:docMk/>
            <pc:sldMk cId="2405386395" sldId="745"/>
            <ac:cxnSpMk id="24" creationId="{D17A7E99-F157-1841-B273-00F9C80F9CD8}"/>
          </ac:cxnSpMkLst>
        </pc:cxnChg>
        <pc:cxnChg chg="mod">
          <ac:chgData name="Craig Evans" userId="f503b2a4-1812-4b87-93fe-7384e32b4565" providerId="ADAL" clId="{7EBC9CBE-CC4B-8742-ABA4-C07F0F7E74A7}" dt="2018-07-31T09:00:55.233" v="3152" actId="1035"/>
          <ac:cxnSpMkLst>
            <pc:docMk/>
            <pc:sldMk cId="2405386395" sldId="745"/>
            <ac:cxnSpMk id="26" creationId="{F8EB0795-574B-0443-BC04-7C2053D38205}"/>
          </ac:cxnSpMkLst>
        </pc:cxnChg>
        <pc:cxnChg chg="mod">
          <ac:chgData name="Craig Evans" userId="f503b2a4-1812-4b87-93fe-7384e32b4565" providerId="ADAL" clId="{7EBC9CBE-CC4B-8742-ABA4-C07F0F7E74A7}" dt="2018-07-31T09:00:55.233" v="3152" actId="1035"/>
          <ac:cxnSpMkLst>
            <pc:docMk/>
            <pc:sldMk cId="2405386395" sldId="745"/>
            <ac:cxnSpMk id="27" creationId="{542A6116-3187-1C4F-9C37-A8610142EC63}"/>
          </ac:cxnSpMkLst>
        </pc:cxnChg>
        <pc:cxnChg chg="mod">
          <ac:chgData name="Craig Evans" userId="f503b2a4-1812-4b87-93fe-7384e32b4565" providerId="ADAL" clId="{7EBC9CBE-CC4B-8742-ABA4-C07F0F7E74A7}" dt="2018-07-31T09:00:55.233" v="3152" actId="1035"/>
          <ac:cxnSpMkLst>
            <pc:docMk/>
            <pc:sldMk cId="2405386395" sldId="745"/>
            <ac:cxnSpMk id="28" creationId="{6A329C0D-8287-F24B-9E4E-238626C73EF7}"/>
          </ac:cxnSpMkLst>
        </pc:cxnChg>
        <pc:cxnChg chg="mod">
          <ac:chgData name="Craig Evans" userId="f503b2a4-1812-4b87-93fe-7384e32b4565" providerId="ADAL" clId="{7EBC9CBE-CC4B-8742-ABA4-C07F0F7E74A7}" dt="2018-07-31T09:00:55.233" v="3152" actId="1035"/>
          <ac:cxnSpMkLst>
            <pc:docMk/>
            <pc:sldMk cId="2405386395" sldId="745"/>
            <ac:cxnSpMk id="29" creationId="{64236A81-A50E-F540-B959-6339D0D7776F}"/>
          </ac:cxnSpMkLst>
        </pc:cxnChg>
        <pc:cxnChg chg="mod">
          <ac:chgData name="Craig Evans" userId="f503b2a4-1812-4b87-93fe-7384e32b4565" providerId="ADAL" clId="{7EBC9CBE-CC4B-8742-ABA4-C07F0F7E74A7}" dt="2018-07-31T09:00:55.233" v="3152" actId="1035"/>
          <ac:cxnSpMkLst>
            <pc:docMk/>
            <pc:sldMk cId="2405386395" sldId="745"/>
            <ac:cxnSpMk id="30" creationId="{4D658F7D-8B37-1C47-9D11-3FBE2AE84698}"/>
          </ac:cxnSpMkLst>
        </pc:cxnChg>
        <pc:cxnChg chg="mod">
          <ac:chgData name="Craig Evans" userId="f503b2a4-1812-4b87-93fe-7384e32b4565" providerId="ADAL" clId="{7EBC9CBE-CC4B-8742-ABA4-C07F0F7E74A7}" dt="2018-07-31T09:00:55.233" v="3152" actId="1035"/>
          <ac:cxnSpMkLst>
            <pc:docMk/>
            <pc:sldMk cId="2405386395" sldId="745"/>
            <ac:cxnSpMk id="31" creationId="{E0E3A33F-A7D3-9648-A3D8-00DDFFFB71CA}"/>
          </ac:cxnSpMkLst>
        </pc:cxnChg>
        <pc:cxnChg chg="mod">
          <ac:chgData name="Craig Evans" userId="f503b2a4-1812-4b87-93fe-7384e32b4565" providerId="ADAL" clId="{7EBC9CBE-CC4B-8742-ABA4-C07F0F7E74A7}" dt="2018-07-31T09:00:55.233" v="3152" actId="1035"/>
          <ac:cxnSpMkLst>
            <pc:docMk/>
            <pc:sldMk cId="2405386395" sldId="745"/>
            <ac:cxnSpMk id="32" creationId="{5A75BBD9-AEAF-3F45-9EBC-4D50C998AAE6}"/>
          </ac:cxnSpMkLst>
        </pc:cxnChg>
        <pc:cxnChg chg="mod">
          <ac:chgData name="Craig Evans" userId="f503b2a4-1812-4b87-93fe-7384e32b4565" providerId="ADAL" clId="{7EBC9CBE-CC4B-8742-ABA4-C07F0F7E74A7}" dt="2018-07-31T09:00:55.233" v="3152" actId="1035"/>
          <ac:cxnSpMkLst>
            <pc:docMk/>
            <pc:sldMk cId="2405386395" sldId="745"/>
            <ac:cxnSpMk id="34" creationId="{065E0D4B-5148-634B-B0E8-21A0FEC3421D}"/>
          </ac:cxnSpMkLst>
        </pc:cxnChg>
        <pc:cxnChg chg="mod">
          <ac:chgData name="Craig Evans" userId="f503b2a4-1812-4b87-93fe-7384e32b4565" providerId="ADAL" clId="{7EBC9CBE-CC4B-8742-ABA4-C07F0F7E74A7}" dt="2018-07-31T09:00:55.233" v="3152" actId="1035"/>
          <ac:cxnSpMkLst>
            <pc:docMk/>
            <pc:sldMk cId="2405386395" sldId="745"/>
            <ac:cxnSpMk id="39" creationId="{9A7E63D8-7FDC-B340-AC62-E5EFD69E24E0}"/>
          </ac:cxnSpMkLst>
        </pc:cxnChg>
        <pc:cxnChg chg="mod">
          <ac:chgData name="Craig Evans" userId="f503b2a4-1812-4b87-93fe-7384e32b4565" providerId="ADAL" clId="{7EBC9CBE-CC4B-8742-ABA4-C07F0F7E74A7}" dt="2018-07-31T09:00:55.233" v="3152" actId="1035"/>
          <ac:cxnSpMkLst>
            <pc:docMk/>
            <pc:sldMk cId="2405386395" sldId="745"/>
            <ac:cxnSpMk id="40" creationId="{2900F9F3-ADEA-D94E-BD1F-9E00D260A273}"/>
          </ac:cxnSpMkLst>
        </pc:cxnChg>
        <pc:cxnChg chg="mod">
          <ac:chgData name="Craig Evans" userId="f503b2a4-1812-4b87-93fe-7384e32b4565" providerId="ADAL" clId="{7EBC9CBE-CC4B-8742-ABA4-C07F0F7E74A7}" dt="2018-07-31T09:00:55.233" v="3152" actId="1035"/>
          <ac:cxnSpMkLst>
            <pc:docMk/>
            <pc:sldMk cId="2405386395" sldId="745"/>
            <ac:cxnSpMk id="41" creationId="{E2F41684-7A39-5748-8A31-8ADCD090E8CF}"/>
          </ac:cxnSpMkLst>
        </pc:cxnChg>
        <pc:cxnChg chg="mod">
          <ac:chgData name="Craig Evans" userId="f503b2a4-1812-4b87-93fe-7384e32b4565" providerId="ADAL" clId="{7EBC9CBE-CC4B-8742-ABA4-C07F0F7E74A7}" dt="2018-07-31T09:00:55.233" v="3152" actId="1035"/>
          <ac:cxnSpMkLst>
            <pc:docMk/>
            <pc:sldMk cId="2405386395" sldId="745"/>
            <ac:cxnSpMk id="43" creationId="{640EC7E5-B212-7F4C-B810-A8FEECCA4EE4}"/>
          </ac:cxnSpMkLst>
        </pc:cxnChg>
        <pc:cxnChg chg="mod">
          <ac:chgData name="Craig Evans" userId="f503b2a4-1812-4b87-93fe-7384e32b4565" providerId="ADAL" clId="{7EBC9CBE-CC4B-8742-ABA4-C07F0F7E74A7}" dt="2018-07-31T09:07:39.702" v="3349" actId="1076"/>
          <ac:cxnSpMkLst>
            <pc:docMk/>
            <pc:sldMk cId="2405386395" sldId="745"/>
            <ac:cxnSpMk id="44" creationId="{9AAECBD6-CD99-A34F-A82B-6F29ED1886A4}"/>
          </ac:cxnSpMkLst>
        </pc:cxnChg>
        <pc:cxnChg chg="add del mod">
          <ac:chgData name="Craig Evans" userId="f503b2a4-1812-4b87-93fe-7384e32b4565" providerId="ADAL" clId="{7EBC9CBE-CC4B-8742-ABA4-C07F0F7E74A7}" dt="2018-07-31T09:07:28.184" v="3346" actId="478"/>
          <ac:cxnSpMkLst>
            <pc:docMk/>
            <pc:sldMk cId="2405386395" sldId="745"/>
            <ac:cxnSpMk id="66" creationId="{C488DAC3-9356-A042-8980-3942174E082E}"/>
          </ac:cxnSpMkLst>
        </pc:cxnChg>
        <pc:cxnChg chg="add del mod">
          <ac:chgData name="Craig Evans" userId="f503b2a4-1812-4b87-93fe-7384e32b4565" providerId="ADAL" clId="{7EBC9CBE-CC4B-8742-ABA4-C07F0F7E74A7}" dt="2018-07-31T09:07:28.904" v="3347" actId="478"/>
          <ac:cxnSpMkLst>
            <pc:docMk/>
            <pc:sldMk cId="2405386395" sldId="745"/>
            <ac:cxnSpMk id="69" creationId="{9FBE0197-07A0-7740-9415-21BE0CC3B1E9}"/>
          </ac:cxnSpMkLst>
        </pc:cxnChg>
      </pc:sldChg>
      <pc:sldChg chg="addSp delSp modSp add del">
        <pc:chgData name="Craig Evans" userId="f503b2a4-1812-4b87-93fe-7384e32b4565" providerId="ADAL" clId="{7EBC9CBE-CC4B-8742-ABA4-C07F0F7E74A7}" dt="2018-08-01T15:06:17.298" v="3942" actId="2696"/>
        <pc:sldMkLst>
          <pc:docMk/>
          <pc:sldMk cId="3529918895" sldId="747"/>
        </pc:sldMkLst>
        <pc:spChg chg="mod">
          <ac:chgData name="Craig Evans" userId="f503b2a4-1812-4b87-93fe-7384e32b4565" providerId="ADAL" clId="{7EBC9CBE-CC4B-8742-ABA4-C07F0F7E74A7}" dt="2018-07-31T08:57:42.830" v="3020" actId="122"/>
          <ac:spMkLst>
            <pc:docMk/>
            <pc:sldMk cId="3529918895" sldId="747"/>
            <ac:spMk id="2" creationId="{00000000-0000-0000-0000-000000000000}"/>
          </ac:spMkLst>
        </pc:spChg>
        <pc:spChg chg="del">
          <ac:chgData name="Craig Evans" userId="f503b2a4-1812-4b87-93fe-7384e32b4565" providerId="ADAL" clId="{7EBC9CBE-CC4B-8742-ABA4-C07F0F7E74A7}" dt="2018-07-31T08:57:27.874" v="2982" actId="478"/>
          <ac:spMkLst>
            <pc:docMk/>
            <pc:sldMk cId="3529918895" sldId="747"/>
            <ac:spMk id="3" creationId="{00000000-0000-0000-0000-000000000000}"/>
          </ac:spMkLst>
        </pc:spChg>
        <pc:spChg chg="add del mod">
          <ac:chgData name="Craig Evans" userId="f503b2a4-1812-4b87-93fe-7384e32b4565" providerId="ADAL" clId="{7EBC9CBE-CC4B-8742-ABA4-C07F0F7E74A7}" dt="2018-07-31T08:57:29.781" v="2983" actId="478"/>
          <ac:spMkLst>
            <pc:docMk/>
            <pc:sldMk cId="3529918895" sldId="747"/>
            <ac:spMk id="6" creationId="{976CA485-D97A-5749-B6E5-B8798DB6644C}"/>
          </ac:spMkLst>
        </pc:spChg>
      </pc:sldChg>
      <pc:sldChg chg="delSp add del">
        <pc:chgData name="Craig Evans" userId="f503b2a4-1812-4b87-93fe-7384e32b4565" providerId="ADAL" clId="{7EBC9CBE-CC4B-8742-ABA4-C07F0F7E74A7}" dt="2018-08-01T15:06:09.263" v="3940" actId="2696"/>
        <pc:sldMkLst>
          <pc:docMk/>
          <pc:sldMk cId="3162029573" sldId="748"/>
        </pc:sldMkLst>
        <pc:spChg chg="del">
          <ac:chgData name="Craig Evans" userId="f503b2a4-1812-4b87-93fe-7384e32b4565" providerId="ADAL" clId="{7EBC9CBE-CC4B-8742-ABA4-C07F0F7E74A7}" dt="2018-07-31T08:59:27.305" v="3050"/>
          <ac:spMkLst>
            <pc:docMk/>
            <pc:sldMk cId="3162029573" sldId="748"/>
            <ac:spMk id="2" creationId="{A49CF54C-009C-514A-859D-2544E91586CB}"/>
          </ac:spMkLst>
        </pc:spChg>
      </pc:sldChg>
      <pc:sldChg chg="addSp delSp modSp add del">
        <pc:chgData name="Craig Evans" userId="f503b2a4-1812-4b87-93fe-7384e32b4565" providerId="ADAL" clId="{7EBC9CBE-CC4B-8742-ABA4-C07F0F7E74A7}" dt="2018-08-01T15:06:08.332" v="3939" actId="2696"/>
        <pc:sldMkLst>
          <pc:docMk/>
          <pc:sldMk cId="112695334" sldId="749"/>
        </pc:sldMkLst>
        <pc:spChg chg="mod">
          <ac:chgData name="Craig Evans" userId="f503b2a4-1812-4b87-93fe-7384e32b4565" providerId="ADAL" clId="{7EBC9CBE-CC4B-8742-ABA4-C07F0F7E74A7}" dt="2018-07-31T08:58:51.190" v="3046" actId="122"/>
          <ac:spMkLst>
            <pc:docMk/>
            <pc:sldMk cId="112695334" sldId="749"/>
            <ac:spMk id="2" creationId="{00000000-0000-0000-0000-000000000000}"/>
          </ac:spMkLst>
        </pc:spChg>
        <pc:spChg chg="del">
          <ac:chgData name="Craig Evans" userId="f503b2a4-1812-4b87-93fe-7384e32b4565" providerId="ADAL" clId="{7EBC9CBE-CC4B-8742-ABA4-C07F0F7E74A7}" dt="2018-07-31T08:58:43.298" v="3024" actId="478"/>
          <ac:spMkLst>
            <pc:docMk/>
            <pc:sldMk cId="112695334" sldId="749"/>
            <ac:spMk id="3" creationId="{00000000-0000-0000-0000-000000000000}"/>
          </ac:spMkLst>
        </pc:spChg>
        <pc:spChg chg="add del mod">
          <ac:chgData name="Craig Evans" userId="f503b2a4-1812-4b87-93fe-7384e32b4565" providerId="ADAL" clId="{7EBC9CBE-CC4B-8742-ABA4-C07F0F7E74A7}" dt="2018-07-31T08:58:56.828" v="3047" actId="478"/>
          <ac:spMkLst>
            <pc:docMk/>
            <pc:sldMk cId="112695334" sldId="749"/>
            <ac:spMk id="6" creationId="{D92EC55A-11BB-DE49-8144-263A9586A523}"/>
          </ac:spMkLst>
        </pc:spChg>
      </pc:sldChg>
      <pc:sldChg chg="delSp add del">
        <pc:chgData name="Craig Evans" userId="f503b2a4-1812-4b87-93fe-7384e32b4565" providerId="ADAL" clId="{7EBC9CBE-CC4B-8742-ABA4-C07F0F7E74A7}" dt="2018-08-01T15:06:25.511" v="3944" actId="2696"/>
        <pc:sldMkLst>
          <pc:docMk/>
          <pc:sldMk cId="2314525924" sldId="750"/>
        </pc:sldMkLst>
        <pc:spChg chg="del">
          <ac:chgData name="Craig Evans" userId="f503b2a4-1812-4b87-93fe-7384e32b4565" providerId="ADAL" clId="{7EBC9CBE-CC4B-8742-ABA4-C07F0F7E74A7}" dt="2018-07-31T08:59:27.305" v="3050"/>
          <ac:spMkLst>
            <pc:docMk/>
            <pc:sldMk cId="2314525924" sldId="750"/>
            <ac:spMk id="2" creationId="{7C5FF449-3E3F-934D-B0E3-994B3C303CB6}"/>
          </ac:spMkLst>
        </pc:spChg>
      </pc:sldChg>
      <pc:sldChg chg="addSp delSp modSp add modAnim modNotes">
        <pc:chgData name="Craig Evans" userId="f503b2a4-1812-4b87-93fe-7384e32b4565" providerId="ADAL" clId="{7EBC9CBE-CC4B-8742-ABA4-C07F0F7E74A7}" dt="2018-08-02T08:05:09.647" v="3962"/>
        <pc:sldMkLst>
          <pc:docMk/>
          <pc:sldMk cId="815857562" sldId="751"/>
        </pc:sldMkLst>
        <pc:spChg chg="del">
          <ac:chgData name="Craig Evans" userId="f503b2a4-1812-4b87-93fe-7384e32b4565" providerId="ADAL" clId="{7EBC9CBE-CC4B-8742-ABA4-C07F0F7E74A7}" dt="2018-07-31T09:14:59.164" v="3849" actId="478"/>
          <ac:spMkLst>
            <pc:docMk/>
            <pc:sldMk cId="815857562" sldId="751"/>
            <ac:spMk id="5" creationId="{1B6ED518-5DA8-9542-8A34-6EBBB6162B9C}"/>
          </ac:spMkLst>
        </pc:spChg>
        <pc:spChg chg="del">
          <ac:chgData name="Craig Evans" userId="f503b2a4-1812-4b87-93fe-7384e32b4565" providerId="ADAL" clId="{7EBC9CBE-CC4B-8742-ABA4-C07F0F7E74A7}" dt="2018-07-31T09:15:00.896" v="3850" actId="478"/>
          <ac:spMkLst>
            <pc:docMk/>
            <pc:sldMk cId="815857562" sldId="751"/>
            <ac:spMk id="7" creationId="{0A30C02D-62DB-814D-A313-9F9CD2FC9B6C}"/>
          </ac:spMkLst>
        </pc:spChg>
        <pc:spChg chg="del">
          <ac:chgData name="Craig Evans" userId="f503b2a4-1812-4b87-93fe-7384e32b4565" providerId="ADAL" clId="{7EBC9CBE-CC4B-8742-ABA4-C07F0F7E74A7}" dt="2018-07-31T09:15:02.314" v="3851" actId="478"/>
          <ac:spMkLst>
            <pc:docMk/>
            <pc:sldMk cId="815857562" sldId="751"/>
            <ac:spMk id="8" creationId="{0EA6CEB3-54CC-DB43-BD09-3010A0DD2590}"/>
          </ac:spMkLst>
        </pc:spChg>
        <pc:spChg chg="del">
          <ac:chgData name="Craig Evans" userId="f503b2a4-1812-4b87-93fe-7384e32b4565" providerId="ADAL" clId="{7EBC9CBE-CC4B-8742-ABA4-C07F0F7E74A7}" dt="2018-07-31T09:15:03.417" v="3852" actId="478"/>
          <ac:spMkLst>
            <pc:docMk/>
            <pc:sldMk cId="815857562" sldId="751"/>
            <ac:spMk id="9" creationId="{84924F42-91D8-1B40-8F8E-196CAC71DEC5}"/>
          </ac:spMkLst>
        </pc:spChg>
        <pc:spChg chg="mod">
          <ac:chgData name="Craig Evans" userId="f503b2a4-1812-4b87-93fe-7384e32b4565" providerId="ADAL" clId="{7EBC9CBE-CC4B-8742-ABA4-C07F0F7E74A7}" dt="2018-07-31T09:17:27.129" v="3909" actId="1035"/>
          <ac:spMkLst>
            <pc:docMk/>
            <pc:sldMk cId="815857562" sldId="751"/>
            <ac:spMk id="33" creationId="{56254AD4-A720-0940-8BCC-94B878C3FC59}"/>
          </ac:spMkLst>
        </pc:spChg>
        <pc:spChg chg="mod">
          <ac:chgData name="Craig Evans" userId="f503b2a4-1812-4b87-93fe-7384e32b4565" providerId="ADAL" clId="{7EBC9CBE-CC4B-8742-ABA4-C07F0F7E74A7}" dt="2018-07-31T09:17:27.129" v="3909" actId="1035"/>
          <ac:spMkLst>
            <pc:docMk/>
            <pc:sldMk cId="815857562" sldId="751"/>
            <ac:spMk id="45" creationId="{47BD411C-A236-E049-A023-4DB56915441B}"/>
          </ac:spMkLst>
        </pc:spChg>
        <pc:spChg chg="mod">
          <ac:chgData name="Craig Evans" userId="f503b2a4-1812-4b87-93fe-7384e32b4565" providerId="ADAL" clId="{7EBC9CBE-CC4B-8742-ABA4-C07F0F7E74A7}" dt="2018-07-31T09:16:30.028" v="3881" actId="1076"/>
          <ac:spMkLst>
            <pc:docMk/>
            <pc:sldMk cId="815857562" sldId="751"/>
            <ac:spMk id="51" creationId="{02EBD4DD-B862-5449-98E4-A6D09694A94F}"/>
          </ac:spMkLst>
        </pc:spChg>
        <pc:spChg chg="mod">
          <ac:chgData name="Craig Evans" userId="f503b2a4-1812-4b87-93fe-7384e32b4565" providerId="ADAL" clId="{7EBC9CBE-CC4B-8742-ABA4-C07F0F7E74A7}" dt="2018-07-31T09:01:39.739" v="3172" actId="20577"/>
          <ac:spMkLst>
            <pc:docMk/>
            <pc:sldMk cId="815857562" sldId="751"/>
            <ac:spMk id="52" creationId="{A7C1BCE4-5098-614C-89EE-046457D83F16}"/>
          </ac:spMkLst>
        </pc:spChg>
        <pc:spChg chg="mod">
          <ac:chgData name="Craig Evans" userId="f503b2a4-1812-4b87-93fe-7384e32b4565" providerId="ADAL" clId="{7EBC9CBE-CC4B-8742-ABA4-C07F0F7E74A7}" dt="2018-07-31T09:02:09.768" v="3184" actId="20577"/>
          <ac:spMkLst>
            <pc:docMk/>
            <pc:sldMk cId="815857562" sldId="751"/>
            <ac:spMk id="53" creationId="{2E59170E-4F7A-3847-835F-B568BBEEB20D}"/>
          </ac:spMkLst>
        </pc:spChg>
        <pc:spChg chg="mod">
          <ac:chgData name="Craig Evans" userId="f503b2a4-1812-4b87-93fe-7384e32b4565" providerId="ADAL" clId="{7EBC9CBE-CC4B-8742-ABA4-C07F0F7E74A7}" dt="2018-07-31T09:02:24.436" v="3195" actId="14100"/>
          <ac:spMkLst>
            <pc:docMk/>
            <pc:sldMk cId="815857562" sldId="751"/>
            <ac:spMk id="54" creationId="{A0406789-9B64-3946-A682-5D8C997103D0}"/>
          </ac:spMkLst>
        </pc:spChg>
        <pc:spChg chg="mod">
          <ac:chgData name="Craig Evans" userId="f503b2a4-1812-4b87-93fe-7384e32b4565" providerId="ADAL" clId="{7EBC9CBE-CC4B-8742-ABA4-C07F0F7E74A7}" dt="2018-07-31T09:02:45.576" v="3211" actId="14100"/>
          <ac:spMkLst>
            <pc:docMk/>
            <pc:sldMk cId="815857562" sldId="751"/>
            <ac:spMk id="55" creationId="{B216DE2D-0F4A-5D46-A366-513FE647D8BE}"/>
          </ac:spMkLst>
        </pc:spChg>
        <pc:spChg chg="mod">
          <ac:chgData name="Craig Evans" userId="f503b2a4-1812-4b87-93fe-7384e32b4565" providerId="ADAL" clId="{7EBC9CBE-CC4B-8742-ABA4-C07F0F7E74A7}" dt="2018-07-31T09:01:36.195" v="3168" actId="20577"/>
          <ac:spMkLst>
            <pc:docMk/>
            <pc:sldMk cId="815857562" sldId="751"/>
            <ac:spMk id="56" creationId="{C858DCAC-1B55-8C40-8234-B1E0AFF663E3}"/>
          </ac:spMkLst>
        </pc:spChg>
        <pc:spChg chg="mod">
          <ac:chgData name="Craig Evans" userId="f503b2a4-1812-4b87-93fe-7384e32b4565" providerId="ADAL" clId="{7EBC9CBE-CC4B-8742-ABA4-C07F0F7E74A7}" dt="2018-07-31T09:02:15.405" v="3189" actId="20577"/>
          <ac:spMkLst>
            <pc:docMk/>
            <pc:sldMk cId="815857562" sldId="751"/>
            <ac:spMk id="57" creationId="{B9AA460E-9141-F24A-BDA2-FC5DB1D0BE32}"/>
          </ac:spMkLst>
        </pc:spChg>
        <pc:spChg chg="mod">
          <ac:chgData name="Craig Evans" userId="f503b2a4-1812-4b87-93fe-7384e32b4565" providerId="ADAL" clId="{7EBC9CBE-CC4B-8742-ABA4-C07F0F7E74A7}" dt="2018-07-31T09:02:34.035" v="3202" actId="14100"/>
          <ac:spMkLst>
            <pc:docMk/>
            <pc:sldMk cId="815857562" sldId="751"/>
            <ac:spMk id="58" creationId="{F5CD730F-418D-A741-B8EC-35DD6C5DFE47}"/>
          </ac:spMkLst>
        </pc:spChg>
        <pc:spChg chg="mod">
          <ac:chgData name="Craig Evans" userId="f503b2a4-1812-4b87-93fe-7384e32b4565" providerId="ADAL" clId="{7EBC9CBE-CC4B-8742-ABA4-C07F0F7E74A7}" dt="2018-07-31T09:02:58.469" v="3221" actId="14100"/>
          <ac:spMkLst>
            <pc:docMk/>
            <pc:sldMk cId="815857562" sldId="751"/>
            <ac:spMk id="59" creationId="{D9948A99-B85B-184B-83EA-30D08F137018}"/>
          </ac:spMkLst>
        </pc:spChg>
        <pc:spChg chg="mod">
          <ac:chgData name="Craig Evans" userId="f503b2a4-1812-4b87-93fe-7384e32b4565" providerId="ADAL" clId="{7EBC9CBE-CC4B-8742-ABA4-C07F0F7E74A7}" dt="2018-07-31T09:01:48.470" v="3179" actId="20577"/>
          <ac:spMkLst>
            <pc:docMk/>
            <pc:sldMk cId="815857562" sldId="751"/>
            <ac:spMk id="60" creationId="{CEA3AEFB-7FDD-E340-82AC-3BBDAD042A56}"/>
          </ac:spMkLst>
        </pc:spChg>
        <pc:spChg chg="mod">
          <ac:chgData name="Craig Evans" userId="f503b2a4-1812-4b87-93fe-7384e32b4565" providerId="ADAL" clId="{7EBC9CBE-CC4B-8742-ABA4-C07F0F7E74A7}" dt="2018-07-31T09:16:00.939" v="3866" actId="20577"/>
          <ac:spMkLst>
            <pc:docMk/>
            <pc:sldMk cId="815857562" sldId="751"/>
            <ac:spMk id="61" creationId="{B9CEC5E3-131A-994D-BC8E-953EE98351B3}"/>
          </ac:spMkLst>
        </pc:spChg>
        <pc:spChg chg="mod">
          <ac:chgData name="Craig Evans" userId="f503b2a4-1812-4b87-93fe-7384e32b4565" providerId="ADAL" clId="{7EBC9CBE-CC4B-8742-ABA4-C07F0F7E74A7}" dt="2018-07-31T09:16:11.186" v="3873" actId="20577"/>
          <ac:spMkLst>
            <pc:docMk/>
            <pc:sldMk cId="815857562" sldId="751"/>
            <ac:spMk id="62" creationId="{69CDEFF5-14C3-3544-8971-80994D0FE30E}"/>
          </ac:spMkLst>
        </pc:spChg>
        <pc:spChg chg="mod">
          <ac:chgData name="Craig Evans" userId="f503b2a4-1812-4b87-93fe-7384e32b4565" providerId="ADAL" clId="{7EBC9CBE-CC4B-8742-ABA4-C07F0F7E74A7}" dt="2018-07-31T09:16:19.356" v="3880" actId="20577"/>
          <ac:spMkLst>
            <pc:docMk/>
            <pc:sldMk cId="815857562" sldId="751"/>
            <ac:spMk id="63" creationId="{9BCEFAF0-BF46-C842-B6D9-F2175017699F}"/>
          </ac:spMkLst>
        </pc:spChg>
        <pc:spChg chg="mod">
          <ac:chgData name="Craig Evans" userId="f503b2a4-1812-4b87-93fe-7384e32b4565" providerId="ADAL" clId="{7EBC9CBE-CC4B-8742-ABA4-C07F0F7E74A7}" dt="2018-07-31T09:01:06.763" v="3157" actId="20577"/>
          <ac:spMkLst>
            <pc:docMk/>
            <pc:sldMk cId="815857562" sldId="751"/>
            <ac:spMk id="64" creationId="{EF2F00DD-4FB7-C048-BCB6-B8D4DE4B9104}"/>
          </ac:spMkLst>
        </pc:spChg>
        <pc:spChg chg="add mod">
          <ac:chgData name="Craig Evans" userId="f503b2a4-1812-4b87-93fe-7384e32b4565" providerId="ADAL" clId="{7EBC9CBE-CC4B-8742-ABA4-C07F0F7E74A7}" dt="2018-07-31T09:17:27.129" v="3909" actId="1035"/>
          <ac:spMkLst>
            <pc:docMk/>
            <pc:sldMk cId="815857562" sldId="751"/>
            <ac:spMk id="66" creationId="{A880331F-D486-9D40-8254-8CF94DF026C7}"/>
          </ac:spMkLst>
        </pc:spChg>
        <pc:spChg chg="add mod">
          <ac:chgData name="Craig Evans" userId="f503b2a4-1812-4b87-93fe-7384e32b4565" providerId="ADAL" clId="{7EBC9CBE-CC4B-8742-ABA4-C07F0F7E74A7}" dt="2018-07-31T09:17:27.129" v="3909" actId="1035"/>
          <ac:spMkLst>
            <pc:docMk/>
            <pc:sldMk cId="815857562" sldId="751"/>
            <ac:spMk id="69" creationId="{979DA22C-10EA-A546-82F0-9FC6B10FF4CF}"/>
          </ac:spMkLst>
        </pc:spChg>
        <pc:spChg chg="add mod">
          <ac:chgData name="Craig Evans" userId="f503b2a4-1812-4b87-93fe-7384e32b4565" providerId="ADAL" clId="{7EBC9CBE-CC4B-8742-ABA4-C07F0F7E74A7}" dt="2018-07-31T09:17:27.129" v="3909" actId="1035"/>
          <ac:spMkLst>
            <pc:docMk/>
            <pc:sldMk cId="815857562" sldId="751"/>
            <ac:spMk id="70" creationId="{BD0A12AE-8C37-5648-BA06-52C85D5F5EA4}"/>
          </ac:spMkLst>
        </pc:spChg>
        <pc:spChg chg="add mod">
          <ac:chgData name="Craig Evans" userId="f503b2a4-1812-4b87-93fe-7384e32b4565" providerId="ADAL" clId="{7EBC9CBE-CC4B-8742-ABA4-C07F0F7E74A7}" dt="2018-07-31T09:17:27.129" v="3909" actId="1035"/>
          <ac:spMkLst>
            <pc:docMk/>
            <pc:sldMk cId="815857562" sldId="751"/>
            <ac:spMk id="71" creationId="{C32B5367-E4CD-E047-989F-77B83071BD28}"/>
          </ac:spMkLst>
        </pc:spChg>
        <pc:spChg chg="add mod">
          <ac:chgData name="Craig Evans" userId="f503b2a4-1812-4b87-93fe-7384e32b4565" providerId="ADAL" clId="{7EBC9CBE-CC4B-8742-ABA4-C07F0F7E74A7}" dt="2018-07-31T09:17:27.129" v="3909" actId="1035"/>
          <ac:spMkLst>
            <pc:docMk/>
            <pc:sldMk cId="815857562" sldId="751"/>
            <ac:spMk id="72" creationId="{8267C347-AD3E-D245-8DFC-0124D14398A9}"/>
          </ac:spMkLst>
        </pc:spChg>
        <pc:spChg chg="add mod">
          <ac:chgData name="Craig Evans" userId="f503b2a4-1812-4b87-93fe-7384e32b4565" providerId="ADAL" clId="{7EBC9CBE-CC4B-8742-ABA4-C07F0F7E74A7}" dt="2018-07-31T09:17:27.129" v="3909" actId="1035"/>
          <ac:spMkLst>
            <pc:docMk/>
            <pc:sldMk cId="815857562" sldId="751"/>
            <ac:spMk id="73" creationId="{9371AB0A-1768-CF41-909D-A6D484FCD5B2}"/>
          </ac:spMkLst>
        </pc:spChg>
        <pc:grpChg chg="mod">
          <ac:chgData name="Craig Evans" userId="f503b2a4-1812-4b87-93fe-7384e32b4565" providerId="ADAL" clId="{7EBC9CBE-CC4B-8742-ABA4-C07F0F7E74A7}" dt="2018-07-31T09:17:27.129" v="3909" actId="1035"/>
          <ac:grpSpMkLst>
            <pc:docMk/>
            <pc:sldMk cId="815857562" sldId="751"/>
            <ac:grpSpMk id="65" creationId="{3F440112-2809-D04D-9D07-A3245B127830}"/>
          </ac:grpSpMkLst>
        </pc:grpChg>
        <pc:grpChg chg="mod">
          <ac:chgData name="Craig Evans" userId="f503b2a4-1812-4b87-93fe-7384e32b4565" providerId="ADAL" clId="{7EBC9CBE-CC4B-8742-ABA4-C07F0F7E74A7}" dt="2018-07-31T09:17:27.129" v="3909" actId="1035"/>
          <ac:grpSpMkLst>
            <pc:docMk/>
            <pc:sldMk cId="815857562" sldId="751"/>
            <ac:grpSpMk id="67" creationId="{818FB41A-259C-554C-A8CA-77D522ED21A2}"/>
          </ac:grpSpMkLst>
        </pc:grpChg>
        <pc:grpChg chg="mod">
          <ac:chgData name="Craig Evans" userId="f503b2a4-1812-4b87-93fe-7384e32b4565" providerId="ADAL" clId="{7EBC9CBE-CC4B-8742-ABA4-C07F0F7E74A7}" dt="2018-07-31T09:17:27.129" v="3909" actId="1035"/>
          <ac:grpSpMkLst>
            <pc:docMk/>
            <pc:sldMk cId="815857562" sldId="751"/>
            <ac:grpSpMk id="68" creationId="{843DCE48-52C3-9742-8DF1-05E103DF1309}"/>
          </ac:grpSpMkLst>
        </pc:grpChg>
        <pc:cxnChg chg="mod">
          <ac:chgData name="Craig Evans" userId="f503b2a4-1812-4b87-93fe-7384e32b4565" providerId="ADAL" clId="{7EBC9CBE-CC4B-8742-ABA4-C07F0F7E74A7}" dt="2018-07-31T09:17:27.129" v="3909" actId="1035"/>
          <ac:cxnSpMkLst>
            <pc:docMk/>
            <pc:sldMk cId="815857562" sldId="751"/>
            <ac:cxnSpMk id="12" creationId="{763AA380-0219-CE49-93DC-9E6C1922A443}"/>
          </ac:cxnSpMkLst>
        </pc:cxnChg>
        <pc:cxnChg chg="mod">
          <ac:chgData name="Craig Evans" userId="f503b2a4-1812-4b87-93fe-7384e32b4565" providerId="ADAL" clId="{7EBC9CBE-CC4B-8742-ABA4-C07F0F7E74A7}" dt="2018-07-31T09:17:27.129" v="3909" actId="1035"/>
          <ac:cxnSpMkLst>
            <pc:docMk/>
            <pc:sldMk cId="815857562" sldId="751"/>
            <ac:cxnSpMk id="13" creationId="{2A30E912-C77D-2D4C-9011-65B950EC1154}"/>
          </ac:cxnSpMkLst>
        </pc:cxnChg>
        <pc:cxnChg chg="mod">
          <ac:chgData name="Craig Evans" userId="f503b2a4-1812-4b87-93fe-7384e32b4565" providerId="ADAL" clId="{7EBC9CBE-CC4B-8742-ABA4-C07F0F7E74A7}" dt="2018-07-31T09:17:27.129" v="3909" actId="1035"/>
          <ac:cxnSpMkLst>
            <pc:docMk/>
            <pc:sldMk cId="815857562" sldId="751"/>
            <ac:cxnSpMk id="14" creationId="{8F80D70F-62DF-934F-A54B-F8E25E96BADE}"/>
          </ac:cxnSpMkLst>
        </pc:cxnChg>
        <pc:cxnChg chg="mod">
          <ac:chgData name="Craig Evans" userId="f503b2a4-1812-4b87-93fe-7384e32b4565" providerId="ADAL" clId="{7EBC9CBE-CC4B-8742-ABA4-C07F0F7E74A7}" dt="2018-07-31T09:17:27.129" v="3909" actId="1035"/>
          <ac:cxnSpMkLst>
            <pc:docMk/>
            <pc:sldMk cId="815857562" sldId="751"/>
            <ac:cxnSpMk id="15" creationId="{BCDD5F68-62BF-824A-9FFA-C7CD6CD81DE1}"/>
          </ac:cxnSpMkLst>
        </pc:cxnChg>
        <pc:cxnChg chg="mod">
          <ac:chgData name="Craig Evans" userId="f503b2a4-1812-4b87-93fe-7384e32b4565" providerId="ADAL" clId="{7EBC9CBE-CC4B-8742-ABA4-C07F0F7E74A7}" dt="2018-07-31T09:17:27.129" v="3909" actId="1035"/>
          <ac:cxnSpMkLst>
            <pc:docMk/>
            <pc:sldMk cId="815857562" sldId="751"/>
            <ac:cxnSpMk id="16" creationId="{0F9F79BC-B1DA-5547-82AC-964B35E97573}"/>
          </ac:cxnSpMkLst>
        </pc:cxnChg>
        <pc:cxnChg chg="mod">
          <ac:chgData name="Craig Evans" userId="f503b2a4-1812-4b87-93fe-7384e32b4565" providerId="ADAL" clId="{7EBC9CBE-CC4B-8742-ABA4-C07F0F7E74A7}" dt="2018-07-31T09:17:27.129" v="3909" actId="1035"/>
          <ac:cxnSpMkLst>
            <pc:docMk/>
            <pc:sldMk cId="815857562" sldId="751"/>
            <ac:cxnSpMk id="17" creationId="{5DEF94F0-018D-1141-B4F3-2B9E9BD19857}"/>
          </ac:cxnSpMkLst>
        </pc:cxnChg>
        <pc:cxnChg chg="mod">
          <ac:chgData name="Craig Evans" userId="f503b2a4-1812-4b87-93fe-7384e32b4565" providerId="ADAL" clId="{7EBC9CBE-CC4B-8742-ABA4-C07F0F7E74A7}" dt="2018-07-31T09:17:27.129" v="3909" actId="1035"/>
          <ac:cxnSpMkLst>
            <pc:docMk/>
            <pc:sldMk cId="815857562" sldId="751"/>
            <ac:cxnSpMk id="18" creationId="{52F6A7DD-6806-3A45-9876-7B68B51F817C}"/>
          </ac:cxnSpMkLst>
        </pc:cxnChg>
        <pc:cxnChg chg="mod">
          <ac:chgData name="Craig Evans" userId="f503b2a4-1812-4b87-93fe-7384e32b4565" providerId="ADAL" clId="{7EBC9CBE-CC4B-8742-ABA4-C07F0F7E74A7}" dt="2018-07-31T09:17:27.129" v="3909" actId="1035"/>
          <ac:cxnSpMkLst>
            <pc:docMk/>
            <pc:sldMk cId="815857562" sldId="751"/>
            <ac:cxnSpMk id="19" creationId="{4E1A6A01-74C7-304D-B138-31344C4EEAB9}"/>
          </ac:cxnSpMkLst>
        </pc:cxnChg>
        <pc:cxnChg chg="mod">
          <ac:chgData name="Craig Evans" userId="f503b2a4-1812-4b87-93fe-7384e32b4565" providerId="ADAL" clId="{7EBC9CBE-CC4B-8742-ABA4-C07F0F7E74A7}" dt="2018-07-31T09:17:27.129" v="3909" actId="1035"/>
          <ac:cxnSpMkLst>
            <pc:docMk/>
            <pc:sldMk cId="815857562" sldId="751"/>
            <ac:cxnSpMk id="20" creationId="{4CA2B7CF-0D72-0346-8505-546178F70B7F}"/>
          </ac:cxnSpMkLst>
        </pc:cxnChg>
        <pc:cxnChg chg="mod">
          <ac:chgData name="Craig Evans" userId="f503b2a4-1812-4b87-93fe-7384e32b4565" providerId="ADAL" clId="{7EBC9CBE-CC4B-8742-ABA4-C07F0F7E74A7}" dt="2018-07-31T09:17:27.129" v="3909" actId="1035"/>
          <ac:cxnSpMkLst>
            <pc:docMk/>
            <pc:sldMk cId="815857562" sldId="751"/>
            <ac:cxnSpMk id="21" creationId="{E88B1400-5E4F-4F4C-A4B8-E2FBD457A8CD}"/>
          </ac:cxnSpMkLst>
        </pc:cxnChg>
        <pc:cxnChg chg="mod">
          <ac:chgData name="Craig Evans" userId="f503b2a4-1812-4b87-93fe-7384e32b4565" providerId="ADAL" clId="{7EBC9CBE-CC4B-8742-ABA4-C07F0F7E74A7}" dt="2018-07-31T09:17:27.129" v="3909" actId="1035"/>
          <ac:cxnSpMkLst>
            <pc:docMk/>
            <pc:sldMk cId="815857562" sldId="751"/>
            <ac:cxnSpMk id="22" creationId="{19BCD420-8E16-F949-8258-7311599FC8E9}"/>
          </ac:cxnSpMkLst>
        </pc:cxnChg>
        <pc:cxnChg chg="mod">
          <ac:chgData name="Craig Evans" userId="f503b2a4-1812-4b87-93fe-7384e32b4565" providerId="ADAL" clId="{7EBC9CBE-CC4B-8742-ABA4-C07F0F7E74A7}" dt="2018-07-31T09:17:27.129" v="3909" actId="1035"/>
          <ac:cxnSpMkLst>
            <pc:docMk/>
            <pc:sldMk cId="815857562" sldId="751"/>
            <ac:cxnSpMk id="23" creationId="{91B8B160-B267-334B-A6E1-2255F30129EB}"/>
          </ac:cxnSpMkLst>
        </pc:cxnChg>
        <pc:cxnChg chg="mod">
          <ac:chgData name="Craig Evans" userId="f503b2a4-1812-4b87-93fe-7384e32b4565" providerId="ADAL" clId="{7EBC9CBE-CC4B-8742-ABA4-C07F0F7E74A7}" dt="2018-07-31T09:17:27.129" v="3909" actId="1035"/>
          <ac:cxnSpMkLst>
            <pc:docMk/>
            <pc:sldMk cId="815857562" sldId="751"/>
            <ac:cxnSpMk id="24" creationId="{D17A7E99-F157-1841-B273-00F9C80F9CD8}"/>
          </ac:cxnSpMkLst>
        </pc:cxnChg>
        <pc:cxnChg chg="mod">
          <ac:chgData name="Craig Evans" userId="f503b2a4-1812-4b87-93fe-7384e32b4565" providerId="ADAL" clId="{7EBC9CBE-CC4B-8742-ABA4-C07F0F7E74A7}" dt="2018-07-31T09:17:27.129" v="3909" actId="1035"/>
          <ac:cxnSpMkLst>
            <pc:docMk/>
            <pc:sldMk cId="815857562" sldId="751"/>
            <ac:cxnSpMk id="26" creationId="{F8EB0795-574B-0443-BC04-7C2053D38205}"/>
          </ac:cxnSpMkLst>
        </pc:cxnChg>
        <pc:cxnChg chg="mod">
          <ac:chgData name="Craig Evans" userId="f503b2a4-1812-4b87-93fe-7384e32b4565" providerId="ADAL" clId="{7EBC9CBE-CC4B-8742-ABA4-C07F0F7E74A7}" dt="2018-07-31T09:17:27.129" v="3909" actId="1035"/>
          <ac:cxnSpMkLst>
            <pc:docMk/>
            <pc:sldMk cId="815857562" sldId="751"/>
            <ac:cxnSpMk id="27" creationId="{542A6116-3187-1C4F-9C37-A8610142EC63}"/>
          </ac:cxnSpMkLst>
        </pc:cxnChg>
        <pc:cxnChg chg="mod">
          <ac:chgData name="Craig Evans" userId="f503b2a4-1812-4b87-93fe-7384e32b4565" providerId="ADAL" clId="{7EBC9CBE-CC4B-8742-ABA4-C07F0F7E74A7}" dt="2018-07-31T09:17:27.129" v="3909" actId="1035"/>
          <ac:cxnSpMkLst>
            <pc:docMk/>
            <pc:sldMk cId="815857562" sldId="751"/>
            <ac:cxnSpMk id="28" creationId="{6A329C0D-8287-F24B-9E4E-238626C73EF7}"/>
          </ac:cxnSpMkLst>
        </pc:cxnChg>
        <pc:cxnChg chg="mod">
          <ac:chgData name="Craig Evans" userId="f503b2a4-1812-4b87-93fe-7384e32b4565" providerId="ADAL" clId="{7EBC9CBE-CC4B-8742-ABA4-C07F0F7E74A7}" dt="2018-07-31T09:17:27.129" v="3909" actId="1035"/>
          <ac:cxnSpMkLst>
            <pc:docMk/>
            <pc:sldMk cId="815857562" sldId="751"/>
            <ac:cxnSpMk id="29" creationId="{64236A81-A50E-F540-B959-6339D0D7776F}"/>
          </ac:cxnSpMkLst>
        </pc:cxnChg>
        <pc:cxnChg chg="mod">
          <ac:chgData name="Craig Evans" userId="f503b2a4-1812-4b87-93fe-7384e32b4565" providerId="ADAL" clId="{7EBC9CBE-CC4B-8742-ABA4-C07F0F7E74A7}" dt="2018-07-31T09:17:27.129" v="3909" actId="1035"/>
          <ac:cxnSpMkLst>
            <pc:docMk/>
            <pc:sldMk cId="815857562" sldId="751"/>
            <ac:cxnSpMk id="30" creationId="{4D658F7D-8B37-1C47-9D11-3FBE2AE84698}"/>
          </ac:cxnSpMkLst>
        </pc:cxnChg>
        <pc:cxnChg chg="mod">
          <ac:chgData name="Craig Evans" userId="f503b2a4-1812-4b87-93fe-7384e32b4565" providerId="ADAL" clId="{7EBC9CBE-CC4B-8742-ABA4-C07F0F7E74A7}" dt="2018-07-31T09:17:27.129" v="3909" actId="1035"/>
          <ac:cxnSpMkLst>
            <pc:docMk/>
            <pc:sldMk cId="815857562" sldId="751"/>
            <ac:cxnSpMk id="31" creationId="{E0E3A33F-A7D3-9648-A3D8-00DDFFFB71CA}"/>
          </ac:cxnSpMkLst>
        </pc:cxnChg>
        <pc:cxnChg chg="mod">
          <ac:chgData name="Craig Evans" userId="f503b2a4-1812-4b87-93fe-7384e32b4565" providerId="ADAL" clId="{7EBC9CBE-CC4B-8742-ABA4-C07F0F7E74A7}" dt="2018-07-31T09:17:27.129" v="3909" actId="1035"/>
          <ac:cxnSpMkLst>
            <pc:docMk/>
            <pc:sldMk cId="815857562" sldId="751"/>
            <ac:cxnSpMk id="32" creationId="{5A75BBD9-AEAF-3F45-9EBC-4D50C998AAE6}"/>
          </ac:cxnSpMkLst>
        </pc:cxnChg>
        <pc:cxnChg chg="mod">
          <ac:chgData name="Craig Evans" userId="f503b2a4-1812-4b87-93fe-7384e32b4565" providerId="ADAL" clId="{7EBC9CBE-CC4B-8742-ABA4-C07F0F7E74A7}" dt="2018-07-31T09:17:27.129" v="3909" actId="1035"/>
          <ac:cxnSpMkLst>
            <pc:docMk/>
            <pc:sldMk cId="815857562" sldId="751"/>
            <ac:cxnSpMk id="34" creationId="{065E0D4B-5148-634B-B0E8-21A0FEC3421D}"/>
          </ac:cxnSpMkLst>
        </pc:cxnChg>
        <pc:cxnChg chg="mod">
          <ac:chgData name="Craig Evans" userId="f503b2a4-1812-4b87-93fe-7384e32b4565" providerId="ADAL" clId="{7EBC9CBE-CC4B-8742-ABA4-C07F0F7E74A7}" dt="2018-07-31T09:17:27.129" v="3909" actId="1035"/>
          <ac:cxnSpMkLst>
            <pc:docMk/>
            <pc:sldMk cId="815857562" sldId="751"/>
            <ac:cxnSpMk id="39" creationId="{9A7E63D8-7FDC-B340-AC62-E5EFD69E24E0}"/>
          </ac:cxnSpMkLst>
        </pc:cxnChg>
        <pc:cxnChg chg="mod">
          <ac:chgData name="Craig Evans" userId="f503b2a4-1812-4b87-93fe-7384e32b4565" providerId="ADAL" clId="{7EBC9CBE-CC4B-8742-ABA4-C07F0F7E74A7}" dt="2018-07-31T09:17:27.129" v="3909" actId="1035"/>
          <ac:cxnSpMkLst>
            <pc:docMk/>
            <pc:sldMk cId="815857562" sldId="751"/>
            <ac:cxnSpMk id="40" creationId="{2900F9F3-ADEA-D94E-BD1F-9E00D260A273}"/>
          </ac:cxnSpMkLst>
        </pc:cxnChg>
        <pc:cxnChg chg="mod">
          <ac:chgData name="Craig Evans" userId="f503b2a4-1812-4b87-93fe-7384e32b4565" providerId="ADAL" clId="{7EBC9CBE-CC4B-8742-ABA4-C07F0F7E74A7}" dt="2018-07-31T09:17:27.129" v="3909" actId="1035"/>
          <ac:cxnSpMkLst>
            <pc:docMk/>
            <pc:sldMk cId="815857562" sldId="751"/>
            <ac:cxnSpMk id="41" creationId="{E2F41684-7A39-5748-8A31-8ADCD090E8CF}"/>
          </ac:cxnSpMkLst>
        </pc:cxnChg>
        <pc:cxnChg chg="mod">
          <ac:chgData name="Craig Evans" userId="f503b2a4-1812-4b87-93fe-7384e32b4565" providerId="ADAL" clId="{7EBC9CBE-CC4B-8742-ABA4-C07F0F7E74A7}" dt="2018-07-31T09:17:27.129" v="3909" actId="1035"/>
          <ac:cxnSpMkLst>
            <pc:docMk/>
            <pc:sldMk cId="815857562" sldId="751"/>
            <ac:cxnSpMk id="43" creationId="{640EC7E5-B212-7F4C-B810-A8FEECCA4EE4}"/>
          </ac:cxnSpMkLst>
        </pc:cxnChg>
        <pc:cxnChg chg="mod">
          <ac:chgData name="Craig Evans" userId="f503b2a4-1812-4b87-93fe-7384e32b4565" providerId="ADAL" clId="{7EBC9CBE-CC4B-8742-ABA4-C07F0F7E74A7}" dt="2018-07-31T09:17:27.129" v="3909" actId="1035"/>
          <ac:cxnSpMkLst>
            <pc:docMk/>
            <pc:sldMk cId="815857562" sldId="751"/>
            <ac:cxnSpMk id="44" creationId="{9AAECBD6-CD99-A34F-A82B-6F29ED1886A4}"/>
          </ac:cxnSpMkLst>
        </pc:cxnChg>
        <pc:cxnChg chg="add mod">
          <ac:chgData name="Craig Evans" userId="f503b2a4-1812-4b87-93fe-7384e32b4565" providerId="ADAL" clId="{7EBC9CBE-CC4B-8742-ABA4-C07F0F7E74A7}" dt="2018-07-31T09:17:27.129" v="3909" actId="1035"/>
          <ac:cxnSpMkLst>
            <pc:docMk/>
            <pc:sldMk cId="815857562" sldId="751"/>
            <ac:cxnSpMk id="74" creationId="{F9C07B06-76DD-324C-B4C6-71753786B65D}"/>
          </ac:cxnSpMkLst>
        </pc:cxnChg>
        <pc:cxnChg chg="add mod">
          <ac:chgData name="Craig Evans" userId="f503b2a4-1812-4b87-93fe-7384e32b4565" providerId="ADAL" clId="{7EBC9CBE-CC4B-8742-ABA4-C07F0F7E74A7}" dt="2018-07-31T09:17:27.129" v="3909" actId="1035"/>
          <ac:cxnSpMkLst>
            <pc:docMk/>
            <pc:sldMk cId="815857562" sldId="751"/>
            <ac:cxnSpMk id="75" creationId="{7C683231-A7C9-D947-9344-10D2AC608FFD}"/>
          </ac:cxnSpMkLst>
        </pc:cxnChg>
      </pc:sldChg>
      <pc:sldChg chg="addSp delSp modSp add">
        <pc:chgData name="Craig Evans" userId="f503b2a4-1812-4b87-93fe-7384e32b4565" providerId="ADAL" clId="{7EBC9CBE-CC4B-8742-ABA4-C07F0F7E74A7}" dt="2018-07-31T09:14:53.795" v="3848" actId="1076"/>
        <pc:sldMkLst>
          <pc:docMk/>
          <pc:sldMk cId="2130584567" sldId="752"/>
        </pc:sldMkLst>
        <pc:spChg chg="mod">
          <ac:chgData name="Craig Evans" userId="f503b2a4-1812-4b87-93fe-7384e32b4565" providerId="ADAL" clId="{7EBC9CBE-CC4B-8742-ABA4-C07F0F7E74A7}" dt="2018-07-31T09:04:36.029" v="3255" actId="20577"/>
          <ac:spMkLst>
            <pc:docMk/>
            <pc:sldMk cId="2130584567" sldId="752"/>
            <ac:spMk id="2" creationId="{3F549ADE-AE7C-EE4B-B661-6022BB5138DF}"/>
          </ac:spMkLst>
        </pc:spChg>
        <pc:spChg chg="del">
          <ac:chgData name="Craig Evans" userId="f503b2a4-1812-4b87-93fe-7384e32b4565" providerId="ADAL" clId="{7EBC9CBE-CC4B-8742-ABA4-C07F0F7E74A7}" dt="2018-07-31T09:04:39.284" v="3256"/>
          <ac:spMkLst>
            <pc:docMk/>
            <pc:sldMk cId="2130584567" sldId="752"/>
            <ac:spMk id="3" creationId="{97970F16-DA08-DE44-A01F-28FA9E092E15}"/>
          </ac:spMkLst>
        </pc:spChg>
        <pc:spChg chg="add mod">
          <ac:chgData name="Craig Evans" userId="f503b2a4-1812-4b87-93fe-7384e32b4565" providerId="ADAL" clId="{7EBC9CBE-CC4B-8742-ABA4-C07F0F7E74A7}" dt="2018-07-31T09:14:09.706" v="3830" actId="14100"/>
          <ac:spMkLst>
            <pc:docMk/>
            <pc:sldMk cId="2130584567" sldId="752"/>
            <ac:spMk id="4" creationId="{392D6790-CB17-2A44-8D78-C7DB890CD39A}"/>
          </ac:spMkLst>
        </pc:spChg>
        <pc:spChg chg="add del mod">
          <ac:chgData name="Craig Evans" userId="f503b2a4-1812-4b87-93fe-7384e32b4565" providerId="ADAL" clId="{7EBC9CBE-CC4B-8742-ABA4-C07F0F7E74A7}" dt="2018-07-31T09:09:29.456" v="3535" actId="478"/>
          <ac:spMkLst>
            <pc:docMk/>
            <pc:sldMk cId="2130584567" sldId="752"/>
            <ac:spMk id="5" creationId="{230E2C1F-C9DC-954E-B9B2-20BC9A7816DB}"/>
          </ac:spMkLst>
        </pc:spChg>
        <pc:spChg chg="add mod">
          <ac:chgData name="Craig Evans" userId="f503b2a4-1812-4b87-93fe-7384e32b4565" providerId="ADAL" clId="{7EBC9CBE-CC4B-8742-ABA4-C07F0F7E74A7}" dt="2018-07-31T09:14:34.646" v="3843" actId="20577"/>
          <ac:spMkLst>
            <pc:docMk/>
            <pc:sldMk cId="2130584567" sldId="752"/>
            <ac:spMk id="6" creationId="{036D7A98-DFF7-C64D-AC93-5BAECD8394A2}"/>
          </ac:spMkLst>
        </pc:spChg>
        <pc:cxnChg chg="add mod">
          <ac:chgData name="Craig Evans" userId="f503b2a4-1812-4b87-93fe-7384e32b4565" providerId="ADAL" clId="{7EBC9CBE-CC4B-8742-ABA4-C07F0F7E74A7}" dt="2018-07-31T09:14:13.744" v="3831" actId="1076"/>
          <ac:cxnSpMkLst>
            <pc:docMk/>
            <pc:sldMk cId="2130584567" sldId="752"/>
            <ac:cxnSpMk id="7" creationId="{3B16ED1E-6095-FD41-A358-23C954A1E9D2}"/>
          </ac:cxnSpMkLst>
        </pc:cxnChg>
        <pc:cxnChg chg="add mod">
          <ac:chgData name="Craig Evans" userId="f503b2a4-1812-4b87-93fe-7384e32b4565" providerId="ADAL" clId="{7EBC9CBE-CC4B-8742-ABA4-C07F0F7E74A7}" dt="2018-07-31T09:14:26.288" v="3838" actId="1076"/>
          <ac:cxnSpMkLst>
            <pc:docMk/>
            <pc:sldMk cId="2130584567" sldId="752"/>
            <ac:cxnSpMk id="8" creationId="{B5379A45-32D7-EB44-AD70-C830DF633652}"/>
          </ac:cxnSpMkLst>
        </pc:cxnChg>
        <pc:cxnChg chg="add mod">
          <ac:chgData name="Craig Evans" userId="f503b2a4-1812-4b87-93fe-7384e32b4565" providerId="ADAL" clId="{7EBC9CBE-CC4B-8742-ABA4-C07F0F7E74A7}" dt="2018-07-31T09:14:29.978" v="3840" actId="1076"/>
          <ac:cxnSpMkLst>
            <pc:docMk/>
            <pc:sldMk cId="2130584567" sldId="752"/>
            <ac:cxnSpMk id="9" creationId="{1E32E046-7538-EB48-B4CC-20F66484091B}"/>
          </ac:cxnSpMkLst>
        </pc:cxnChg>
        <pc:cxnChg chg="add mod">
          <ac:chgData name="Craig Evans" userId="f503b2a4-1812-4b87-93fe-7384e32b4565" providerId="ADAL" clId="{7EBC9CBE-CC4B-8742-ABA4-C07F0F7E74A7}" dt="2018-07-31T09:14:38.348" v="3844" actId="1076"/>
          <ac:cxnSpMkLst>
            <pc:docMk/>
            <pc:sldMk cId="2130584567" sldId="752"/>
            <ac:cxnSpMk id="10" creationId="{1BA88629-9768-F742-84DF-B4D0445B4153}"/>
          </ac:cxnSpMkLst>
        </pc:cxnChg>
        <pc:cxnChg chg="add mod">
          <ac:chgData name="Craig Evans" userId="f503b2a4-1812-4b87-93fe-7384e32b4565" providerId="ADAL" clId="{7EBC9CBE-CC4B-8742-ABA4-C07F0F7E74A7}" dt="2018-07-31T09:14:43.816" v="3846" actId="1076"/>
          <ac:cxnSpMkLst>
            <pc:docMk/>
            <pc:sldMk cId="2130584567" sldId="752"/>
            <ac:cxnSpMk id="11" creationId="{DC01054E-238B-5949-ACE1-27B0BCFFE00A}"/>
          </ac:cxnSpMkLst>
        </pc:cxnChg>
        <pc:cxnChg chg="add mod">
          <ac:chgData name="Craig Evans" userId="f503b2a4-1812-4b87-93fe-7384e32b4565" providerId="ADAL" clId="{7EBC9CBE-CC4B-8742-ABA4-C07F0F7E74A7}" dt="2018-07-31T09:14:53.795" v="3848" actId="1076"/>
          <ac:cxnSpMkLst>
            <pc:docMk/>
            <pc:sldMk cId="2130584567" sldId="752"/>
            <ac:cxnSpMk id="12" creationId="{5E7B97E7-1AA3-F943-B9A3-EEAA0EEF8574}"/>
          </ac:cxnSpMkLst>
        </pc:cxnChg>
      </pc:sldChg>
    </pc:docChg>
  </pc:docChgLst>
  <pc:docChgLst>
    <pc:chgData name="Craig Evans" userId="f503b2a4-1812-4b87-93fe-7384e32b4565" providerId="ADAL" clId="{0F785D3C-F1C7-4F6C-8CA9-78626CACBE06}"/>
    <pc:docChg chg="undo custSel modSld">
      <pc:chgData name="Craig Evans" userId="f503b2a4-1812-4b87-93fe-7384e32b4565" providerId="ADAL" clId="{0F785D3C-F1C7-4F6C-8CA9-78626CACBE06}" dt="2018-07-31T13:11:22.982" v="258" actId="20577"/>
      <pc:docMkLst>
        <pc:docMk/>
      </pc:docMkLst>
      <pc:sldChg chg="modSp">
        <pc:chgData name="Craig Evans" userId="f503b2a4-1812-4b87-93fe-7384e32b4565" providerId="ADAL" clId="{0F785D3C-F1C7-4F6C-8CA9-78626CACBE06}" dt="2018-07-31T11:30:56.982" v="116" actId="20577"/>
        <pc:sldMkLst>
          <pc:docMk/>
          <pc:sldMk cId="745573883" sldId="440"/>
        </pc:sldMkLst>
        <pc:spChg chg="mod">
          <ac:chgData name="Craig Evans" userId="f503b2a4-1812-4b87-93fe-7384e32b4565" providerId="ADAL" clId="{0F785D3C-F1C7-4F6C-8CA9-78626CACBE06}" dt="2018-07-31T11:30:56.982" v="116" actId="20577"/>
          <ac:spMkLst>
            <pc:docMk/>
            <pc:sldMk cId="745573883" sldId="440"/>
            <ac:spMk id="3" creationId="{00000000-0000-0000-0000-000000000000}"/>
          </ac:spMkLst>
        </pc:spChg>
      </pc:sldChg>
      <pc:sldChg chg="addSp delSp">
        <pc:chgData name="Craig Evans" userId="f503b2a4-1812-4b87-93fe-7384e32b4565" providerId="ADAL" clId="{0F785D3C-F1C7-4F6C-8CA9-78626CACBE06}" dt="2018-07-31T12:33:55.900" v="118"/>
        <pc:sldMkLst>
          <pc:docMk/>
          <pc:sldMk cId="1847501740" sldId="718"/>
        </pc:sldMkLst>
        <pc:spChg chg="add del">
          <ac:chgData name="Craig Evans" userId="f503b2a4-1812-4b87-93fe-7384e32b4565" providerId="ADAL" clId="{0F785D3C-F1C7-4F6C-8CA9-78626CACBE06}" dt="2018-07-31T12:33:55.900" v="118"/>
          <ac:spMkLst>
            <pc:docMk/>
            <pc:sldMk cId="1847501740" sldId="718"/>
            <ac:spMk id="10" creationId="{290CB22D-BE2B-3E40-8038-D589F8DB960C}"/>
          </ac:spMkLst>
        </pc:spChg>
      </pc:sldChg>
      <pc:sldChg chg="modSp">
        <pc:chgData name="Craig Evans" userId="f503b2a4-1812-4b87-93fe-7384e32b4565" providerId="ADAL" clId="{0F785D3C-F1C7-4F6C-8CA9-78626CACBE06}" dt="2018-07-31T13:11:22.982" v="258" actId="20577"/>
        <pc:sldMkLst>
          <pc:docMk/>
          <pc:sldMk cId="4255731125" sldId="723"/>
        </pc:sldMkLst>
        <pc:spChg chg="mod">
          <ac:chgData name="Craig Evans" userId="f503b2a4-1812-4b87-93fe-7384e32b4565" providerId="ADAL" clId="{0F785D3C-F1C7-4F6C-8CA9-78626CACBE06}" dt="2018-07-31T13:11:22.982" v="258" actId="20577"/>
          <ac:spMkLst>
            <pc:docMk/>
            <pc:sldMk cId="4255731125" sldId="723"/>
            <ac:spMk id="3" creationId="{6D784B0B-F346-094A-80BB-929616DAD04C}"/>
          </ac:spMkLst>
        </pc:spChg>
      </pc:sldChg>
    </pc:docChg>
  </pc:docChgLst>
</pc:chgInfo>
</file>

<file path=ppt/drawings/_rels/vmlDrawing1.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47373708"/>
      </p:ext>
    </p:extLst>
  </p:cSld>
  <p:clrMap bg1="lt1" tx1="dk1" bg2="lt2" tx2="dk2" accent1="accent1" accent2="accent2" accent3="accent3" accent4="accent4" accent5="accent5" accent6="accent6" hlink="hlink" folHlink="folHlink"/>
  <p:hf hdr="0" ftr="0" dt="0"/>
</p:handoutMaster>
</file>

<file path=ppt/media/image1.gif>
</file>

<file path=ppt/media/image10.png>
</file>

<file path=ppt/media/image15.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Slide Image Placeholder 7">
            <a:extLst>
              <a:ext uri="{FF2B5EF4-FFF2-40B4-BE49-F238E27FC236}">
                <a16:creationId xmlns:a16="http://schemas.microsoft.com/office/drawing/2014/main" id="{F1E018FD-3A9E-CD45-9A92-0AAFAA6E8928}"/>
              </a:ext>
            </a:extLst>
          </p:cNvPr>
          <p:cNvSpPr>
            <a:spLocks noGrp="1" noRot="1" noChangeAspect="1"/>
          </p:cNvSpPr>
          <p:nvPr>
            <p:ph type="sldImg" idx="2"/>
          </p:nvPr>
        </p:nvSpPr>
        <p:spPr>
          <a:xfrm>
            <a:off x="250370" y="1050082"/>
            <a:ext cx="4303831" cy="2420905"/>
          </a:xfrm>
          <a:prstGeom prst="rect">
            <a:avLst/>
          </a:prstGeom>
          <a:noFill/>
          <a:ln w="12700">
            <a:solidFill>
              <a:prstClr val="black"/>
            </a:solidFill>
          </a:ln>
        </p:spPr>
        <p:txBody>
          <a:bodyPr vert="horz" lIns="91440" tIns="45720" rIns="91440" bIns="45720" rtlCol="0" anchor="ctr"/>
          <a:lstStyle/>
          <a:p>
            <a:endParaRPr lang="en-GB"/>
          </a:p>
        </p:txBody>
      </p:sp>
    </p:spTree>
    <p:extLst>
      <p:ext uri="{BB962C8B-B14F-4D97-AF65-F5344CB8AC3E}">
        <p14:creationId xmlns:p14="http://schemas.microsoft.com/office/powerpoint/2010/main" val="53250780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40460935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690215866"/>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197220360"/>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657102727"/>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311415528"/>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495389456"/>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243895888"/>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965663198"/>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841447586"/>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804508898"/>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202745834"/>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0759688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728940537"/>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267110330"/>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770170431"/>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723266511"/>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242777675"/>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245791562"/>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880209287"/>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520574637"/>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670544114"/>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78896739"/>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9898" y="533789"/>
            <a:ext cx="4114800" cy="2314575"/>
          </a:xfrm>
          <a:prstGeom prst="rect">
            <a:avLst/>
          </a:prstGeom>
        </p:spPr>
      </p:sp>
      <p:sp>
        <p:nvSpPr>
          <p:cNvPr id="3" name="Notes Placeholder 2"/>
          <p:cNvSpPr>
            <a:spLocks noGrp="1"/>
          </p:cNvSpPr>
          <p:nvPr>
            <p:ph type="body" idx="1"/>
          </p:nvPr>
        </p:nvSpPr>
        <p:spPr>
          <a:xfrm>
            <a:off x="914400" y="3300412"/>
            <a:ext cx="7315200" cy="2700338"/>
          </a:xfrm>
          <a:prstGeom prst="rect">
            <a:avLst/>
          </a:prstGeom>
        </p:spPr>
        <p:txBody>
          <a:bodyPr/>
          <a:lstStyle/>
          <a:p>
            <a:endParaRPr lang="en-GB" dirty="0"/>
          </a:p>
        </p:txBody>
      </p:sp>
      <p:sp>
        <p:nvSpPr>
          <p:cNvPr id="5" name="Slide Number Placeholder 4"/>
          <p:cNvSpPr>
            <a:spLocks noGrp="1"/>
          </p:cNvSpPr>
          <p:nvPr>
            <p:ph type="sldNum" sz="quarter" idx="11"/>
          </p:nvPr>
        </p:nvSpPr>
        <p:spPr>
          <a:xfrm>
            <a:off x="5179484" y="6513910"/>
            <a:ext cx="3962400" cy="344090"/>
          </a:xfrm>
          <a:prstGeom prst="rect">
            <a:avLst/>
          </a:prstGeom>
        </p:spPr>
        <p:txBody>
          <a:bodyPr/>
          <a:lstStyle/>
          <a:p>
            <a:fld id="{2574FACD-C599-C84C-9F60-82162B4BCB72}" type="slidenum">
              <a:rPr lang="en-US" smtClean="0"/>
              <a:t>119</a:t>
            </a:fld>
            <a:endParaRPr lang="en-US"/>
          </a:p>
        </p:txBody>
      </p:sp>
    </p:spTree>
    <p:extLst>
      <p:ext uri="{BB962C8B-B14F-4D97-AF65-F5344CB8AC3E}">
        <p14:creationId xmlns:p14="http://schemas.microsoft.com/office/powerpoint/2010/main" val="18473915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777108080"/>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786868746"/>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97869225"/>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526522254"/>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881825751"/>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646495092"/>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806423162"/>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001710632"/>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865029570"/>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750935430"/>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3450380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178306562"/>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901003244"/>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66135833"/>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319475050"/>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539601072"/>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188154766"/>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666053639"/>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031403446"/>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920240166"/>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275863085"/>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1665394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441428393"/>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297950113"/>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526901819"/>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560787886"/>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545009125"/>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54415691"/>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858716954"/>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857122448"/>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4284801611"/>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261734168"/>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5789608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37141481"/>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059444631"/>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440821235"/>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485984604"/>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7144243"/>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963247263"/>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510047865"/>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4229307121"/>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99376519"/>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840465532"/>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3389743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48049487"/>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567956216"/>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459724453"/>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972667428"/>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400969788"/>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197425552"/>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571153927"/>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937646040"/>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248369591"/>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610385012"/>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9715317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421166497"/>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920907535"/>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583924612"/>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864171391"/>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211125612"/>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468450205"/>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320584620"/>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731927799"/>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299699228"/>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119108890"/>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8324011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903877361"/>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6425544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828685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14369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350645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9250" y="533400"/>
            <a:ext cx="4114800" cy="2314575"/>
          </a:xfrm>
          <a:prstGeom prst="rect">
            <a:avLst/>
          </a:prstGeom>
        </p:spPr>
      </p:sp>
      <p:sp>
        <p:nvSpPr>
          <p:cNvPr id="3" name="Notes Placeholder 2"/>
          <p:cNvSpPr>
            <a:spLocks noGrp="1"/>
          </p:cNvSpPr>
          <p:nvPr>
            <p:ph type="body" idx="1"/>
          </p:nvPr>
        </p:nvSpPr>
        <p:spPr>
          <a:xfrm>
            <a:off x="914400" y="3300412"/>
            <a:ext cx="7315200" cy="2700338"/>
          </a:xfrm>
          <a:prstGeom prst="rect">
            <a:avLst/>
          </a:prstGeom>
        </p:spPr>
        <p:txBody>
          <a:bodyPr/>
          <a:lstStyle/>
          <a:p>
            <a:r>
              <a:rPr lang="en-GB" dirty="0"/>
              <a:t>Not Load/Store</a:t>
            </a:r>
          </a:p>
        </p:txBody>
      </p:sp>
      <p:sp>
        <p:nvSpPr>
          <p:cNvPr id="4" name="Slide Number Placeholder 3"/>
          <p:cNvSpPr>
            <a:spLocks noGrp="1"/>
          </p:cNvSpPr>
          <p:nvPr>
            <p:ph type="sldNum" sz="quarter" idx="10"/>
          </p:nvPr>
        </p:nvSpPr>
        <p:spPr>
          <a:xfrm>
            <a:off x="5179484" y="6513910"/>
            <a:ext cx="3962400" cy="344090"/>
          </a:xfrm>
          <a:prstGeom prst="rect">
            <a:avLst/>
          </a:prstGeom>
        </p:spPr>
        <p:txBody>
          <a:bodyPr/>
          <a:lstStyle/>
          <a:p>
            <a:fld id="{2574FACD-C599-C84C-9F60-82162B4BCB72}" type="slidenum">
              <a:rPr lang="en-US" smtClean="0"/>
              <a:t>21</a:t>
            </a:fld>
            <a:endParaRPr lang="en-US"/>
          </a:p>
        </p:txBody>
      </p:sp>
    </p:spTree>
    <p:extLst>
      <p:ext uri="{BB962C8B-B14F-4D97-AF65-F5344CB8AC3E}">
        <p14:creationId xmlns:p14="http://schemas.microsoft.com/office/powerpoint/2010/main" val="2394822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3836551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9250" y="533400"/>
            <a:ext cx="4114800" cy="2314575"/>
          </a:xfrm>
          <a:prstGeom prst="rect">
            <a:avLst/>
          </a:prstGeom>
        </p:spPr>
      </p:sp>
      <p:sp>
        <p:nvSpPr>
          <p:cNvPr id="3" name="Notes Placeholder 2"/>
          <p:cNvSpPr>
            <a:spLocks noGrp="1"/>
          </p:cNvSpPr>
          <p:nvPr>
            <p:ph type="body" idx="1"/>
          </p:nvPr>
        </p:nvSpPr>
        <p:spPr>
          <a:xfrm>
            <a:off x="914400" y="3300412"/>
            <a:ext cx="7315200" cy="2700338"/>
          </a:xfrm>
          <a:prstGeom prst="rect">
            <a:avLst/>
          </a:prstGeom>
        </p:spPr>
        <p:txBody>
          <a:bodyPr/>
          <a:lstStyle/>
          <a:p>
            <a:endParaRPr lang="en-GB" dirty="0"/>
          </a:p>
        </p:txBody>
      </p:sp>
      <p:sp>
        <p:nvSpPr>
          <p:cNvPr id="4" name="Slide Number Placeholder 3"/>
          <p:cNvSpPr>
            <a:spLocks noGrp="1"/>
          </p:cNvSpPr>
          <p:nvPr>
            <p:ph type="sldNum" sz="quarter" idx="10"/>
          </p:nvPr>
        </p:nvSpPr>
        <p:spPr>
          <a:xfrm>
            <a:off x="5179484" y="6513910"/>
            <a:ext cx="3962400" cy="344090"/>
          </a:xfrm>
          <a:prstGeom prst="rect">
            <a:avLst/>
          </a:prstGeom>
        </p:spPr>
        <p:txBody>
          <a:bodyPr/>
          <a:lstStyle/>
          <a:p>
            <a:fld id="{2574FACD-C599-C84C-9F60-82162B4BCB72}" type="slidenum">
              <a:rPr lang="en-US" smtClean="0"/>
              <a:t>23</a:t>
            </a:fld>
            <a:endParaRPr lang="en-US"/>
          </a:p>
        </p:txBody>
      </p:sp>
    </p:spTree>
    <p:extLst>
      <p:ext uri="{BB962C8B-B14F-4D97-AF65-F5344CB8AC3E}">
        <p14:creationId xmlns:p14="http://schemas.microsoft.com/office/powerpoint/2010/main" val="20979332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7676573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41256448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68878147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8655579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9250" y="533400"/>
            <a:ext cx="4114800" cy="2314575"/>
          </a:xfrm>
          <a:prstGeom prst="rect">
            <a:avLst/>
          </a:prstGeom>
        </p:spPr>
      </p:sp>
      <p:sp>
        <p:nvSpPr>
          <p:cNvPr id="3" name="Notes Placeholder 2"/>
          <p:cNvSpPr>
            <a:spLocks noGrp="1"/>
          </p:cNvSpPr>
          <p:nvPr>
            <p:ph type="body" idx="1"/>
          </p:nvPr>
        </p:nvSpPr>
        <p:spPr>
          <a:xfrm>
            <a:off x="914400" y="3300412"/>
            <a:ext cx="7315200" cy="2700338"/>
          </a:xfrm>
          <a:prstGeom prst="rect">
            <a:avLst/>
          </a:prstGeom>
        </p:spPr>
        <p:txBody>
          <a:bodyPr/>
          <a:lstStyle/>
          <a:p>
            <a:endParaRPr lang="en-GB" dirty="0"/>
          </a:p>
        </p:txBody>
      </p:sp>
      <p:sp>
        <p:nvSpPr>
          <p:cNvPr id="5" name="Slide Number Placeholder 4"/>
          <p:cNvSpPr>
            <a:spLocks noGrp="1"/>
          </p:cNvSpPr>
          <p:nvPr>
            <p:ph type="sldNum" sz="quarter" idx="11"/>
          </p:nvPr>
        </p:nvSpPr>
        <p:spPr>
          <a:xfrm>
            <a:off x="5179484" y="6513910"/>
            <a:ext cx="3962400" cy="344090"/>
          </a:xfrm>
          <a:prstGeom prst="rect">
            <a:avLst/>
          </a:prstGeom>
        </p:spPr>
        <p:txBody>
          <a:bodyPr/>
          <a:lstStyle/>
          <a:p>
            <a:fld id="{2574FACD-C599-C84C-9F60-82162B4BCB72}" type="slidenum">
              <a:rPr lang="en-US" smtClean="0"/>
              <a:t>28</a:t>
            </a:fld>
            <a:endParaRPr lang="en-US"/>
          </a:p>
        </p:txBody>
      </p:sp>
    </p:spTree>
    <p:extLst>
      <p:ext uri="{BB962C8B-B14F-4D97-AF65-F5344CB8AC3E}">
        <p14:creationId xmlns:p14="http://schemas.microsoft.com/office/powerpoint/2010/main" val="18567697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4749510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95533583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17673132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03011779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3743269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23697257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9250" y="533400"/>
            <a:ext cx="4114800" cy="2314575"/>
          </a:xfrm>
          <a:prstGeom prst="rect">
            <a:avLst/>
          </a:prstGeom>
        </p:spPr>
      </p:sp>
      <p:sp>
        <p:nvSpPr>
          <p:cNvPr id="3" name="Notes Placeholder 2"/>
          <p:cNvSpPr>
            <a:spLocks noGrp="1"/>
          </p:cNvSpPr>
          <p:nvPr>
            <p:ph type="body" idx="1"/>
          </p:nvPr>
        </p:nvSpPr>
        <p:spPr>
          <a:xfrm>
            <a:off x="914400" y="3300412"/>
            <a:ext cx="7315200" cy="2700338"/>
          </a:xfrm>
          <a:prstGeom prst="rect">
            <a:avLst/>
          </a:prstGeom>
        </p:spPr>
        <p:txBody>
          <a:bodyPr/>
          <a:lstStyle/>
          <a:p>
            <a:endParaRPr lang="en-GB" dirty="0"/>
          </a:p>
        </p:txBody>
      </p:sp>
      <p:sp>
        <p:nvSpPr>
          <p:cNvPr id="4" name="Slide Number Placeholder 3"/>
          <p:cNvSpPr>
            <a:spLocks noGrp="1"/>
          </p:cNvSpPr>
          <p:nvPr>
            <p:ph type="sldNum" sz="quarter" idx="10"/>
          </p:nvPr>
        </p:nvSpPr>
        <p:spPr>
          <a:xfrm>
            <a:off x="5179484" y="6513910"/>
            <a:ext cx="3962400" cy="344090"/>
          </a:xfrm>
          <a:prstGeom prst="rect">
            <a:avLst/>
          </a:prstGeom>
        </p:spPr>
        <p:txBody>
          <a:bodyPr/>
          <a:lstStyle/>
          <a:p>
            <a:fld id="{2574FACD-C599-C84C-9F60-82162B4BCB72}" type="slidenum">
              <a:rPr lang="en-US" smtClean="0"/>
              <a:t>34</a:t>
            </a:fld>
            <a:endParaRPr lang="en-US"/>
          </a:p>
        </p:txBody>
      </p:sp>
    </p:spTree>
    <p:extLst>
      <p:ext uri="{BB962C8B-B14F-4D97-AF65-F5344CB8AC3E}">
        <p14:creationId xmlns:p14="http://schemas.microsoft.com/office/powerpoint/2010/main" val="21067319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88212610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95445007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32096620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76257134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567054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71932709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63230492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1177764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57677105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66296374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95460396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12875270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50019417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70624388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04756867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7134796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58885750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77913206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411256036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86981321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43339992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32827530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421674787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67293752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73193311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404403774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9246591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57721809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9898" y="533789"/>
            <a:ext cx="4114800" cy="2314575"/>
          </a:xfrm>
          <a:prstGeom prst="rect">
            <a:avLst/>
          </a:prstGeom>
        </p:spPr>
      </p:sp>
      <p:sp>
        <p:nvSpPr>
          <p:cNvPr id="3" name="Notes Placeholder 2"/>
          <p:cNvSpPr>
            <a:spLocks noGrp="1"/>
          </p:cNvSpPr>
          <p:nvPr>
            <p:ph type="body" idx="1"/>
          </p:nvPr>
        </p:nvSpPr>
        <p:spPr>
          <a:xfrm>
            <a:off x="914400" y="3300412"/>
            <a:ext cx="7315200" cy="2700338"/>
          </a:xfrm>
          <a:prstGeom prst="rect">
            <a:avLst/>
          </a:prstGeom>
        </p:spPr>
        <p:txBody>
          <a:bodyPr/>
          <a:lstStyle/>
          <a:p>
            <a:endParaRPr lang="en-GB" dirty="0"/>
          </a:p>
        </p:txBody>
      </p:sp>
      <p:sp>
        <p:nvSpPr>
          <p:cNvPr id="5" name="Slide Number Placeholder 4"/>
          <p:cNvSpPr>
            <a:spLocks noGrp="1"/>
          </p:cNvSpPr>
          <p:nvPr>
            <p:ph type="sldNum" sz="quarter" idx="11"/>
          </p:nvPr>
        </p:nvSpPr>
        <p:spPr>
          <a:xfrm>
            <a:off x="5179484" y="6513910"/>
            <a:ext cx="3962400" cy="344090"/>
          </a:xfrm>
          <a:prstGeom prst="rect">
            <a:avLst/>
          </a:prstGeom>
        </p:spPr>
        <p:txBody>
          <a:bodyPr/>
          <a:lstStyle/>
          <a:p>
            <a:fld id="{2574FACD-C599-C84C-9F60-82162B4BCB72}" type="slidenum">
              <a:rPr lang="en-US" smtClean="0"/>
              <a:t>60</a:t>
            </a:fld>
            <a:endParaRPr lang="en-US"/>
          </a:p>
        </p:txBody>
      </p:sp>
    </p:spTree>
    <p:extLst>
      <p:ext uri="{BB962C8B-B14F-4D97-AF65-F5344CB8AC3E}">
        <p14:creationId xmlns:p14="http://schemas.microsoft.com/office/powerpoint/2010/main" val="21700812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9898" y="533789"/>
            <a:ext cx="4114800" cy="2314575"/>
          </a:xfrm>
          <a:prstGeom prst="rect">
            <a:avLst/>
          </a:prstGeom>
        </p:spPr>
      </p:sp>
      <p:sp>
        <p:nvSpPr>
          <p:cNvPr id="3" name="Notes Placeholder 2"/>
          <p:cNvSpPr>
            <a:spLocks noGrp="1"/>
          </p:cNvSpPr>
          <p:nvPr>
            <p:ph type="body" idx="1"/>
          </p:nvPr>
        </p:nvSpPr>
        <p:spPr>
          <a:xfrm>
            <a:off x="914400" y="3300412"/>
            <a:ext cx="7315200" cy="2700338"/>
          </a:xfrm>
          <a:prstGeom prst="rect">
            <a:avLst/>
          </a:prstGeom>
        </p:spPr>
        <p:txBody>
          <a:bodyPr/>
          <a:lstStyle/>
          <a:p>
            <a:endParaRPr lang="en-GB" dirty="0"/>
          </a:p>
        </p:txBody>
      </p:sp>
      <p:sp>
        <p:nvSpPr>
          <p:cNvPr id="5" name="Slide Number Placeholder 4"/>
          <p:cNvSpPr>
            <a:spLocks noGrp="1"/>
          </p:cNvSpPr>
          <p:nvPr>
            <p:ph type="sldNum" sz="quarter" idx="11"/>
          </p:nvPr>
        </p:nvSpPr>
        <p:spPr>
          <a:xfrm>
            <a:off x="5179484" y="6513910"/>
            <a:ext cx="3962400" cy="344090"/>
          </a:xfrm>
          <a:prstGeom prst="rect">
            <a:avLst/>
          </a:prstGeom>
        </p:spPr>
        <p:txBody>
          <a:bodyPr/>
          <a:lstStyle/>
          <a:p>
            <a:fld id="{2574FACD-C599-C84C-9F60-82162B4BCB72}" type="slidenum">
              <a:rPr lang="en-US" smtClean="0"/>
              <a:t>61</a:t>
            </a:fld>
            <a:endParaRPr lang="en-US"/>
          </a:p>
        </p:txBody>
      </p:sp>
    </p:spTree>
    <p:extLst>
      <p:ext uri="{BB962C8B-B14F-4D97-AF65-F5344CB8AC3E}">
        <p14:creationId xmlns:p14="http://schemas.microsoft.com/office/powerpoint/2010/main" val="63940657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9898" y="533789"/>
            <a:ext cx="4114800" cy="2314575"/>
          </a:xfrm>
          <a:prstGeom prst="rect">
            <a:avLst/>
          </a:prstGeom>
        </p:spPr>
      </p:sp>
      <p:sp>
        <p:nvSpPr>
          <p:cNvPr id="3" name="Notes Placeholder 2"/>
          <p:cNvSpPr>
            <a:spLocks noGrp="1"/>
          </p:cNvSpPr>
          <p:nvPr>
            <p:ph type="body" idx="1"/>
          </p:nvPr>
        </p:nvSpPr>
        <p:spPr>
          <a:xfrm>
            <a:off x="914400" y="3300412"/>
            <a:ext cx="7315200" cy="2700338"/>
          </a:xfrm>
          <a:prstGeom prst="rect">
            <a:avLst/>
          </a:prstGeom>
        </p:spPr>
        <p:txBody>
          <a:bodyPr/>
          <a:lstStyle/>
          <a:p>
            <a:endParaRPr lang="en-GB" dirty="0"/>
          </a:p>
        </p:txBody>
      </p:sp>
      <p:sp>
        <p:nvSpPr>
          <p:cNvPr id="5" name="Slide Number Placeholder 4"/>
          <p:cNvSpPr>
            <a:spLocks noGrp="1"/>
          </p:cNvSpPr>
          <p:nvPr>
            <p:ph type="sldNum" sz="quarter" idx="11"/>
          </p:nvPr>
        </p:nvSpPr>
        <p:spPr>
          <a:xfrm>
            <a:off x="5179484" y="6513910"/>
            <a:ext cx="3962400" cy="344090"/>
          </a:xfrm>
          <a:prstGeom prst="rect">
            <a:avLst/>
          </a:prstGeom>
        </p:spPr>
        <p:txBody>
          <a:bodyPr/>
          <a:lstStyle/>
          <a:p>
            <a:fld id="{2574FACD-C599-C84C-9F60-82162B4BCB72}" type="slidenum">
              <a:rPr lang="en-US" smtClean="0"/>
              <a:t>62</a:t>
            </a:fld>
            <a:endParaRPr lang="en-US"/>
          </a:p>
        </p:txBody>
      </p:sp>
    </p:spTree>
    <p:extLst>
      <p:ext uri="{BB962C8B-B14F-4D97-AF65-F5344CB8AC3E}">
        <p14:creationId xmlns:p14="http://schemas.microsoft.com/office/powerpoint/2010/main" val="213526640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9898" y="533789"/>
            <a:ext cx="4114800" cy="2314575"/>
          </a:xfrm>
          <a:prstGeom prst="rect">
            <a:avLst/>
          </a:prstGeom>
        </p:spPr>
      </p:sp>
      <p:sp>
        <p:nvSpPr>
          <p:cNvPr id="3" name="Notes Placeholder 2"/>
          <p:cNvSpPr>
            <a:spLocks noGrp="1"/>
          </p:cNvSpPr>
          <p:nvPr>
            <p:ph type="body" idx="1"/>
          </p:nvPr>
        </p:nvSpPr>
        <p:spPr>
          <a:xfrm>
            <a:off x="914400" y="3300412"/>
            <a:ext cx="7315200" cy="2700338"/>
          </a:xfrm>
          <a:prstGeom prst="rect">
            <a:avLst/>
          </a:prstGeom>
        </p:spPr>
        <p:txBody>
          <a:bodyPr/>
          <a:lstStyle/>
          <a:p>
            <a:endParaRPr lang="en-GB" dirty="0"/>
          </a:p>
        </p:txBody>
      </p:sp>
      <p:sp>
        <p:nvSpPr>
          <p:cNvPr id="5" name="Slide Number Placeholder 4"/>
          <p:cNvSpPr>
            <a:spLocks noGrp="1"/>
          </p:cNvSpPr>
          <p:nvPr>
            <p:ph type="sldNum" sz="quarter" idx="11"/>
          </p:nvPr>
        </p:nvSpPr>
        <p:spPr>
          <a:xfrm>
            <a:off x="5179484" y="6513910"/>
            <a:ext cx="3962400" cy="344090"/>
          </a:xfrm>
          <a:prstGeom prst="rect">
            <a:avLst/>
          </a:prstGeom>
        </p:spPr>
        <p:txBody>
          <a:bodyPr/>
          <a:lstStyle/>
          <a:p>
            <a:fld id="{2574FACD-C599-C84C-9F60-82162B4BCB72}" type="slidenum">
              <a:rPr lang="en-US" smtClean="0"/>
              <a:t>63</a:t>
            </a:fld>
            <a:endParaRPr lang="en-US"/>
          </a:p>
        </p:txBody>
      </p:sp>
    </p:spTree>
    <p:extLst>
      <p:ext uri="{BB962C8B-B14F-4D97-AF65-F5344CB8AC3E}">
        <p14:creationId xmlns:p14="http://schemas.microsoft.com/office/powerpoint/2010/main" val="75681890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7726820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57494848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62738970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254099604"/>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29046330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7073160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70072630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73834182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85532562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21190840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43975137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661579525"/>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64812912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35339547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69922079"/>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9250" y="533400"/>
            <a:ext cx="4114800" cy="2314575"/>
          </a:xfrm>
          <a:prstGeom prst="rect">
            <a:avLst/>
          </a:prstGeom>
        </p:spPr>
      </p:sp>
      <p:sp>
        <p:nvSpPr>
          <p:cNvPr id="3" name="Notes Placeholder 2"/>
          <p:cNvSpPr>
            <a:spLocks noGrp="1"/>
          </p:cNvSpPr>
          <p:nvPr>
            <p:ph type="body" idx="1"/>
          </p:nvPr>
        </p:nvSpPr>
        <p:spPr>
          <a:xfrm>
            <a:off x="914400" y="3300412"/>
            <a:ext cx="7315200" cy="2700338"/>
          </a:xfrm>
          <a:prstGeom prst="rect">
            <a:avLst/>
          </a:prstGeom>
        </p:spPr>
        <p:txBody>
          <a:bodyPr/>
          <a:lstStyle/>
          <a:p>
            <a:endParaRPr lang="en-GB" dirty="0"/>
          </a:p>
        </p:txBody>
      </p:sp>
      <p:sp>
        <p:nvSpPr>
          <p:cNvPr id="4" name="Slide Number Placeholder 3"/>
          <p:cNvSpPr>
            <a:spLocks noGrp="1"/>
          </p:cNvSpPr>
          <p:nvPr>
            <p:ph type="sldNum" sz="quarter" idx="10"/>
          </p:nvPr>
        </p:nvSpPr>
        <p:spPr>
          <a:xfrm>
            <a:off x="5179484" y="6513910"/>
            <a:ext cx="3962400" cy="344090"/>
          </a:xfrm>
          <a:prstGeom prst="rect">
            <a:avLst/>
          </a:prstGeom>
        </p:spPr>
        <p:txBody>
          <a:bodyPr/>
          <a:lstStyle/>
          <a:p>
            <a:fld id="{F640BB56-E6A4-F441-9EAB-3F58D402A64F}" type="slidenum">
              <a:rPr lang="en-GB" smtClean="0"/>
              <a:t>78</a:t>
            </a:fld>
            <a:endParaRPr lang="en-GB"/>
          </a:p>
        </p:txBody>
      </p:sp>
    </p:spTree>
    <p:extLst>
      <p:ext uri="{BB962C8B-B14F-4D97-AF65-F5344CB8AC3E}">
        <p14:creationId xmlns:p14="http://schemas.microsoft.com/office/powerpoint/2010/main" val="206246405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2398083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47519329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446624154"/>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565220754"/>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24377500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425807635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22538118"/>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0223399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528015002"/>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00286486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917174519"/>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5970299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275316892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25942812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911982291"/>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147299029"/>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1779063036"/>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886327614"/>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9250" y="533400"/>
            <a:ext cx="4114800" cy="2314575"/>
          </a:xfrm>
          <a:prstGeom prst="rect">
            <a:avLst/>
          </a:prstGeom>
        </p:spPr>
      </p:sp>
      <p:sp>
        <p:nvSpPr>
          <p:cNvPr id="3" name="Notes Placeholder 2"/>
          <p:cNvSpPr>
            <a:spLocks noGrp="1"/>
          </p:cNvSpPr>
          <p:nvPr>
            <p:ph type="body" idx="1"/>
          </p:nvPr>
        </p:nvSpPr>
        <p:spPr>
          <a:xfrm>
            <a:off x="914400" y="3300412"/>
            <a:ext cx="7315200" cy="2700338"/>
          </a:xfrm>
          <a:prstGeom prst="rect">
            <a:avLst/>
          </a:prstGeom>
        </p:spPr>
        <p:txBody>
          <a:bodyPr/>
          <a:lstStyle/>
          <a:p>
            <a:r>
              <a:rPr lang="en-GB" dirty="0"/>
              <a:t>Not Load/Store</a:t>
            </a:r>
          </a:p>
        </p:txBody>
      </p:sp>
      <p:sp>
        <p:nvSpPr>
          <p:cNvPr id="4" name="Slide Number Placeholder 3"/>
          <p:cNvSpPr>
            <a:spLocks noGrp="1"/>
          </p:cNvSpPr>
          <p:nvPr>
            <p:ph type="sldNum" sz="quarter" idx="10"/>
          </p:nvPr>
        </p:nvSpPr>
        <p:spPr>
          <a:xfrm>
            <a:off x="5179484" y="6513910"/>
            <a:ext cx="3962400" cy="344090"/>
          </a:xfrm>
          <a:prstGeom prst="rect">
            <a:avLst/>
          </a:prstGeom>
        </p:spPr>
        <p:txBody>
          <a:bodyPr/>
          <a:lstStyle/>
          <a:p>
            <a:fld id="{2574FACD-C599-C84C-9F60-82162B4BCB72}" type="slidenum">
              <a:rPr lang="en-US" smtClean="0"/>
              <a:t>95</a:t>
            </a:fld>
            <a:endParaRPr lang="en-US"/>
          </a:p>
        </p:txBody>
      </p:sp>
    </p:spTree>
    <p:extLst>
      <p:ext uri="{BB962C8B-B14F-4D97-AF65-F5344CB8AC3E}">
        <p14:creationId xmlns:p14="http://schemas.microsoft.com/office/powerpoint/2010/main" val="683749075"/>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463569932"/>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3435637500"/>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0825" y="1049338"/>
            <a:ext cx="4303713" cy="2420937"/>
          </a:xfrm>
        </p:spPr>
      </p:sp>
      <p:sp>
        <p:nvSpPr>
          <p:cNvPr id="3" name="Notes Placeholder 2"/>
          <p:cNvSpPr>
            <a:spLocks noGrp="1"/>
          </p:cNvSpPr>
          <p:nvPr>
            <p:ph type="body" idx="1"/>
          </p:nvPr>
        </p:nvSpPr>
        <p:spPr>
          <a:xfrm>
            <a:off x="914400" y="3300413"/>
            <a:ext cx="7315200" cy="2700337"/>
          </a:xfrm>
          <a:prstGeom prst="rect">
            <a:avLst/>
          </a:prstGeom>
        </p:spPr>
        <p:txBody>
          <a:bodyPr/>
          <a:lstStyle/>
          <a:p>
            <a:endParaRPr lang="en-GB"/>
          </a:p>
        </p:txBody>
      </p:sp>
    </p:spTree>
    <p:extLst>
      <p:ext uri="{BB962C8B-B14F-4D97-AF65-F5344CB8AC3E}">
        <p14:creationId xmlns:p14="http://schemas.microsoft.com/office/powerpoint/2010/main" val="732138352"/>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9898" y="533789"/>
            <a:ext cx="4114800" cy="2314575"/>
          </a:xfrm>
          <a:prstGeom prst="rect">
            <a:avLst/>
          </a:prstGeom>
        </p:spPr>
      </p:sp>
      <p:sp>
        <p:nvSpPr>
          <p:cNvPr id="3" name="Notes Placeholder 2"/>
          <p:cNvSpPr>
            <a:spLocks noGrp="1"/>
          </p:cNvSpPr>
          <p:nvPr>
            <p:ph type="body" idx="1"/>
          </p:nvPr>
        </p:nvSpPr>
        <p:spPr>
          <a:xfrm>
            <a:off x="914400" y="3300412"/>
            <a:ext cx="7315200" cy="2700338"/>
          </a:xfrm>
          <a:prstGeom prst="rect">
            <a:avLst/>
          </a:prstGeom>
        </p:spPr>
        <p:txBody>
          <a:bodyPr/>
          <a:lstStyle/>
          <a:p>
            <a:endParaRPr lang="en-GB" dirty="0"/>
          </a:p>
        </p:txBody>
      </p:sp>
      <p:sp>
        <p:nvSpPr>
          <p:cNvPr id="5" name="Slide Number Placeholder 4"/>
          <p:cNvSpPr>
            <a:spLocks noGrp="1"/>
          </p:cNvSpPr>
          <p:nvPr>
            <p:ph type="sldNum" sz="quarter" idx="11"/>
          </p:nvPr>
        </p:nvSpPr>
        <p:spPr>
          <a:xfrm>
            <a:off x="5179484" y="6513910"/>
            <a:ext cx="3962400" cy="344090"/>
          </a:xfrm>
          <a:prstGeom prst="rect">
            <a:avLst/>
          </a:prstGeom>
        </p:spPr>
        <p:txBody>
          <a:bodyPr/>
          <a:lstStyle/>
          <a:p>
            <a:fld id="{2574FACD-C599-C84C-9F60-82162B4BCB72}" type="slidenum">
              <a:rPr lang="en-US" smtClean="0"/>
              <a:t>99</a:t>
            </a:fld>
            <a:endParaRPr lang="en-US"/>
          </a:p>
        </p:txBody>
      </p:sp>
    </p:spTree>
    <p:extLst>
      <p:ext uri="{BB962C8B-B14F-4D97-AF65-F5344CB8AC3E}">
        <p14:creationId xmlns:p14="http://schemas.microsoft.com/office/powerpoint/2010/main" val="1655443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AA9964A-6D6D-654A-A21F-761AA10A064F}" type="datetime1">
              <a:rPr lang="en-GB" smtClean="0"/>
              <a:t>17/08/2020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B5065A-E870-6845-8C66-D34AA4F336E3}" type="slidenum">
              <a:rPr lang="en-US" smtClean="0"/>
              <a:t>‹#›</a:t>
            </a:fld>
            <a:endParaRPr lang="en-US"/>
          </a:p>
        </p:txBody>
      </p:sp>
    </p:spTree>
    <p:extLst>
      <p:ext uri="{BB962C8B-B14F-4D97-AF65-F5344CB8AC3E}">
        <p14:creationId xmlns:p14="http://schemas.microsoft.com/office/powerpoint/2010/main" val="18882608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E0CDB51-3239-C64E-89EA-5B9510B161BB}" type="datetime1">
              <a:rPr lang="en-GB" smtClean="0"/>
              <a:t>17/08/2020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B5065A-E870-6845-8C66-D34AA4F336E3}" type="slidenum">
              <a:rPr lang="en-US" smtClean="0"/>
              <a:t>‹#›</a:t>
            </a:fld>
            <a:endParaRPr lang="en-US"/>
          </a:p>
        </p:txBody>
      </p:sp>
    </p:spTree>
    <p:extLst>
      <p:ext uri="{BB962C8B-B14F-4D97-AF65-F5344CB8AC3E}">
        <p14:creationId xmlns:p14="http://schemas.microsoft.com/office/powerpoint/2010/main" val="7865860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30CEA7-2502-EE44-8294-14498D5B8ADA}" type="datetime1">
              <a:rPr lang="en-GB" smtClean="0"/>
              <a:t>17/08/2020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B5065A-E870-6845-8C66-D34AA4F336E3}" type="slidenum">
              <a:rPr lang="en-US" smtClean="0"/>
              <a:t>‹#›</a:t>
            </a:fld>
            <a:endParaRPr lang="en-US"/>
          </a:p>
        </p:txBody>
      </p:sp>
    </p:spTree>
    <p:extLst>
      <p:ext uri="{BB962C8B-B14F-4D97-AF65-F5344CB8AC3E}">
        <p14:creationId xmlns:p14="http://schemas.microsoft.com/office/powerpoint/2010/main" val="2424114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447ADC-5CB5-B147-8A6D-2B4D7A3A2E46}" type="datetime1">
              <a:rPr lang="en-GB" smtClean="0"/>
              <a:t>17/08/2020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B5065A-E870-6845-8C66-D34AA4F336E3}" type="slidenum">
              <a:rPr lang="en-US" smtClean="0"/>
              <a:t>‹#›</a:t>
            </a:fld>
            <a:endParaRPr lang="en-US"/>
          </a:p>
        </p:txBody>
      </p:sp>
    </p:spTree>
    <p:extLst>
      <p:ext uri="{BB962C8B-B14F-4D97-AF65-F5344CB8AC3E}">
        <p14:creationId xmlns:p14="http://schemas.microsoft.com/office/powerpoint/2010/main" val="4867873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B8FC4E0-D401-6B41-B3DB-A2FBF67EDA4B}" type="datetime1">
              <a:rPr lang="en-GB" smtClean="0"/>
              <a:t>17/08/2020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B5065A-E870-6845-8C66-D34AA4F336E3}" type="slidenum">
              <a:rPr lang="en-US" smtClean="0"/>
              <a:t>‹#›</a:t>
            </a:fld>
            <a:endParaRPr lang="en-US"/>
          </a:p>
        </p:txBody>
      </p:sp>
    </p:spTree>
    <p:extLst>
      <p:ext uri="{BB962C8B-B14F-4D97-AF65-F5344CB8AC3E}">
        <p14:creationId xmlns:p14="http://schemas.microsoft.com/office/powerpoint/2010/main" val="16704691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B5B6D68-EA5C-DE4A-B081-DD6F15676C43}" type="datetime1">
              <a:rPr lang="en-GB" smtClean="0"/>
              <a:t>17/08/2020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B5065A-E870-6845-8C66-D34AA4F336E3}" type="slidenum">
              <a:rPr lang="en-US" smtClean="0"/>
              <a:t>‹#›</a:t>
            </a:fld>
            <a:endParaRPr lang="en-US"/>
          </a:p>
        </p:txBody>
      </p:sp>
    </p:spTree>
    <p:extLst>
      <p:ext uri="{BB962C8B-B14F-4D97-AF65-F5344CB8AC3E}">
        <p14:creationId xmlns:p14="http://schemas.microsoft.com/office/powerpoint/2010/main" val="1520681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F30E15-F26D-0F4D-9452-4569A6247E87}" type="datetime1">
              <a:rPr lang="en-GB" smtClean="0"/>
              <a:t>17/08/2020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9B5065A-E870-6845-8C66-D34AA4F336E3}" type="slidenum">
              <a:rPr lang="en-US" smtClean="0"/>
              <a:t>‹#›</a:t>
            </a:fld>
            <a:endParaRPr lang="en-US"/>
          </a:p>
        </p:txBody>
      </p:sp>
    </p:spTree>
    <p:extLst>
      <p:ext uri="{BB962C8B-B14F-4D97-AF65-F5344CB8AC3E}">
        <p14:creationId xmlns:p14="http://schemas.microsoft.com/office/powerpoint/2010/main" val="8955750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BCD78F6-A2A4-D14E-BD9F-FD41EBC410F1}" type="datetime1">
              <a:rPr lang="en-GB" smtClean="0"/>
              <a:t>17/08/2020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9B5065A-E870-6845-8C66-D34AA4F336E3}" type="slidenum">
              <a:rPr lang="en-US" smtClean="0"/>
              <a:t>‹#›</a:t>
            </a:fld>
            <a:endParaRPr lang="en-US"/>
          </a:p>
        </p:txBody>
      </p:sp>
    </p:spTree>
    <p:extLst>
      <p:ext uri="{BB962C8B-B14F-4D97-AF65-F5344CB8AC3E}">
        <p14:creationId xmlns:p14="http://schemas.microsoft.com/office/powerpoint/2010/main" val="2165129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E0185C-A1F6-954C-A0BA-F9E85FBBC105}" type="datetime1">
              <a:rPr lang="en-GB" smtClean="0"/>
              <a:t>17/08/2020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9B5065A-E870-6845-8C66-D34AA4F336E3}" type="slidenum">
              <a:rPr lang="en-US" smtClean="0"/>
              <a:t>‹#›</a:t>
            </a:fld>
            <a:endParaRPr lang="en-US"/>
          </a:p>
        </p:txBody>
      </p:sp>
    </p:spTree>
    <p:extLst>
      <p:ext uri="{BB962C8B-B14F-4D97-AF65-F5344CB8AC3E}">
        <p14:creationId xmlns:p14="http://schemas.microsoft.com/office/powerpoint/2010/main" val="10955332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D5E4D76-4715-884D-B8D8-AB025FC7C528}" type="datetime1">
              <a:rPr lang="en-GB" smtClean="0"/>
              <a:t>17/08/2020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B5065A-E870-6845-8C66-D34AA4F336E3}" type="slidenum">
              <a:rPr lang="en-US" smtClean="0"/>
              <a:t>‹#›</a:t>
            </a:fld>
            <a:endParaRPr lang="en-US"/>
          </a:p>
        </p:txBody>
      </p:sp>
    </p:spTree>
    <p:extLst>
      <p:ext uri="{BB962C8B-B14F-4D97-AF65-F5344CB8AC3E}">
        <p14:creationId xmlns:p14="http://schemas.microsoft.com/office/powerpoint/2010/main" val="1033669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8585D9A-9A93-9943-AAFA-E91E81894FBD}" type="datetime1">
              <a:rPr lang="en-GB" smtClean="0"/>
              <a:t>17/08/2020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B5065A-E870-6845-8C66-D34AA4F336E3}" type="slidenum">
              <a:rPr lang="en-US" smtClean="0"/>
              <a:t>‹#›</a:t>
            </a:fld>
            <a:endParaRPr lang="en-US"/>
          </a:p>
        </p:txBody>
      </p:sp>
    </p:spTree>
    <p:extLst>
      <p:ext uri="{BB962C8B-B14F-4D97-AF65-F5344CB8AC3E}">
        <p14:creationId xmlns:p14="http://schemas.microsoft.com/office/powerpoint/2010/main" val="21209536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C3B3070-35D6-EC42-BAD1-FF5EDD67A564}" type="datetime1">
              <a:rPr lang="en-GB" smtClean="0"/>
              <a:t>17/08/2020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B5065A-E870-6845-8C66-D34AA4F336E3}" type="slidenum">
              <a:rPr lang="en-US" smtClean="0"/>
              <a:t>‹#›</a:t>
            </a:fld>
            <a:endParaRPr lang="en-US"/>
          </a:p>
        </p:txBody>
      </p:sp>
    </p:spTree>
    <p:extLst>
      <p:ext uri="{BB962C8B-B14F-4D97-AF65-F5344CB8AC3E}">
        <p14:creationId xmlns:p14="http://schemas.microsoft.com/office/powerpoint/2010/main" val="1829057487"/>
      </p:ext>
    </p:extLst>
  </p:cSld>
  <p:clrMap bg1="lt1" tx1="dk1" bg2="lt2" tx2="dk2" accent1="accent1" accent2="accent2" accent3="accent3" accent4="accent4" accent5="accent5" accent6="accent6" hlink="hlink" folHlink="folHlink"/>
  <p:sldLayoutIdLst>
    <p:sldLayoutId id="2147483937" r:id="rId1"/>
    <p:sldLayoutId id="2147483938" r:id="rId2"/>
    <p:sldLayoutId id="2147483939" r:id="rId3"/>
    <p:sldLayoutId id="2147483940" r:id="rId4"/>
    <p:sldLayoutId id="2147483941" r:id="rId5"/>
    <p:sldLayoutId id="2147483942" r:id="rId6"/>
    <p:sldLayoutId id="2147483943" r:id="rId7"/>
    <p:sldLayoutId id="2147483944" r:id="rId8"/>
    <p:sldLayoutId id="2147483945" r:id="rId9"/>
    <p:sldLayoutId id="2147483946" r:id="rId10"/>
    <p:sldLayoutId id="2147483947"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notesSlide" Target="../notesSlides/notesSlide100.xml"/><Relationship Id="rId2" Type="http://schemas.openxmlformats.org/officeDocument/2006/relationships/slideLayout" Target="../slideLayouts/slideLayout2.xml"/><Relationship Id="rId1" Type="http://schemas.openxmlformats.org/officeDocument/2006/relationships/vmlDrawing" Target="../drawings/vmlDrawing9.vml"/><Relationship Id="rId5" Type="http://schemas.openxmlformats.org/officeDocument/2006/relationships/image" Target="../media/image18.emf"/><Relationship Id="rId4" Type="http://schemas.openxmlformats.org/officeDocument/2006/relationships/oleObject" Target="../embeddings/oleObject9.bin"/></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3" Type="http://schemas.openxmlformats.org/officeDocument/2006/relationships/notesSlide" Target="../notesSlides/notesSlide103.xml"/><Relationship Id="rId2" Type="http://schemas.openxmlformats.org/officeDocument/2006/relationships/slideLayout" Target="../slideLayouts/slideLayout4.xml"/><Relationship Id="rId1" Type="http://schemas.openxmlformats.org/officeDocument/2006/relationships/vmlDrawing" Target="../drawings/vmlDrawing10.vml"/><Relationship Id="rId5" Type="http://schemas.openxmlformats.org/officeDocument/2006/relationships/image" Target="../media/image19.emf"/><Relationship Id="rId4" Type="http://schemas.openxmlformats.org/officeDocument/2006/relationships/oleObject" Target="../embeddings/oleObject10.bin"/></Relationships>
</file>

<file path=ppt/slides/_rels/slide104.xml.rels><?xml version="1.0" encoding="UTF-8" standalone="yes"?>
<Relationships xmlns="http://schemas.openxmlformats.org/package/2006/relationships"><Relationship Id="rId3" Type="http://schemas.openxmlformats.org/officeDocument/2006/relationships/notesSlide" Target="../notesSlides/notesSlide104.xml"/><Relationship Id="rId2" Type="http://schemas.openxmlformats.org/officeDocument/2006/relationships/slideLayout" Target="../slideLayouts/slideLayout2.xml"/><Relationship Id="rId1" Type="http://schemas.openxmlformats.org/officeDocument/2006/relationships/vmlDrawing" Target="../drawings/vmlDrawing11.vml"/><Relationship Id="rId5" Type="http://schemas.openxmlformats.org/officeDocument/2006/relationships/image" Target="../media/image20.emf"/><Relationship Id="rId4" Type="http://schemas.openxmlformats.org/officeDocument/2006/relationships/oleObject" Target="../embeddings/oleObject11.bin"/></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7.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4.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0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3.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4.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3.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0.xml"/><Relationship Id="rId1" Type="http://schemas.openxmlformats.org/officeDocument/2006/relationships/slideLayout" Target="../slideLayouts/slideLayout4.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3.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3.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4.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3.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4.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4.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4.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3.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4.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4.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4.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4.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4.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4.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4.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4.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4.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4.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4.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4.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4.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4.xml"/></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4.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165.xml"/><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166.xml"/><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167.xml"/><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2" Type="http://schemas.openxmlformats.org/officeDocument/2006/relationships/notesSlide" Target="../notesSlides/notesSlide168.xml"/><Relationship Id="rId1" Type="http://schemas.openxmlformats.org/officeDocument/2006/relationships/slideLayout" Target="../slideLayouts/slideLayout4.xml"/></Relationships>
</file>

<file path=ppt/slides/_rels/slide169.xml.rels><?xml version="1.0" encoding="UTF-8" standalone="yes"?>
<Relationships xmlns="http://schemas.openxmlformats.org/package/2006/relationships"><Relationship Id="rId2" Type="http://schemas.openxmlformats.org/officeDocument/2006/relationships/notesSlide" Target="../notesSlides/notesSlide169.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170.xml"/><Relationship Id="rId1" Type="http://schemas.openxmlformats.org/officeDocument/2006/relationships/slideLayout" Target="../slideLayouts/slideLayout4.xml"/></Relationships>
</file>

<file path=ppt/slides/_rels/slide171.xml.rels><?xml version="1.0" encoding="UTF-8" standalone="yes"?>
<Relationships xmlns="http://schemas.openxmlformats.org/package/2006/relationships"><Relationship Id="rId2" Type="http://schemas.openxmlformats.org/officeDocument/2006/relationships/notesSlide" Target="../notesSlides/notesSlide171.xml"/><Relationship Id="rId1" Type="http://schemas.openxmlformats.org/officeDocument/2006/relationships/slideLayout" Target="../slideLayouts/slideLayout4.xml"/></Relationships>
</file>

<file path=ppt/slides/_rels/slide172.xml.rels><?xml version="1.0" encoding="UTF-8" standalone="yes"?>
<Relationships xmlns="http://schemas.openxmlformats.org/package/2006/relationships"><Relationship Id="rId2" Type="http://schemas.openxmlformats.org/officeDocument/2006/relationships/notesSlide" Target="../notesSlides/notesSlide172.xml"/><Relationship Id="rId1" Type="http://schemas.openxmlformats.org/officeDocument/2006/relationships/slideLayout" Target="../slideLayouts/slideLayout4.xml"/></Relationships>
</file>

<file path=ppt/slides/_rels/slide173.xml.rels><?xml version="1.0" encoding="UTF-8" standalone="yes"?>
<Relationships xmlns="http://schemas.openxmlformats.org/package/2006/relationships"><Relationship Id="rId2" Type="http://schemas.openxmlformats.org/officeDocument/2006/relationships/notesSlide" Target="../notesSlides/notesSlide173.xml"/><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2" Type="http://schemas.openxmlformats.org/officeDocument/2006/relationships/notesSlide" Target="../notesSlides/notesSlide174.xml"/><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175.xml"/><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2" Type="http://schemas.openxmlformats.org/officeDocument/2006/relationships/notesSlide" Target="../notesSlides/notesSlide176.xml"/><Relationship Id="rId1" Type="http://schemas.openxmlformats.org/officeDocument/2006/relationships/slideLayout" Target="../slideLayouts/slideLayout4.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177.xml"/><Relationship Id="rId1" Type="http://schemas.openxmlformats.org/officeDocument/2006/relationships/slideLayout" Target="../slideLayouts/slideLayout4.xml"/></Relationships>
</file>

<file path=ppt/slides/_rels/slide178.xml.rels><?xml version="1.0" encoding="UTF-8" standalone="yes"?>
<Relationships xmlns="http://schemas.openxmlformats.org/package/2006/relationships"><Relationship Id="rId2" Type="http://schemas.openxmlformats.org/officeDocument/2006/relationships/notesSlide" Target="../notesSlides/notesSlide178.xml"/><Relationship Id="rId1" Type="http://schemas.openxmlformats.org/officeDocument/2006/relationships/slideLayout" Target="../slideLayouts/slideLayout4.xml"/></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179.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80.xml.rels><?xml version="1.0" encoding="UTF-8" standalone="yes"?>
<Relationships xmlns="http://schemas.openxmlformats.org/package/2006/relationships"><Relationship Id="rId2" Type="http://schemas.openxmlformats.org/officeDocument/2006/relationships/notesSlide" Target="../notesSlides/notesSlide180.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3" Type="http://schemas.openxmlformats.org/officeDocument/2006/relationships/notesSlide" Target="../notesSlides/notesSlide86.xml"/><Relationship Id="rId2" Type="http://schemas.openxmlformats.org/officeDocument/2006/relationships/slideLayout" Target="../slideLayouts/slideLayout4.xml"/><Relationship Id="rId1" Type="http://schemas.openxmlformats.org/officeDocument/2006/relationships/vmlDrawing" Target="../drawings/vmlDrawing1.vml"/><Relationship Id="rId5" Type="http://schemas.openxmlformats.org/officeDocument/2006/relationships/image" Target="../media/image11.emf"/><Relationship Id="rId4" Type="http://schemas.openxmlformats.org/officeDocument/2006/relationships/oleObject" Target="../embeddings/oleObject1.bin"/></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notesSlide" Target="../notesSlides/notesSlide88.xml"/><Relationship Id="rId2" Type="http://schemas.openxmlformats.org/officeDocument/2006/relationships/slideLayout" Target="../slideLayouts/slideLayout4.xml"/><Relationship Id="rId1" Type="http://schemas.openxmlformats.org/officeDocument/2006/relationships/vmlDrawing" Target="../drawings/vmlDrawing2.vml"/><Relationship Id="rId5" Type="http://schemas.openxmlformats.org/officeDocument/2006/relationships/image" Target="../media/image12.emf"/><Relationship Id="rId4" Type="http://schemas.openxmlformats.org/officeDocument/2006/relationships/oleObject" Target="../embeddings/oleObject2.bin"/></Relationships>
</file>

<file path=ppt/slides/_rels/slide89.xml.rels><?xml version="1.0" encoding="UTF-8" standalone="yes"?>
<Relationships xmlns="http://schemas.openxmlformats.org/package/2006/relationships"><Relationship Id="rId3" Type="http://schemas.openxmlformats.org/officeDocument/2006/relationships/notesSlide" Target="../notesSlides/notesSlide89.xml"/><Relationship Id="rId2" Type="http://schemas.openxmlformats.org/officeDocument/2006/relationships/slideLayout" Target="../slideLayouts/slideLayout4.xml"/><Relationship Id="rId1" Type="http://schemas.openxmlformats.org/officeDocument/2006/relationships/vmlDrawing" Target="../drawings/vmlDrawing3.vml"/><Relationship Id="rId5" Type="http://schemas.openxmlformats.org/officeDocument/2006/relationships/image" Target="../media/image13.emf"/><Relationship Id="rId4" Type="http://schemas.openxmlformats.org/officeDocument/2006/relationships/oleObject" Target="../embeddings/oleObject3.bin"/></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notesSlide" Target="../notesSlides/notesSlide90.xml"/><Relationship Id="rId2" Type="http://schemas.openxmlformats.org/officeDocument/2006/relationships/slideLayout" Target="../slideLayouts/slideLayout4.xml"/><Relationship Id="rId1" Type="http://schemas.openxmlformats.org/officeDocument/2006/relationships/vmlDrawing" Target="../drawings/vmlDrawing4.vml"/><Relationship Id="rId6" Type="http://schemas.openxmlformats.org/officeDocument/2006/relationships/image" Target="../media/image14.emf"/><Relationship Id="rId5" Type="http://schemas.openxmlformats.org/officeDocument/2006/relationships/oleObject" Target="../embeddings/oleObject4.bin"/><Relationship Id="rId4" Type="http://schemas.openxmlformats.org/officeDocument/2006/relationships/image" Target="../media/image15.png"/></Relationships>
</file>

<file path=ppt/slides/_rels/slide91.xml.rels><?xml version="1.0" encoding="UTF-8" standalone="yes"?>
<Relationships xmlns="http://schemas.openxmlformats.org/package/2006/relationships"><Relationship Id="rId3" Type="http://schemas.openxmlformats.org/officeDocument/2006/relationships/notesSlide" Target="../notesSlides/notesSlide91.xml"/><Relationship Id="rId2" Type="http://schemas.openxmlformats.org/officeDocument/2006/relationships/slideLayout" Target="../slideLayouts/slideLayout4.xml"/><Relationship Id="rId1" Type="http://schemas.openxmlformats.org/officeDocument/2006/relationships/vmlDrawing" Target="../drawings/vmlDrawing5.vml"/><Relationship Id="rId6" Type="http://schemas.openxmlformats.org/officeDocument/2006/relationships/image" Target="../media/image15.png"/><Relationship Id="rId5" Type="http://schemas.openxmlformats.org/officeDocument/2006/relationships/image" Target="../media/image16.emf"/><Relationship Id="rId4" Type="http://schemas.openxmlformats.org/officeDocument/2006/relationships/oleObject" Target="../embeddings/oleObject5.bin"/></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4.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notesSlide" Target="../notesSlides/notesSlide96.xml"/><Relationship Id="rId2" Type="http://schemas.openxmlformats.org/officeDocument/2006/relationships/slideLayout" Target="../slideLayouts/slideLayout2.xml"/><Relationship Id="rId1" Type="http://schemas.openxmlformats.org/officeDocument/2006/relationships/vmlDrawing" Target="../drawings/vmlDrawing6.vml"/><Relationship Id="rId5" Type="http://schemas.openxmlformats.org/officeDocument/2006/relationships/image" Target="../media/image17.emf"/><Relationship Id="rId4" Type="http://schemas.openxmlformats.org/officeDocument/2006/relationships/oleObject" Target="../embeddings/oleObject6.bin"/></Relationships>
</file>

<file path=ppt/slides/_rels/slide97.xml.rels><?xml version="1.0" encoding="UTF-8" standalone="yes"?>
<Relationships xmlns="http://schemas.openxmlformats.org/package/2006/relationships"><Relationship Id="rId3" Type="http://schemas.openxmlformats.org/officeDocument/2006/relationships/notesSlide" Target="../notesSlides/notesSlide97.xml"/><Relationship Id="rId2" Type="http://schemas.openxmlformats.org/officeDocument/2006/relationships/slideLayout" Target="../slideLayouts/slideLayout2.xml"/><Relationship Id="rId1" Type="http://schemas.openxmlformats.org/officeDocument/2006/relationships/vmlDrawing" Target="../drawings/vmlDrawing7.vml"/><Relationship Id="rId5" Type="http://schemas.openxmlformats.org/officeDocument/2006/relationships/image" Target="../media/image17.emf"/><Relationship Id="rId4" Type="http://schemas.openxmlformats.org/officeDocument/2006/relationships/oleObject" Target="../embeddings/oleObject7.bin"/></Relationships>
</file>

<file path=ppt/slides/_rels/slide98.xml.rels><?xml version="1.0" encoding="UTF-8" standalone="yes"?>
<Relationships xmlns="http://schemas.openxmlformats.org/package/2006/relationships"><Relationship Id="rId3" Type="http://schemas.openxmlformats.org/officeDocument/2006/relationships/notesSlide" Target="../notesSlides/notesSlide98.xml"/><Relationship Id="rId2" Type="http://schemas.openxmlformats.org/officeDocument/2006/relationships/slideLayout" Target="../slideLayouts/slideLayout2.xml"/><Relationship Id="rId1" Type="http://schemas.openxmlformats.org/officeDocument/2006/relationships/vmlDrawing" Target="../drawings/vmlDrawing8.vml"/><Relationship Id="rId5" Type="http://schemas.openxmlformats.org/officeDocument/2006/relationships/image" Target="../media/image17.emf"/><Relationship Id="rId4" Type="http://schemas.openxmlformats.org/officeDocument/2006/relationships/oleObject" Target="../embeddings/oleObject8.bin"/></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p>
            <a:r>
              <a:rPr lang="en-GB" dirty="0"/>
              <a:t>ELEC2665 Unit 2</a:t>
            </a:r>
          </a:p>
        </p:txBody>
      </p:sp>
      <p:sp>
        <p:nvSpPr>
          <p:cNvPr id="3" name="Subtitle 2"/>
          <p:cNvSpPr>
            <a:spLocks noGrp="1"/>
          </p:cNvSpPr>
          <p:nvPr>
            <p:ph type="body" idx="1"/>
          </p:nvPr>
        </p:nvSpPr>
        <p:spPr/>
        <p:txBody>
          <a:bodyPr/>
          <a:lstStyle/>
          <a:p>
            <a:r>
              <a:rPr lang="en-GB" dirty="0"/>
              <a:t>Dr Craig A. Evans</a:t>
            </a:r>
          </a:p>
        </p:txBody>
      </p:sp>
      <p:pic>
        <p:nvPicPr>
          <p:cNvPr id="4" name="Picture 3">
            <a:extLs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27994" y="5534952"/>
            <a:ext cx="2512741" cy="997119"/>
          </a:xfrm>
          <a:prstGeom prst="rect">
            <a:avLst/>
          </a:prstGeom>
        </p:spPr>
      </p:pic>
    </p:spTree>
    <p:extLst>
      <p:ext uri="{BB962C8B-B14F-4D97-AF65-F5344CB8AC3E}">
        <p14:creationId xmlns:p14="http://schemas.microsoft.com/office/powerpoint/2010/main" val="10965915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Load/Store Architecture</a:t>
            </a:r>
          </a:p>
        </p:txBody>
      </p:sp>
      <p:sp>
        <p:nvSpPr>
          <p:cNvPr id="3" name="Content Placeholder 2"/>
          <p:cNvSpPr>
            <a:spLocks noGrp="1"/>
          </p:cNvSpPr>
          <p:nvPr>
            <p:ph idx="1"/>
          </p:nvPr>
        </p:nvSpPr>
        <p:spPr/>
        <p:txBody>
          <a:bodyPr/>
          <a:lstStyle/>
          <a:p>
            <a:r>
              <a:rPr lang="en-GB" dirty="0"/>
              <a:t>In a </a:t>
            </a:r>
            <a:r>
              <a:rPr lang="en-GB" b="1" dirty="0"/>
              <a:t>Load/Store</a:t>
            </a:r>
            <a:r>
              <a:rPr lang="en-GB" dirty="0"/>
              <a:t> architecture, there are two types of instructions</a:t>
            </a:r>
          </a:p>
          <a:p>
            <a:r>
              <a:rPr lang="en-GB" b="1" dirty="0"/>
              <a:t>Memory access </a:t>
            </a:r>
            <a:r>
              <a:rPr lang="en-GB" dirty="0"/>
              <a:t>operations copy words from memory to registers in the CPU and vice versa</a:t>
            </a:r>
          </a:p>
          <a:p>
            <a:r>
              <a:rPr lang="en-GB" b="1" dirty="0"/>
              <a:t>ALU operations </a:t>
            </a:r>
            <a:r>
              <a:rPr lang="en-GB" dirty="0"/>
              <a:t>carry out arithmetic and logical operations on registers and store the result back in registers</a:t>
            </a:r>
          </a:p>
          <a:p>
            <a:r>
              <a:rPr lang="en-GB" dirty="0"/>
              <a:t>i.e.  ALU operations can only be carried out on registers and </a:t>
            </a:r>
            <a:r>
              <a:rPr lang="en-GB" b="1" dirty="0"/>
              <a:t>not memory locations</a:t>
            </a:r>
          </a:p>
          <a:p>
            <a:r>
              <a:rPr lang="en-GB" dirty="0"/>
              <a:t>RISC machines (such as ARM) typically have a load/store architecture</a:t>
            </a:r>
          </a:p>
          <a:p>
            <a:r>
              <a:rPr lang="en-GB" dirty="0"/>
              <a:t>Different to </a:t>
            </a:r>
            <a:r>
              <a:rPr lang="en-GB" b="1" dirty="0"/>
              <a:t>register memory architecture </a:t>
            </a:r>
            <a:r>
              <a:rPr lang="en-GB" dirty="0"/>
              <a:t>(usually CISC – x86)</a:t>
            </a:r>
          </a:p>
        </p:txBody>
      </p:sp>
    </p:spTree>
    <p:extLst>
      <p:ext uri="{BB962C8B-B14F-4D97-AF65-F5344CB8AC3E}">
        <p14:creationId xmlns:p14="http://schemas.microsoft.com/office/powerpoint/2010/main" val="1621774964"/>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CPU Implementation</a:t>
            </a:r>
          </a:p>
        </p:txBody>
      </p:sp>
      <p:graphicFrame>
        <p:nvGraphicFramePr>
          <p:cNvPr id="5" name="Object 4" descr="hack arxhitecture showing the control bits"/>
          <p:cNvGraphicFramePr>
            <a:graphicFrameLocks noChangeAspect="1"/>
          </p:cNvGraphicFramePr>
          <p:nvPr>
            <p:extLst>
              <p:ext uri="{D42A27DB-BD31-4B8C-83A1-F6EECF244321}">
                <p14:modId xmlns:p14="http://schemas.microsoft.com/office/powerpoint/2010/main" val="3662309634"/>
              </p:ext>
            </p:extLst>
          </p:nvPr>
        </p:nvGraphicFramePr>
        <p:xfrm>
          <a:off x="2495550" y="2060575"/>
          <a:ext cx="7200900" cy="4295775"/>
        </p:xfrm>
        <a:graphic>
          <a:graphicData uri="http://schemas.openxmlformats.org/presentationml/2006/ole">
            <mc:AlternateContent xmlns:mc="http://schemas.openxmlformats.org/markup-compatibility/2006">
              <mc:Choice xmlns:v="urn:schemas-microsoft-com:vml" Requires="v">
                <p:oleObj spid="_x0000_s9217" name="VISIO" r:id="rId4" imgW="9033840" imgH="5788440" progId="Visio.Drawing.6">
                  <p:embed/>
                </p:oleObj>
              </mc:Choice>
              <mc:Fallback>
                <p:oleObj name="VISIO" r:id="rId4" imgW="9033840" imgH="5788440" progId="Visio.Drawing.6">
                  <p:embed/>
                  <p:pic>
                    <p:nvPicPr>
                      <p:cNvPr id="5" name="Object 4" descr="hack arxhitecture showing the control bits"/>
                      <p:cNvPicPr>
                        <a:picLocks noChangeAspect="1" noChangeArrowheads="1"/>
                      </p:cNvPicPr>
                      <p:nvPr/>
                    </p:nvPicPr>
                    <p:blipFill>
                      <a:blip r:embed="rId5">
                        <a:extLst>
                          <a:ext uri="{28A0092B-C50C-407E-A947-70E740481C1C}">
                            <a14:useLocalDpi xmlns:a14="http://schemas.microsoft.com/office/drawing/2010/main" val="0"/>
                          </a:ext>
                        </a:extLst>
                      </a:blip>
                      <a:srcRect t="7484" b="-426"/>
                      <a:stretch>
                        <a:fillRect/>
                      </a:stretch>
                    </p:blipFill>
                    <p:spPr bwMode="auto">
                      <a:xfrm>
                        <a:off x="2495550" y="2060575"/>
                        <a:ext cx="7200900" cy="429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6" name="TextBox 5"/>
          <p:cNvSpPr txBox="1"/>
          <p:nvPr/>
        </p:nvSpPr>
        <p:spPr>
          <a:xfrm>
            <a:off x="4185292" y="6538912"/>
            <a:ext cx="4082672" cy="215444"/>
          </a:xfrm>
          <a:prstGeom prst="rect">
            <a:avLst/>
          </a:prstGeom>
          <a:noFill/>
        </p:spPr>
        <p:txBody>
          <a:bodyPr wrap="square" rtlCol="0">
            <a:spAutoFit/>
          </a:bodyPr>
          <a:lstStyle/>
          <a:p>
            <a:pPr algn="ctr"/>
            <a:r>
              <a:rPr lang="en-US" sz="800" dirty="0">
                <a:solidFill>
                  <a:schemeClr val="bg1">
                    <a:lumMod val="75000"/>
                  </a:schemeClr>
                </a:solidFill>
                <a:latin typeface="Arial" charset="0"/>
                <a:ea typeface="Arial" charset="0"/>
                <a:cs typeface="Arial" charset="0"/>
              </a:rPr>
              <a:t>Elements of Computing Systems, Nisan &amp; Schocken, MIT Press</a:t>
            </a:r>
            <a:r>
              <a:rPr lang="en-US" sz="800">
                <a:solidFill>
                  <a:schemeClr val="bg1">
                    <a:lumMod val="75000"/>
                  </a:schemeClr>
                </a:solidFill>
                <a:latin typeface="Arial" charset="0"/>
                <a:ea typeface="Arial" charset="0"/>
                <a:cs typeface="Arial" charset="0"/>
              </a:rPr>
              <a:t>, www.nand2tetris.org</a:t>
            </a:r>
            <a:endParaRPr lang="en-US" sz="800" dirty="0">
              <a:solidFill>
                <a:schemeClr val="bg1">
                  <a:lumMod val="75000"/>
                </a:schemeClr>
              </a:solidFill>
              <a:latin typeface="Arial" charset="0"/>
              <a:ea typeface="Arial" charset="0"/>
              <a:cs typeface="Arial" charset="0"/>
            </a:endParaRPr>
          </a:p>
        </p:txBody>
      </p:sp>
    </p:spTree>
    <p:extLst>
      <p:ext uri="{BB962C8B-B14F-4D97-AF65-F5344CB8AC3E}">
        <p14:creationId xmlns:p14="http://schemas.microsoft.com/office/powerpoint/2010/main" val="246068173"/>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r>
              <a:rPr lang="en-GB" b="1" dirty="0"/>
              <a:t>© </a:t>
            </a:r>
            <a:r>
              <a:rPr lang="en-GB" dirty="0"/>
              <a:t>indicates a control bit</a:t>
            </a:r>
          </a:p>
          <a:p>
            <a:r>
              <a:rPr lang="en-GB" dirty="0"/>
              <a:t>The </a:t>
            </a:r>
            <a:r>
              <a:rPr lang="en-GB" b="1" dirty="0"/>
              <a:t>decode</a:t>
            </a:r>
            <a:r>
              <a:rPr lang="en-GB" dirty="0"/>
              <a:t> part is not a chip part, but represents that the control bits be decoded from the instruction somehow</a:t>
            </a:r>
          </a:p>
        </p:txBody>
      </p:sp>
    </p:spTree>
    <p:extLst>
      <p:ext uri="{BB962C8B-B14F-4D97-AF65-F5344CB8AC3E}">
        <p14:creationId xmlns:p14="http://schemas.microsoft.com/office/powerpoint/2010/main" val="1761763136"/>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Computer</a:t>
            </a:r>
          </a:p>
        </p:txBody>
      </p:sp>
      <p:sp>
        <p:nvSpPr>
          <p:cNvPr id="3" name="Text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448501916"/>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Interface</a:t>
            </a:r>
          </a:p>
        </p:txBody>
      </p:sp>
      <p:sp>
        <p:nvSpPr>
          <p:cNvPr id="5" name="Content Placeholder 4"/>
          <p:cNvSpPr>
            <a:spLocks noGrp="1"/>
          </p:cNvSpPr>
          <p:nvPr>
            <p:ph sz="half" idx="1"/>
          </p:nvPr>
        </p:nvSpPr>
        <p:spPr/>
        <p:txBody>
          <a:bodyPr/>
          <a:lstStyle/>
          <a:p>
            <a:r>
              <a:rPr lang="en-GB" dirty="0"/>
              <a:t>The </a:t>
            </a:r>
            <a:r>
              <a:rPr lang="en-GB" b="1" dirty="0"/>
              <a:t>Computer</a:t>
            </a:r>
            <a:r>
              <a:rPr lang="en-GB" dirty="0"/>
              <a:t> is the top-most chip in the Hack platform</a:t>
            </a:r>
          </a:p>
          <a:p>
            <a:r>
              <a:rPr lang="en-GB" dirty="0"/>
              <a:t>The pinnacle of your journey from NAND gates to a ‘real’ computer</a:t>
            </a:r>
          </a:p>
          <a:p>
            <a:r>
              <a:rPr lang="en-GB" dirty="0"/>
              <a:t>ELEC2655 </a:t>
            </a:r>
            <a:r>
              <a:rPr lang="en-GB" b="1" dirty="0"/>
              <a:t>Gates to PC</a:t>
            </a:r>
          </a:p>
        </p:txBody>
      </p:sp>
      <p:graphicFrame>
        <p:nvGraphicFramePr>
          <p:cNvPr id="7" name="Object 3" descr="computer symbol"/>
          <p:cNvGraphicFramePr>
            <a:graphicFrameLocks noChangeAspect="1"/>
          </p:cNvGraphicFramePr>
          <p:nvPr>
            <p:extLst>
              <p:ext uri="{D42A27DB-BD31-4B8C-83A1-F6EECF244321}">
                <p14:modId xmlns:p14="http://schemas.microsoft.com/office/powerpoint/2010/main" val="9644022"/>
              </p:ext>
            </p:extLst>
          </p:nvPr>
        </p:nvGraphicFramePr>
        <p:xfrm>
          <a:off x="6019800" y="2400300"/>
          <a:ext cx="5786437" cy="2338388"/>
        </p:xfrm>
        <a:graphic>
          <a:graphicData uri="http://schemas.openxmlformats.org/presentationml/2006/ole">
            <mc:AlternateContent xmlns:mc="http://schemas.openxmlformats.org/markup-compatibility/2006">
              <mc:Choice xmlns:v="urn:schemas-microsoft-com:vml" Requires="v">
                <p:oleObj spid="_x0000_s10241" name="VISIO" r:id="rId4" imgW="6045840" imgH="5922360" progId="Visio.Drawing.6">
                  <p:embed/>
                </p:oleObj>
              </mc:Choice>
              <mc:Fallback>
                <p:oleObj name="VISIO" r:id="rId4" imgW="6045840" imgH="5922360" progId="Visio.Drawing.6">
                  <p:embed/>
                  <p:pic>
                    <p:nvPicPr>
                      <p:cNvPr id="7" name="Object 3" descr="computer symbol"/>
                      <p:cNvPicPr>
                        <a:picLocks noChangeAspect="1" noChangeArrowheads="1"/>
                      </p:cNvPicPr>
                      <p:nvPr/>
                    </p:nvPicPr>
                    <p:blipFill>
                      <a:blip r:embed="rId5">
                        <a:extLst>
                          <a:ext uri="{28A0092B-C50C-407E-A947-70E740481C1C}">
                            <a14:useLocalDpi xmlns:a14="http://schemas.microsoft.com/office/drawing/2010/main" val="0"/>
                          </a:ext>
                        </a:extLst>
                      </a:blip>
                      <a:srcRect l="8221" t="34547" r="3831" b="29614"/>
                      <a:stretch>
                        <a:fillRect/>
                      </a:stretch>
                    </p:blipFill>
                    <p:spPr bwMode="auto">
                      <a:xfrm>
                        <a:off x="6019800" y="2400300"/>
                        <a:ext cx="5786437" cy="2338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8" name="TextBox 7"/>
          <p:cNvSpPr txBox="1"/>
          <p:nvPr/>
        </p:nvSpPr>
        <p:spPr>
          <a:xfrm>
            <a:off x="7222141" y="5221970"/>
            <a:ext cx="4082672" cy="215444"/>
          </a:xfrm>
          <a:prstGeom prst="rect">
            <a:avLst/>
          </a:prstGeom>
          <a:noFill/>
        </p:spPr>
        <p:txBody>
          <a:bodyPr wrap="square" rtlCol="0">
            <a:spAutoFit/>
          </a:bodyPr>
          <a:lstStyle/>
          <a:p>
            <a:pPr algn="ctr"/>
            <a:r>
              <a:rPr lang="en-US" sz="800" dirty="0">
                <a:solidFill>
                  <a:schemeClr val="bg1">
                    <a:lumMod val="75000"/>
                  </a:schemeClr>
                </a:solidFill>
                <a:latin typeface="Arial" charset="0"/>
                <a:ea typeface="Arial" charset="0"/>
                <a:cs typeface="Arial" charset="0"/>
              </a:rPr>
              <a:t>Elements of Computing Systems, Nisan &amp; Schocken, MIT Press</a:t>
            </a:r>
            <a:r>
              <a:rPr lang="en-US" sz="800">
                <a:solidFill>
                  <a:schemeClr val="bg1">
                    <a:lumMod val="75000"/>
                  </a:schemeClr>
                </a:solidFill>
                <a:latin typeface="Arial" charset="0"/>
                <a:ea typeface="Arial" charset="0"/>
                <a:cs typeface="Arial" charset="0"/>
              </a:rPr>
              <a:t>, www.nand2tetris.org</a:t>
            </a:r>
            <a:endParaRPr lang="en-US" sz="800" dirty="0">
              <a:solidFill>
                <a:schemeClr val="bg1">
                  <a:lumMod val="75000"/>
                </a:schemeClr>
              </a:solidFill>
              <a:latin typeface="Arial" charset="0"/>
              <a:ea typeface="Arial" charset="0"/>
              <a:cs typeface="Arial" charset="0"/>
            </a:endParaRPr>
          </a:p>
        </p:txBody>
      </p:sp>
    </p:spTree>
    <p:extLst>
      <p:ext uri="{BB962C8B-B14F-4D97-AF65-F5344CB8AC3E}">
        <p14:creationId xmlns:p14="http://schemas.microsoft.com/office/powerpoint/2010/main" val="304101242"/>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Implementation</a:t>
            </a:r>
          </a:p>
        </p:txBody>
      </p:sp>
      <p:graphicFrame>
        <p:nvGraphicFramePr>
          <p:cNvPr id="5" name="Object 3" descr="Computer implementation showing how rom, ram and cpu are connected."/>
          <p:cNvGraphicFramePr>
            <a:graphicFrameLocks noChangeAspect="1"/>
          </p:cNvGraphicFramePr>
          <p:nvPr>
            <p:extLst>
              <p:ext uri="{D42A27DB-BD31-4B8C-83A1-F6EECF244321}">
                <p14:modId xmlns:p14="http://schemas.microsoft.com/office/powerpoint/2010/main" val="2181368464"/>
              </p:ext>
            </p:extLst>
          </p:nvPr>
        </p:nvGraphicFramePr>
        <p:xfrm>
          <a:off x="2442369" y="1857375"/>
          <a:ext cx="7307262" cy="4498975"/>
        </p:xfrm>
        <a:graphic>
          <a:graphicData uri="http://schemas.openxmlformats.org/presentationml/2006/ole">
            <mc:AlternateContent xmlns:mc="http://schemas.openxmlformats.org/markup-compatibility/2006">
              <mc:Choice xmlns:v="urn:schemas-microsoft-com:vml" Requires="v">
                <p:oleObj spid="_x0000_s11265" name="VISIO" r:id="rId4" imgW="9033840" imgH="5788440" progId="Visio.Drawing.6">
                  <p:embed/>
                </p:oleObj>
              </mc:Choice>
              <mc:Fallback>
                <p:oleObj name="VISIO" r:id="rId4" imgW="9033840" imgH="5788440" progId="Visio.Drawing.6">
                  <p:embed/>
                  <p:pic>
                    <p:nvPicPr>
                      <p:cNvPr id="5" name="Object 3" descr="Computer implementation showing how rom, ram and cpu are connected."/>
                      <p:cNvPicPr>
                        <a:picLocks noChangeAspect="1" noChangeArrowheads="1"/>
                      </p:cNvPicPr>
                      <p:nvPr/>
                    </p:nvPicPr>
                    <p:blipFill>
                      <a:blip r:embed="rId5">
                        <a:extLst>
                          <a:ext uri="{28A0092B-C50C-407E-A947-70E740481C1C}">
                            <a14:useLocalDpi xmlns:a14="http://schemas.microsoft.com/office/drawing/2010/main" val="0"/>
                          </a:ext>
                        </a:extLst>
                      </a:blip>
                      <a:srcRect l="3656" t="8633" r="5290" b="4401"/>
                      <a:stretch>
                        <a:fillRect/>
                      </a:stretch>
                    </p:blipFill>
                    <p:spPr bwMode="auto">
                      <a:xfrm>
                        <a:off x="2442369" y="1857375"/>
                        <a:ext cx="7307262" cy="4498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849443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API</a:t>
            </a:r>
          </a:p>
        </p:txBody>
      </p:sp>
      <p:sp>
        <p:nvSpPr>
          <p:cNvPr id="3" name="Text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635061358"/>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Content Placeholder 7"/>
          <p:cNvGraphicFramePr>
            <a:graphicFrameLocks noGrp="1"/>
          </p:cNvGraphicFramePr>
          <p:nvPr>
            <p:ph sz="half" idx="4294967295"/>
          </p:nvPr>
        </p:nvGraphicFramePr>
        <p:xfrm>
          <a:off x="734785" y="411163"/>
          <a:ext cx="5181600" cy="5945186"/>
        </p:xfrm>
        <a:graphic>
          <a:graphicData uri="http://schemas.openxmlformats.org/drawingml/2006/table">
            <a:tbl>
              <a:tblPr firstCol="1">
                <a:tableStyleId>{306799F8-075E-4A3A-A7F6-7FBC6576F1A4}</a:tableStyleId>
              </a:tblPr>
              <a:tblGrid>
                <a:gridCol w="1261533">
                  <a:extLst>
                    <a:ext uri="{9D8B030D-6E8A-4147-A177-3AD203B41FA5}">
                      <a16:colId xmlns:a16="http://schemas.microsoft.com/office/drawing/2014/main" val="20000"/>
                    </a:ext>
                  </a:extLst>
                </a:gridCol>
                <a:gridCol w="3920067">
                  <a:extLst>
                    <a:ext uri="{9D8B030D-6E8A-4147-A177-3AD203B41FA5}">
                      <a16:colId xmlns:a16="http://schemas.microsoft.com/office/drawing/2014/main" val="20001"/>
                    </a:ext>
                  </a:extLst>
                </a:gridCol>
              </a:tblGrid>
              <a:tr h="493180">
                <a:tc>
                  <a:txBody>
                    <a:bodyPr/>
                    <a:lstStyle/>
                    <a:p>
                      <a:pPr algn="r"/>
                      <a:r>
                        <a:rPr lang="en-GB" sz="1400" dirty="0"/>
                        <a:t>Chip Name:</a:t>
                      </a:r>
                    </a:p>
                  </a:txBody>
                  <a:tcPr/>
                </a:tc>
                <a:tc>
                  <a:txBody>
                    <a:bodyPr/>
                    <a:lstStyle/>
                    <a:p>
                      <a:r>
                        <a:rPr lang="en-GB" sz="1400" dirty="0">
                          <a:solidFill>
                            <a:schemeClr val="tx1"/>
                          </a:solidFill>
                          <a:latin typeface="Courier" charset="0"/>
                          <a:ea typeface="Courier" charset="0"/>
                          <a:cs typeface="Courier" charset="0"/>
                        </a:rPr>
                        <a:t>Memory</a:t>
                      </a:r>
                    </a:p>
                  </a:txBody>
                  <a:tcPr/>
                </a:tc>
                <a:extLst>
                  <a:ext uri="{0D108BD9-81ED-4DB2-BD59-A6C34878D82A}">
                    <a16:rowId xmlns:a16="http://schemas.microsoft.com/office/drawing/2014/main" val="10000"/>
                  </a:ext>
                </a:extLst>
              </a:tr>
              <a:tr h="493180">
                <a:tc>
                  <a:txBody>
                    <a:bodyPr/>
                    <a:lstStyle/>
                    <a:p>
                      <a:pPr algn="r"/>
                      <a:r>
                        <a:rPr lang="en-GB" sz="1400" dirty="0"/>
                        <a:t>Inputs:</a:t>
                      </a:r>
                    </a:p>
                  </a:txBody>
                  <a:tcPr/>
                </a:tc>
                <a:tc>
                  <a:txBody>
                    <a:bodyPr/>
                    <a:lstStyle/>
                    <a:p>
                      <a:r>
                        <a:rPr lang="en-GB" sz="1400" dirty="0">
                          <a:solidFill>
                            <a:schemeClr val="tx1"/>
                          </a:solidFill>
                          <a:latin typeface="Courier" charset="0"/>
                          <a:ea typeface="Courier" charset="0"/>
                          <a:cs typeface="Courier" charset="0"/>
                        </a:rPr>
                        <a:t>in[16], load, address[15]</a:t>
                      </a:r>
                    </a:p>
                  </a:txBody>
                  <a:tcPr/>
                </a:tc>
                <a:extLst>
                  <a:ext uri="{0D108BD9-81ED-4DB2-BD59-A6C34878D82A}">
                    <a16:rowId xmlns:a16="http://schemas.microsoft.com/office/drawing/2014/main" val="10001"/>
                  </a:ext>
                </a:extLst>
              </a:tr>
              <a:tr h="493180">
                <a:tc>
                  <a:txBody>
                    <a:bodyPr/>
                    <a:lstStyle/>
                    <a:p>
                      <a:pPr algn="r"/>
                      <a:r>
                        <a:rPr lang="en-GB" sz="1400" dirty="0"/>
                        <a:t>Outputs:</a:t>
                      </a:r>
                    </a:p>
                  </a:txBody>
                  <a:tcPr/>
                </a:tc>
                <a:tc>
                  <a:txBody>
                    <a:bodyPr/>
                    <a:lstStyle/>
                    <a:p>
                      <a:r>
                        <a:rPr lang="en-GB" sz="1400" dirty="0">
                          <a:solidFill>
                            <a:schemeClr val="tx1"/>
                          </a:solidFill>
                          <a:latin typeface="Courier" charset="0"/>
                          <a:ea typeface="Courier" charset="0"/>
                          <a:cs typeface="Courier" charset="0"/>
                        </a:rPr>
                        <a:t>out[16]</a:t>
                      </a:r>
                    </a:p>
                  </a:txBody>
                  <a:tcPr/>
                </a:tc>
                <a:extLst>
                  <a:ext uri="{0D108BD9-81ED-4DB2-BD59-A6C34878D82A}">
                    <a16:rowId xmlns:a16="http://schemas.microsoft.com/office/drawing/2014/main" val="10002"/>
                  </a:ext>
                </a:extLst>
              </a:tr>
              <a:tr h="3972466">
                <a:tc>
                  <a:txBody>
                    <a:bodyPr/>
                    <a:lstStyle/>
                    <a:p>
                      <a:pPr algn="r"/>
                      <a:r>
                        <a:rPr lang="en-GB" sz="1400" dirty="0"/>
                        <a:t>Function:</a:t>
                      </a:r>
                    </a:p>
                  </a:txBody>
                  <a:tcPr/>
                </a:tc>
                <a:tc>
                  <a:txBody>
                    <a:bodyPr/>
                    <a:lstStyle/>
                    <a:p>
                      <a:r>
                        <a:rPr lang="en-GB" sz="1100" dirty="0">
                          <a:solidFill>
                            <a:schemeClr val="tx1"/>
                          </a:solidFill>
                          <a:latin typeface="Courier" charset="0"/>
                          <a:ea typeface="Courier" charset="0"/>
                          <a:cs typeface="Courier" charset="0"/>
                        </a:rPr>
                        <a:t>The complete address space of the Hack computer's memory,</a:t>
                      </a:r>
                      <a:r>
                        <a:rPr lang="en-GB" sz="1100" baseline="0" dirty="0">
                          <a:solidFill>
                            <a:schemeClr val="tx1"/>
                          </a:solidFill>
                          <a:latin typeface="Courier" charset="0"/>
                          <a:ea typeface="Courier" charset="0"/>
                          <a:cs typeface="Courier" charset="0"/>
                        </a:rPr>
                        <a:t> </a:t>
                      </a:r>
                      <a:r>
                        <a:rPr lang="en-GB" sz="1100" dirty="0">
                          <a:solidFill>
                            <a:schemeClr val="tx1"/>
                          </a:solidFill>
                          <a:latin typeface="Courier" charset="0"/>
                          <a:ea typeface="Courier" charset="0"/>
                          <a:cs typeface="Courier" charset="0"/>
                        </a:rPr>
                        <a:t>including RAM and memory-mapped I/O.</a:t>
                      </a:r>
                      <a:r>
                        <a:rPr lang="en-GB" sz="1100" baseline="0" dirty="0">
                          <a:solidFill>
                            <a:schemeClr val="tx1"/>
                          </a:solidFill>
                          <a:latin typeface="Courier" charset="0"/>
                          <a:ea typeface="Courier" charset="0"/>
                          <a:cs typeface="Courier" charset="0"/>
                        </a:rPr>
                        <a:t> </a:t>
                      </a:r>
                      <a:r>
                        <a:rPr lang="en-GB" sz="1100" dirty="0">
                          <a:solidFill>
                            <a:schemeClr val="tx1"/>
                          </a:solidFill>
                          <a:latin typeface="Courier" charset="0"/>
                          <a:ea typeface="Courier" charset="0"/>
                          <a:cs typeface="Courier" charset="0"/>
                        </a:rPr>
                        <a:t>The chip facilitates read and write operations, as follows: Read:  out(t) = Memory[address(t)](t)     Write: if load(t-1) then</a:t>
                      </a:r>
                      <a:r>
                        <a:rPr lang="en-GB" sz="1100" baseline="0" dirty="0">
                          <a:solidFill>
                            <a:schemeClr val="tx1"/>
                          </a:solidFill>
                          <a:latin typeface="Courier" charset="0"/>
                          <a:ea typeface="Courier" charset="0"/>
                          <a:cs typeface="Courier" charset="0"/>
                        </a:rPr>
                        <a:t> </a:t>
                      </a:r>
                      <a:r>
                        <a:rPr lang="en-GB" sz="1100" dirty="0">
                          <a:solidFill>
                            <a:schemeClr val="tx1"/>
                          </a:solidFill>
                          <a:latin typeface="Courier" charset="0"/>
                          <a:ea typeface="Courier" charset="0"/>
                          <a:cs typeface="Courier" charset="0"/>
                        </a:rPr>
                        <a:t>Memory[address(t-1)](t) = in(t-1)  In words: the chip always outputs the value stored at the memory location specified by address. If load==1, the in value is loaded into the memory location specified by address. This value becomes  available through the out output from the next time step onward.</a:t>
                      </a:r>
                      <a:r>
                        <a:rPr lang="en-GB" sz="1100" baseline="0" dirty="0">
                          <a:solidFill>
                            <a:schemeClr val="tx1"/>
                          </a:solidFill>
                          <a:latin typeface="Courier" charset="0"/>
                          <a:ea typeface="Courier" charset="0"/>
                          <a:cs typeface="Courier" charset="0"/>
                        </a:rPr>
                        <a:t> </a:t>
                      </a:r>
                      <a:r>
                        <a:rPr lang="en-GB" sz="1100" dirty="0">
                          <a:solidFill>
                            <a:schemeClr val="tx1"/>
                          </a:solidFill>
                          <a:latin typeface="Courier" charset="0"/>
                          <a:ea typeface="Courier" charset="0"/>
                          <a:cs typeface="Courier" charset="0"/>
                        </a:rPr>
                        <a:t>Address space rules: Only the upper 16K+8K+1 words of the Memory chip are used. Access to address&gt;0x6000 is invalid. Access to any address in the range 0x4000-0x5FFF results in accessing the screen memory map. Access to address 0x6000 results in accessing the keyboard memory map. The </a:t>
                      </a:r>
                      <a:r>
                        <a:rPr lang="en-GB" sz="1100" dirty="0" err="1">
                          <a:solidFill>
                            <a:schemeClr val="tx1"/>
                          </a:solidFill>
                          <a:latin typeface="Courier" charset="0"/>
                          <a:ea typeface="Courier" charset="0"/>
                          <a:cs typeface="Courier" charset="0"/>
                        </a:rPr>
                        <a:t>behavior</a:t>
                      </a:r>
                      <a:r>
                        <a:rPr lang="en-GB" sz="1100" dirty="0">
                          <a:solidFill>
                            <a:schemeClr val="tx1"/>
                          </a:solidFill>
                          <a:latin typeface="Courier" charset="0"/>
                          <a:ea typeface="Courier" charset="0"/>
                          <a:cs typeface="Courier" charset="0"/>
                        </a:rPr>
                        <a:t> in these addresses is described in the Screen and Keyboard chip specifications given in the book. </a:t>
                      </a:r>
                    </a:p>
                  </a:txBody>
                  <a:tcPr/>
                </a:tc>
                <a:extLst>
                  <a:ext uri="{0D108BD9-81ED-4DB2-BD59-A6C34878D82A}">
                    <a16:rowId xmlns:a16="http://schemas.microsoft.com/office/drawing/2014/main" val="10003"/>
                  </a:ext>
                </a:extLst>
              </a:tr>
              <a:tr h="493180">
                <a:tc>
                  <a:txBody>
                    <a:bodyPr/>
                    <a:lstStyle/>
                    <a:p>
                      <a:pPr algn="r"/>
                      <a:r>
                        <a:rPr lang="en-GB" sz="1400" dirty="0"/>
                        <a:t>Comment:</a:t>
                      </a:r>
                    </a:p>
                  </a:txBody>
                  <a:tcPr/>
                </a:tc>
                <a:tc>
                  <a:txBody>
                    <a:bodyPr/>
                    <a:lstStyle/>
                    <a:p>
                      <a:endParaRPr lang="en-GB" sz="1400" dirty="0">
                        <a:solidFill>
                          <a:schemeClr val="tx1"/>
                        </a:solidFill>
                        <a:latin typeface="Courier" charset="0"/>
                        <a:ea typeface="Courier" charset="0"/>
                        <a:cs typeface="Courier" charset="0"/>
                      </a:endParaRPr>
                    </a:p>
                  </a:txBody>
                  <a:tcPr/>
                </a:tc>
                <a:extLst>
                  <a:ext uri="{0D108BD9-81ED-4DB2-BD59-A6C34878D82A}">
                    <a16:rowId xmlns:a16="http://schemas.microsoft.com/office/drawing/2014/main" val="10004"/>
                  </a:ext>
                </a:extLst>
              </a:tr>
            </a:tbl>
          </a:graphicData>
        </a:graphic>
      </p:graphicFrame>
      <p:graphicFrame>
        <p:nvGraphicFramePr>
          <p:cNvPr id="14" name="Content Placeholder 7"/>
          <p:cNvGraphicFramePr>
            <a:graphicFrameLocks noGrp="1"/>
          </p:cNvGraphicFramePr>
          <p:nvPr>
            <p:ph sz="half" idx="4294967295"/>
          </p:nvPr>
        </p:nvGraphicFramePr>
        <p:xfrm>
          <a:off x="6340929" y="297907"/>
          <a:ext cx="5181600" cy="6276611"/>
        </p:xfrm>
        <a:graphic>
          <a:graphicData uri="http://schemas.openxmlformats.org/drawingml/2006/table">
            <a:tbl>
              <a:tblPr firstCol="1">
                <a:tableStyleId>{306799F8-075E-4A3A-A7F6-7FBC6576F1A4}</a:tableStyleId>
              </a:tblPr>
              <a:tblGrid>
                <a:gridCol w="1261533">
                  <a:extLst>
                    <a:ext uri="{9D8B030D-6E8A-4147-A177-3AD203B41FA5}">
                      <a16:colId xmlns:a16="http://schemas.microsoft.com/office/drawing/2014/main" val="20000"/>
                    </a:ext>
                  </a:extLst>
                </a:gridCol>
                <a:gridCol w="3920067">
                  <a:extLst>
                    <a:ext uri="{9D8B030D-6E8A-4147-A177-3AD203B41FA5}">
                      <a16:colId xmlns:a16="http://schemas.microsoft.com/office/drawing/2014/main" val="20001"/>
                    </a:ext>
                  </a:extLst>
                </a:gridCol>
              </a:tblGrid>
              <a:tr h="387653">
                <a:tc>
                  <a:txBody>
                    <a:bodyPr/>
                    <a:lstStyle/>
                    <a:p>
                      <a:pPr algn="r"/>
                      <a:r>
                        <a:rPr lang="en-GB" sz="1400" dirty="0"/>
                        <a:t>Chip Name:</a:t>
                      </a:r>
                    </a:p>
                  </a:txBody>
                  <a:tcPr/>
                </a:tc>
                <a:tc>
                  <a:txBody>
                    <a:bodyPr/>
                    <a:lstStyle/>
                    <a:p>
                      <a:r>
                        <a:rPr lang="en-GB" sz="1400" dirty="0">
                          <a:solidFill>
                            <a:schemeClr val="tx1"/>
                          </a:solidFill>
                          <a:latin typeface="Courier" charset="0"/>
                          <a:ea typeface="Courier" charset="0"/>
                          <a:cs typeface="Courier" charset="0"/>
                        </a:rPr>
                        <a:t>CPU</a:t>
                      </a:r>
                    </a:p>
                  </a:txBody>
                  <a:tcPr/>
                </a:tc>
                <a:extLst>
                  <a:ext uri="{0D108BD9-81ED-4DB2-BD59-A6C34878D82A}">
                    <a16:rowId xmlns:a16="http://schemas.microsoft.com/office/drawing/2014/main" val="10000"/>
                  </a:ext>
                </a:extLst>
              </a:tr>
              <a:tr h="387653">
                <a:tc>
                  <a:txBody>
                    <a:bodyPr/>
                    <a:lstStyle/>
                    <a:p>
                      <a:pPr algn="r"/>
                      <a:r>
                        <a:rPr lang="en-GB" sz="1400" dirty="0"/>
                        <a:t>Inputs:</a:t>
                      </a:r>
                    </a:p>
                  </a:txBody>
                  <a:tcPr/>
                </a:tc>
                <a:tc>
                  <a:txBody>
                    <a:bodyPr/>
                    <a:lstStyle/>
                    <a:p>
                      <a:r>
                        <a:rPr lang="en-GB" sz="1400" dirty="0" err="1">
                          <a:solidFill>
                            <a:schemeClr val="tx1"/>
                          </a:solidFill>
                          <a:latin typeface="Courier" charset="0"/>
                          <a:ea typeface="Courier" charset="0"/>
                          <a:cs typeface="Courier" charset="0"/>
                        </a:rPr>
                        <a:t>inM</a:t>
                      </a:r>
                      <a:r>
                        <a:rPr lang="en-GB" sz="1400" dirty="0">
                          <a:solidFill>
                            <a:schemeClr val="tx1"/>
                          </a:solidFill>
                          <a:latin typeface="Courier" charset="0"/>
                          <a:ea typeface="Courier" charset="0"/>
                          <a:cs typeface="Courier" charset="0"/>
                        </a:rPr>
                        <a:t>[16], instruction[16], reset </a:t>
                      </a:r>
                    </a:p>
                  </a:txBody>
                  <a:tcPr/>
                </a:tc>
                <a:extLst>
                  <a:ext uri="{0D108BD9-81ED-4DB2-BD59-A6C34878D82A}">
                    <a16:rowId xmlns:a16="http://schemas.microsoft.com/office/drawing/2014/main" val="10001"/>
                  </a:ext>
                </a:extLst>
              </a:tr>
              <a:tr h="541652">
                <a:tc>
                  <a:txBody>
                    <a:bodyPr/>
                    <a:lstStyle/>
                    <a:p>
                      <a:pPr algn="r"/>
                      <a:r>
                        <a:rPr lang="en-GB" sz="1400" dirty="0"/>
                        <a:t>Outputs:</a:t>
                      </a:r>
                    </a:p>
                  </a:txBody>
                  <a:tcPr/>
                </a:tc>
                <a:tc>
                  <a:txBody>
                    <a:bodyPr/>
                    <a:lstStyle/>
                    <a:p>
                      <a:r>
                        <a:rPr lang="en-GB" sz="1400" dirty="0" err="1">
                          <a:solidFill>
                            <a:schemeClr val="tx1"/>
                          </a:solidFill>
                          <a:latin typeface="Courier" charset="0"/>
                          <a:ea typeface="Courier" charset="0"/>
                          <a:cs typeface="Courier" charset="0"/>
                        </a:rPr>
                        <a:t>outM</a:t>
                      </a:r>
                      <a:r>
                        <a:rPr lang="en-GB" sz="1400" dirty="0">
                          <a:solidFill>
                            <a:schemeClr val="tx1"/>
                          </a:solidFill>
                          <a:latin typeface="Courier" charset="0"/>
                          <a:ea typeface="Courier" charset="0"/>
                          <a:cs typeface="Courier" charset="0"/>
                        </a:rPr>
                        <a:t>[16], </a:t>
                      </a:r>
                      <a:r>
                        <a:rPr lang="en-GB" sz="1400" dirty="0" err="1">
                          <a:solidFill>
                            <a:schemeClr val="tx1"/>
                          </a:solidFill>
                          <a:latin typeface="Courier" charset="0"/>
                          <a:ea typeface="Courier" charset="0"/>
                          <a:cs typeface="Courier" charset="0"/>
                        </a:rPr>
                        <a:t>writeM</a:t>
                      </a:r>
                      <a:r>
                        <a:rPr lang="en-GB" sz="1400" dirty="0">
                          <a:solidFill>
                            <a:schemeClr val="tx1"/>
                          </a:solidFill>
                          <a:latin typeface="Courier" charset="0"/>
                          <a:ea typeface="Courier" charset="0"/>
                          <a:cs typeface="Courier" charset="0"/>
                        </a:rPr>
                        <a:t>, </a:t>
                      </a:r>
                      <a:r>
                        <a:rPr lang="en-GB" sz="1400" dirty="0" err="1">
                          <a:solidFill>
                            <a:schemeClr val="tx1"/>
                          </a:solidFill>
                          <a:latin typeface="Courier" charset="0"/>
                          <a:ea typeface="Courier" charset="0"/>
                          <a:cs typeface="Courier" charset="0"/>
                        </a:rPr>
                        <a:t>addressM</a:t>
                      </a:r>
                      <a:r>
                        <a:rPr lang="en-GB" sz="1400" dirty="0">
                          <a:solidFill>
                            <a:schemeClr val="tx1"/>
                          </a:solidFill>
                          <a:latin typeface="Courier" charset="0"/>
                          <a:ea typeface="Courier" charset="0"/>
                          <a:cs typeface="Courier" charset="0"/>
                        </a:rPr>
                        <a:t>[16],</a:t>
                      </a:r>
                      <a:r>
                        <a:rPr lang="en-GB" sz="1400" baseline="0" dirty="0">
                          <a:solidFill>
                            <a:schemeClr val="tx1"/>
                          </a:solidFill>
                          <a:latin typeface="Courier" charset="0"/>
                          <a:ea typeface="Courier" charset="0"/>
                          <a:cs typeface="Courier" charset="0"/>
                        </a:rPr>
                        <a:t> pc[15]</a:t>
                      </a:r>
                      <a:endParaRPr lang="en-GB" sz="1400" dirty="0">
                        <a:solidFill>
                          <a:schemeClr val="tx1"/>
                        </a:solidFill>
                        <a:latin typeface="Courier" charset="0"/>
                        <a:ea typeface="Courier" charset="0"/>
                        <a:cs typeface="Courier" charset="0"/>
                      </a:endParaRPr>
                    </a:p>
                  </a:txBody>
                  <a:tcPr/>
                </a:tc>
                <a:extLst>
                  <a:ext uri="{0D108BD9-81ED-4DB2-BD59-A6C34878D82A}">
                    <a16:rowId xmlns:a16="http://schemas.microsoft.com/office/drawing/2014/main" val="10002"/>
                  </a:ext>
                </a:extLst>
              </a:tr>
              <a:tr h="4237627">
                <a:tc>
                  <a:txBody>
                    <a:bodyPr/>
                    <a:lstStyle/>
                    <a:p>
                      <a:pPr algn="r"/>
                      <a:r>
                        <a:rPr lang="en-GB" sz="1400" dirty="0"/>
                        <a:t>Function:</a:t>
                      </a:r>
                    </a:p>
                  </a:txBody>
                  <a:tcPr/>
                </a:tc>
                <a:tc>
                  <a:txBody>
                    <a:bodyPr/>
                    <a:lstStyle/>
                    <a:p>
                      <a:r>
                        <a:rPr lang="en-GB" sz="1050" dirty="0">
                          <a:solidFill>
                            <a:schemeClr val="tx1"/>
                          </a:solidFill>
                          <a:latin typeface="Courier" charset="0"/>
                          <a:ea typeface="Courier" charset="0"/>
                          <a:cs typeface="Courier" charset="0"/>
                        </a:rPr>
                        <a:t>The Hack CPU, consisting of an ALU, two registers named A and D, and a program counter named PC. The CPU is designed to fetch and execute instructions written in the Hack machine language. In particular, functions as follows: Executes the inputted instruction according to the Hack machine</a:t>
                      </a:r>
                      <a:r>
                        <a:rPr lang="en-GB" sz="1050" baseline="0" dirty="0">
                          <a:solidFill>
                            <a:schemeClr val="tx1"/>
                          </a:solidFill>
                          <a:latin typeface="Courier" charset="0"/>
                          <a:ea typeface="Courier" charset="0"/>
                          <a:cs typeface="Courier" charset="0"/>
                        </a:rPr>
                        <a:t> </a:t>
                      </a:r>
                      <a:r>
                        <a:rPr lang="en-GB" sz="1050" dirty="0">
                          <a:solidFill>
                            <a:schemeClr val="tx1"/>
                          </a:solidFill>
                          <a:latin typeface="Courier" charset="0"/>
                          <a:ea typeface="Courier" charset="0"/>
                          <a:cs typeface="Courier" charset="0"/>
                        </a:rPr>
                        <a:t>language specification. The D and A in the language specification refer to CPU-resident registers, while M refers to the external memory location addressed by A, i.e. to Memory[A]. The </a:t>
                      </a:r>
                      <a:r>
                        <a:rPr lang="en-GB" sz="1050" dirty="0" err="1">
                          <a:solidFill>
                            <a:schemeClr val="tx1"/>
                          </a:solidFill>
                          <a:latin typeface="Courier" charset="0"/>
                          <a:ea typeface="Courier" charset="0"/>
                          <a:cs typeface="Courier" charset="0"/>
                        </a:rPr>
                        <a:t>inM</a:t>
                      </a:r>
                      <a:r>
                        <a:rPr lang="en-GB" sz="1050" dirty="0">
                          <a:solidFill>
                            <a:schemeClr val="tx1"/>
                          </a:solidFill>
                          <a:latin typeface="Courier" charset="0"/>
                          <a:ea typeface="Courier" charset="0"/>
                          <a:cs typeface="Courier" charset="0"/>
                        </a:rPr>
                        <a:t> input</a:t>
                      </a:r>
                      <a:r>
                        <a:rPr lang="en-GB" sz="1050" baseline="0" dirty="0">
                          <a:solidFill>
                            <a:schemeClr val="tx1"/>
                          </a:solidFill>
                          <a:latin typeface="Courier" charset="0"/>
                          <a:ea typeface="Courier" charset="0"/>
                          <a:cs typeface="Courier" charset="0"/>
                        </a:rPr>
                        <a:t> </a:t>
                      </a:r>
                      <a:r>
                        <a:rPr lang="en-GB" sz="1050" dirty="0">
                          <a:solidFill>
                            <a:schemeClr val="tx1"/>
                          </a:solidFill>
                          <a:latin typeface="Courier" charset="0"/>
                          <a:ea typeface="Courier" charset="0"/>
                          <a:cs typeface="Courier" charset="0"/>
                        </a:rPr>
                        <a:t>holds the value of this location. If the current instruction needs to write a value to M, the value is placed in </a:t>
                      </a:r>
                      <a:r>
                        <a:rPr lang="en-GB" sz="1050" dirty="0" err="1">
                          <a:solidFill>
                            <a:schemeClr val="tx1"/>
                          </a:solidFill>
                          <a:latin typeface="Courier" charset="0"/>
                          <a:ea typeface="Courier" charset="0"/>
                          <a:cs typeface="Courier" charset="0"/>
                        </a:rPr>
                        <a:t>outM</a:t>
                      </a:r>
                      <a:r>
                        <a:rPr lang="en-GB" sz="1050" dirty="0">
                          <a:solidFill>
                            <a:schemeClr val="tx1"/>
                          </a:solidFill>
                          <a:latin typeface="Courier" charset="0"/>
                          <a:ea typeface="Courier" charset="0"/>
                          <a:cs typeface="Courier" charset="0"/>
                        </a:rPr>
                        <a:t>, the address of the target location is placed in the </a:t>
                      </a:r>
                      <a:r>
                        <a:rPr lang="en-GB" sz="1050" dirty="0" err="1">
                          <a:solidFill>
                            <a:schemeClr val="tx1"/>
                          </a:solidFill>
                          <a:latin typeface="Courier" charset="0"/>
                          <a:ea typeface="Courier" charset="0"/>
                          <a:cs typeface="Courier" charset="0"/>
                        </a:rPr>
                        <a:t>addressM</a:t>
                      </a:r>
                      <a:r>
                        <a:rPr lang="en-GB" sz="1050" dirty="0">
                          <a:solidFill>
                            <a:schemeClr val="tx1"/>
                          </a:solidFill>
                          <a:latin typeface="Courier" charset="0"/>
                          <a:ea typeface="Courier" charset="0"/>
                          <a:cs typeface="Courier" charset="0"/>
                        </a:rPr>
                        <a:t> output, and the </a:t>
                      </a:r>
                      <a:r>
                        <a:rPr lang="en-GB" sz="1050" dirty="0" err="1">
                          <a:solidFill>
                            <a:schemeClr val="tx1"/>
                          </a:solidFill>
                          <a:latin typeface="Courier" charset="0"/>
                          <a:ea typeface="Courier" charset="0"/>
                          <a:cs typeface="Courier" charset="0"/>
                        </a:rPr>
                        <a:t>writeM</a:t>
                      </a:r>
                      <a:r>
                        <a:rPr lang="en-GB" sz="1050" dirty="0">
                          <a:solidFill>
                            <a:schemeClr val="tx1"/>
                          </a:solidFill>
                          <a:latin typeface="Courier" charset="0"/>
                          <a:ea typeface="Courier" charset="0"/>
                          <a:cs typeface="Courier" charset="0"/>
                        </a:rPr>
                        <a:t> control bit is asserted. (When </a:t>
                      </a:r>
                      <a:r>
                        <a:rPr lang="en-GB" sz="1050" dirty="0" err="1">
                          <a:solidFill>
                            <a:schemeClr val="tx1"/>
                          </a:solidFill>
                          <a:latin typeface="Courier" charset="0"/>
                          <a:ea typeface="Courier" charset="0"/>
                          <a:cs typeface="Courier" charset="0"/>
                        </a:rPr>
                        <a:t>writeM</a:t>
                      </a:r>
                      <a:r>
                        <a:rPr lang="en-GB" sz="1050" dirty="0">
                          <a:solidFill>
                            <a:schemeClr val="tx1"/>
                          </a:solidFill>
                          <a:latin typeface="Courier" charset="0"/>
                          <a:ea typeface="Courier" charset="0"/>
                          <a:cs typeface="Courier" charset="0"/>
                        </a:rPr>
                        <a:t>==0, any value may appear in </a:t>
                      </a:r>
                      <a:r>
                        <a:rPr lang="en-GB" sz="1050" dirty="0" err="1">
                          <a:solidFill>
                            <a:schemeClr val="tx1"/>
                          </a:solidFill>
                          <a:latin typeface="Courier" charset="0"/>
                          <a:ea typeface="Courier" charset="0"/>
                          <a:cs typeface="Courier" charset="0"/>
                        </a:rPr>
                        <a:t>outM</a:t>
                      </a:r>
                      <a:r>
                        <a:rPr lang="en-GB" sz="1050" dirty="0">
                          <a:solidFill>
                            <a:schemeClr val="tx1"/>
                          </a:solidFill>
                          <a:latin typeface="Courier" charset="0"/>
                          <a:ea typeface="Courier" charset="0"/>
                          <a:cs typeface="Courier" charset="0"/>
                        </a:rPr>
                        <a:t>). The </a:t>
                      </a:r>
                      <a:r>
                        <a:rPr lang="en-GB" sz="1050" dirty="0" err="1">
                          <a:solidFill>
                            <a:schemeClr val="tx1"/>
                          </a:solidFill>
                          <a:latin typeface="Courier" charset="0"/>
                          <a:ea typeface="Courier" charset="0"/>
                          <a:cs typeface="Courier" charset="0"/>
                        </a:rPr>
                        <a:t>outM</a:t>
                      </a:r>
                      <a:r>
                        <a:rPr lang="en-GB" sz="1050" dirty="0">
                          <a:solidFill>
                            <a:schemeClr val="tx1"/>
                          </a:solidFill>
                          <a:latin typeface="Courier" charset="0"/>
                          <a:ea typeface="Courier" charset="0"/>
                          <a:cs typeface="Courier" charset="0"/>
                        </a:rPr>
                        <a:t> and </a:t>
                      </a:r>
                      <a:r>
                        <a:rPr lang="en-GB" sz="1050" dirty="0" err="1">
                          <a:solidFill>
                            <a:schemeClr val="tx1"/>
                          </a:solidFill>
                          <a:latin typeface="Courier" charset="0"/>
                          <a:ea typeface="Courier" charset="0"/>
                          <a:cs typeface="Courier" charset="0"/>
                        </a:rPr>
                        <a:t>writeM</a:t>
                      </a:r>
                      <a:r>
                        <a:rPr lang="en-GB" sz="1050" dirty="0">
                          <a:solidFill>
                            <a:schemeClr val="tx1"/>
                          </a:solidFill>
                          <a:latin typeface="Courier" charset="0"/>
                          <a:ea typeface="Courier" charset="0"/>
                          <a:cs typeface="Courier" charset="0"/>
                        </a:rPr>
                        <a:t> outputs are combinational: they are affected instantaneously by the execution of the current instruction. The </a:t>
                      </a:r>
                      <a:r>
                        <a:rPr lang="en-GB" sz="1050" dirty="0" err="1">
                          <a:solidFill>
                            <a:schemeClr val="tx1"/>
                          </a:solidFill>
                          <a:latin typeface="Courier" charset="0"/>
                          <a:ea typeface="Courier" charset="0"/>
                          <a:cs typeface="Courier" charset="0"/>
                        </a:rPr>
                        <a:t>addressM</a:t>
                      </a:r>
                      <a:r>
                        <a:rPr lang="en-GB" sz="1050" dirty="0">
                          <a:solidFill>
                            <a:schemeClr val="tx1"/>
                          </a:solidFill>
                          <a:latin typeface="Courier" charset="0"/>
                          <a:ea typeface="Courier" charset="0"/>
                          <a:cs typeface="Courier" charset="0"/>
                        </a:rPr>
                        <a:t> and pc outputs are clocked: although they are affected by the execution of the current instruction, they commit to their new values only in the next time step. If reset==1 then the CPU jumps to address 0 (i.e. pc is set to 0 in next time step) rather than to the address resulting from executing the current instruction. </a:t>
                      </a:r>
                    </a:p>
                  </a:txBody>
                  <a:tcPr/>
                </a:tc>
                <a:extLst>
                  <a:ext uri="{0D108BD9-81ED-4DB2-BD59-A6C34878D82A}">
                    <a16:rowId xmlns:a16="http://schemas.microsoft.com/office/drawing/2014/main" val="10003"/>
                  </a:ext>
                </a:extLst>
              </a:tr>
              <a:tr h="387653">
                <a:tc>
                  <a:txBody>
                    <a:bodyPr/>
                    <a:lstStyle/>
                    <a:p>
                      <a:pPr algn="r"/>
                      <a:r>
                        <a:rPr lang="en-GB" sz="1400" dirty="0"/>
                        <a:t>Comment:</a:t>
                      </a:r>
                    </a:p>
                  </a:txBody>
                  <a:tcPr/>
                </a:tc>
                <a:tc>
                  <a:txBody>
                    <a:bodyPr/>
                    <a:lstStyle/>
                    <a:p>
                      <a:endParaRPr lang="en-GB" sz="1400" dirty="0">
                        <a:solidFill>
                          <a:schemeClr val="tx1"/>
                        </a:solidFill>
                        <a:latin typeface="Courier" charset="0"/>
                        <a:ea typeface="Courier" charset="0"/>
                        <a:cs typeface="Courier" charset="0"/>
                      </a:endParaRPr>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275496894"/>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Content Placeholder 7"/>
          <p:cNvGraphicFramePr>
            <a:graphicFrameLocks noGrp="1"/>
          </p:cNvGraphicFramePr>
          <p:nvPr>
            <p:ph sz="half" idx="1"/>
          </p:nvPr>
        </p:nvGraphicFramePr>
        <p:xfrm>
          <a:off x="3505200" y="1041400"/>
          <a:ext cx="5181600" cy="4775200"/>
        </p:xfrm>
        <a:graphic>
          <a:graphicData uri="http://schemas.openxmlformats.org/drawingml/2006/table">
            <a:tbl>
              <a:tblPr firstCol="1">
                <a:tableStyleId>{306799F8-075E-4A3A-A7F6-7FBC6576F1A4}</a:tableStyleId>
              </a:tblPr>
              <a:tblGrid>
                <a:gridCol w="1261533">
                  <a:extLst>
                    <a:ext uri="{9D8B030D-6E8A-4147-A177-3AD203B41FA5}">
                      <a16:colId xmlns:a16="http://schemas.microsoft.com/office/drawing/2014/main" val="20000"/>
                    </a:ext>
                  </a:extLst>
                </a:gridCol>
                <a:gridCol w="3920067">
                  <a:extLst>
                    <a:ext uri="{9D8B030D-6E8A-4147-A177-3AD203B41FA5}">
                      <a16:colId xmlns:a16="http://schemas.microsoft.com/office/drawing/2014/main" val="20001"/>
                    </a:ext>
                  </a:extLst>
                </a:gridCol>
              </a:tblGrid>
              <a:tr h="370840">
                <a:tc>
                  <a:txBody>
                    <a:bodyPr/>
                    <a:lstStyle/>
                    <a:p>
                      <a:pPr algn="r"/>
                      <a:r>
                        <a:rPr lang="en-GB" sz="1400" dirty="0"/>
                        <a:t>Chip Name:</a:t>
                      </a:r>
                    </a:p>
                  </a:txBody>
                  <a:tcPr/>
                </a:tc>
                <a:tc>
                  <a:txBody>
                    <a:bodyPr/>
                    <a:lstStyle/>
                    <a:p>
                      <a:r>
                        <a:rPr lang="en-GB" sz="1400" dirty="0">
                          <a:solidFill>
                            <a:schemeClr val="tx1"/>
                          </a:solidFill>
                          <a:latin typeface="Courier" charset="0"/>
                          <a:ea typeface="Courier" charset="0"/>
                          <a:cs typeface="Courier" charset="0"/>
                        </a:rPr>
                        <a:t>Computer</a:t>
                      </a:r>
                    </a:p>
                  </a:txBody>
                  <a:tcPr/>
                </a:tc>
                <a:extLst>
                  <a:ext uri="{0D108BD9-81ED-4DB2-BD59-A6C34878D82A}">
                    <a16:rowId xmlns:a16="http://schemas.microsoft.com/office/drawing/2014/main" val="10000"/>
                  </a:ext>
                </a:extLst>
              </a:tr>
              <a:tr h="370840">
                <a:tc>
                  <a:txBody>
                    <a:bodyPr/>
                    <a:lstStyle/>
                    <a:p>
                      <a:pPr algn="r"/>
                      <a:r>
                        <a:rPr lang="en-GB" sz="1400" dirty="0"/>
                        <a:t>Inputs:</a:t>
                      </a:r>
                    </a:p>
                  </a:txBody>
                  <a:tcPr/>
                </a:tc>
                <a:tc>
                  <a:txBody>
                    <a:bodyPr/>
                    <a:lstStyle/>
                    <a:p>
                      <a:r>
                        <a:rPr lang="en-GB" sz="1400" dirty="0">
                          <a:solidFill>
                            <a:schemeClr val="tx1"/>
                          </a:solidFill>
                          <a:latin typeface="Courier" charset="0"/>
                          <a:ea typeface="Courier" charset="0"/>
                          <a:cs typeface="Courier" charset="0"/>
                        </a:rPr>
                        <a:t>reset</a:t>
                      </a:r>
                    </a:p>
                  </a:txBody>
                  <a:tcPr/>
                </a:tc>
                <a:extLst>
                  <a:ext uri="{0D108BD9-81ED-4DB2-BD59-A6C34878D82A}">
                    <a16:rowId xmlns:a16="http://schemas.microsoft.com/office/drawing/2014/main" val="10001"/>
                  </a:ext>
                </a:extLst>
              </a:tr>
              <a:tr h="370840">
                <a:tc>
                  <a:txBody>
                    <a:bodyPr/>
                    <a:lstStyle/>
                    <a:p>
                      <a:pPr algn="r"/>
                      <a:r>
                        <a:rPr lang="en-GB" sz="1400" dirty="0"/>
                        <a:t>Outputs:</a:t>
                      </a:r>
                    </a:p>
                  </a:txBody>
                  <a:tcPr/>
                </a:tc>
                <a:tc>
                  <a:txBody>
                    <a:bodyPr/>
                    <a:lstStyle/>
                    <a:p>
                      <a:endParaRPr lang="en-GB" sz="1400" dirty="0">
                        <a:solidFill>
                          <a:schemeClr val="tx1"/>
                        </a:solidFill>
                        <a:latin typeface="Courier" charset="0"/>
                        <a:ea typeface="Courier" charset="0"/>
                        <a:cs typeface="Courier" charset="0"/>
                      </a:endParaRPr>
                    </a:p>
                  </a:txBody>
                  <a:tcPr/>
                </a:tc>
                <a:extLst>
                  <a:ext uri="{0D108BD9-81ED-4DB2-BD59-A6C34878D82A}">
                    <a16:rowId xmlns:a16="http://schemas.microsoft.com/office/drawing/2014/main" val="10002"/>
                  </a:ext>
                </a:extLst>
              </a:tr>
              <a:tr h="370840">
                <a:tc>
                  <a:txBody>
                    <a:bodyPr/>
                    <a:lstStyle/>
                    <a:p>
                      <a:pPr algn="r"/>
                      <a:r>
                        <a:rPr lang="en-GB" sz="1400" dirty="0"/>
                        <a:t>Function:</a:t>
                      </a:r>
                    </a:p>
                  </a:txBody>
                  <a:tcPr/>
                </a:tc>
                <a:tc>
                  <a:txBody>
                    <a:bodyPr/>
                    <a:lstStyle/>
                    <a:p>
                      <a:r>
                        <a:rPr lang="en-GB" sz="1400" dirty="0">
                          <a:solidFill>
                            <a:schemeClr val="tx1"/>
                          </a:solidFill>
                          <a:latin typeface="Courier" charset="0"/>
                          <a:ea typeface="Courier" charset="0"/>
                          <a:cs typeface="Courier" charset="0"/>
                        </a:rPr>
                        <a:t>The HACK computer, including CPU, ROM and RAM. When reset is 0, the program stored in the computer's ROM executes. When reset is 1, the execution of the program restarts.  Thus, to start a program's execution, reset must be pushed "up" (1) and "down" (0). From this point onward the user is at the mercy of the software. In particular, depending on the program's code, the screen may show some output and the user may be able to interact  with the computer via the keyboard.</a:t>
                      </a:r>
                    </a:p>
                  </a:txBody>
                  <a:tcPr/>
                </a:tc>
                <a:extLst>
                  <a:ext uri="{0D108BD9-81ED-4DB2-BD59-A6C34878D82A}">
                    <a16:rowId xmlns:a16="http://schemas.microsoft.com/office/drawing/2014/main" val="10003"/>
                  </a:ext>
                </a:extLst>
              </a:tr>
              <a:tr h="370840">
                <a:tc>
                  <a:txBody>
                    <a:bodyPr/>
                    <a:lstStyle/>
                    <a:p>
                      <a:pPr algn="r"/>
                      <a:r>
                        <a:rPr lang="en-GB" sz="1400" dirty="0"/>
                        <a:t>Comment:</a:t>
                      </a:r>
                    </a:p>
                  </a:txBody>
                  <a:tcPr/>
                </a:tc>
                <a:tc>
                  <a:txBody>
                    <a:bodyPr/>
                    <a:lstStyle/>
                    <a:p>
                      <a:endParaRPr lang="en-GB" sz="1400" dirty="0">
                        <a:solidFill>
                          <a:schemeClr val="tx1"/>
                        </a:solidFill>
                        <a:latin typeface="Courier" charset="0"/>
                        <a:ea typeface="Courier" charset="0"/>
                        <a:cs typeface="Courier" charset="0"/>
                      </a:endParaRPr>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09453310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a:t>Verified?</a:t>
            </a:r>
          </a:p>
        </p:txBody>
      </p:sp>
      <p:graphicFrame>
        <p:nvGraphicFramePr>
          <p:cNvPr id="5" name="Table 4"/>
          <p:cNvGraphicFramePr>
            <a:graphicFrameLocks noGrp="1"/>
          </p:cNvGraphicFramePr>
          <p:nvPr/>
        </p:nvGraphicFramePr>
        <p:xfrm>
          <a:off x="999066" y="2370151"/>
          <a:ext cx="10354734" cy="579120"/>
        </p:xfrm>
        <a:graphic>
          <a:graphicData uri="http://schemas.openxmlformats.org/drawingml/2006/table">
            <a:tbl>
              <a:tblPr firstRow="1" bandRow="1">
                <a:tableStyleId>{2D5ABB26-0587-4C30-8999-92F81FD0307C}</a:tableStyleId>
              </a:tblPr>
              <a:tblGrid>
                <a:gridCol w="1727805">
                  <a:extLst>
                    <a:ext uri="{9D8B030D-6E8A-4147-A177-3AD203B41FA5}">
                      <a16:colId xmlns:a16="http://schemas.microsoft.com/office/drawing/2014/main" val="20000"/>
                    </a:ext>
                  </a:extLst>
                </a:gridCol>
                <a:gridCol w="473529">
                  <a:extLst>
                    <a:ext uri="{9D8B030D-6E8A-4147-A177-3AD203B41FA5}">
                      <a16:colId xmlns:a16="http://schemas.microsoft.com/office/drawing/2014/main" val="20001"/>
                    </a:ext>
                  </a:extLst>
                </a:gridCol>
                <a:gridCol w="2963333">
                  <a:extLst>
                    <a:ext uri="{9D8B030D-6E8A-4147-A177-3AD203B41FA5}">
                      <a16:colId xmlns:a16="http://schemas.microsoft.com/office/drawing/2014/main" val="20002"/>
                    </a:ext>
                  </a:extLst>
                </a:gridCol>
                <a:gridCol w="626534">
                  <a:extLst>
                    <a:ext uri="{9D8B030D-6E8A-4147-A177-3AD203B41FA5}">
                      <a16:colId xmlns:a16="http://schemas.microsoft.com/office/drawing/2014/main" val="20003"/>
                    </a:ext>
                  </a:extLst>
                </a:gridCol>
                <a:gridCol w="3873217">
                  <a:extLst>
                    <a:ext uri="{9D8B030D-6E8A-4147-A177-3AD203B41FA5}">
                      <a16:colId xmlns:a16="http://schemas.microsoft.com/office/drawing/2014/main" val="20004"/>
                    </a:ext>
                  </a:extLst>
                </a:gridCol>
                <a:gridCol w="690316">
                  <a:extLst>
                    <a:ext uri="{9D8B030D-6E8A-4147-A177-3AD203B41FA5}">
                      <a16:colId xmlns:a16="http://schemas.microsoft.com/office/drawing/2014/main" val="20005"/>
                    </a:ext>
                  </a:extLst>
                </a:gridCol>
              </a:tblGrid>
              <a:tr h="540000">
                <a:tc>
                  <a:txBody>
                    <a:bodyPr/>
                    <a:lstStyle/>
                    <a:p>
                      <a:pPr algn="r"/>
                      <a:r>
                        <a:rPr lang="en-US" sz="3200" dirty="0">
                          <a:latin typeface="+mn-lt"/>
                          <a:ea typeface="Arial" charset="0"/>
                          <a:cs typeface="Arial" charset="0"/>
                        </a:rPr>
                        <a:t>Memory</a:t>
                      </a:r>
                      <a:endParaRPr lang="en-US" sz="3200" b="0" dirty="0">
                        <a:solidFill>
                          <a:schemeClr val="tx1"/>
                        </a:solidFill>
                        <a:latin typeface="+mn-lt"/>
                        <a:ea typeface="Arial" charset="0"/>
                        <a:cs typeface="Arial" charset="0"/>
                      </a:endParaRPr>
                    </a:p>
                  </a:txBody>
                  <a:tcPr anchor="ctr"/>
                </a:tc>
                <a:tc>
                  <a:txBody>
                    <a:bodyPr/>
                    <a:lstStyle/>
                    <a:p>
                      <a:pPr algn="ctr"/>
                      <a:r>
                        <a:rPr lang="en-US" sz="3200" dirty="0">
                          <a:latin typeface="+mn-lt"/>
                          <a:ea typeface="Arial" charset="0"/>
                          <a:cs typeface="Arial" charset="0"/>
                        </a:rPr>
                        <a:t>☐</a:t>
                      </a:r>
                      <a:endParaRPr lang="en-US" sz="3200" b="0" dirty="0">
                        <a:solidFill>
                          <a:schemeClr val="tx1"/>
                        </a:solidFill>
                        <a:latin typeface="+mn-lt"/>
                        <a:ea typeface="Arial" charset="0"/>
                        <a:cs typeface="Arial" charset="0"/>
                      </a:endParaRPr>
                    </a:p>
                  </a:txBody>
                  <a:tcPr anchor="ctr"/>
                </a:tc>
                <a:tc>
                  <a:txBody>
                    <a:bodyPr/>
                    <a:lstStyle/>
                    <a:p>
                      <a:pPr algn="r"/>
                      <a:r>
                        <a:rPr lang="en-US" sz="3200" dirty="0">
                          <a:latin typeface="+mn-lt"/>
                          <a:ea typeface="Arial" charset="0"/>
                          <a:cs typeface="Arial" charset="0"/>
                        </a:rPr>
                        <a:t>CPU</a:t>
                      </a:r>
                      <a:endParaRPr lang="en-US" sz="3200" b="0" dirty="0">
                        <a:solidFill>
                          <a:schemeClr val="tx1"/>
                        </a:solidFill>
                        <a:latin typeface="+mn-lt"/>
                        <a:ea typeface="Arial" charset="0"/>
                        <a:cs typeface="Arial" charset="0"/>
                      </a:endParaRPr>
                    </a:p>
                  </a:txBody>
                  <a:tcPr anchor="ctr"/>
                </a:tc>
                <a:tc>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3200" dirty="0">
                          <a:latin typeface="+mn-lt"/>
                          <a:ea typeface="Arial" charset="0"/>
                          <a:cs typeface="Arial" charset="0"/>
                        </a:rPr>
                        <a:t>☐</a:t>
                      </a:r>
                      <a:endParaRPr lang="en-US" sz="3200" b="0" dirty="0">
                        <a:solidFill>
                          <a:schemeClr val="tx1"/>
                        </a:solidFill>
                        <a:latin typeface="+mn-lt"/>
                        <a:ea typeface="Arial" charset="0"/>
                        <a:cs typeface="Arial" charset="0"/>
                      </a:endParaRPr>
                    </a:p>
                  </a:txBody>
                  <a:tcPr anchor="ctr"/>
                </a:tc>
                <a:tc>
                  <a:txBody>
                    <a:bodyPr/>
                    <a:lstStyle/>
                    <a:p>
                      <a:pPr algn="r"/>
                      <a:r>
                        <a:rPr lang="en-US" sz="3200" b="0" dirty="0">
                          <a:solidFill>
                            <a:schemeClr val="tx1"/>
                          </a:solidFill>
                          <a:latin typeface="+mn-lt"/>
                          <a:ea typeface="Arial" charset="0"/>
                          <a:cs typeface="Arial" charset="0"/>
                        </a:rPr>
                        <a:t>Computer</a:t>
                      </a:r>
                    </a:p>
                  </a:txBody>
                  <a:tcPr anchor="ctr"/>
                </a:tc>
                <a:tc>
                  <a:txBody>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3200" dirty="0">
                          <a:latin typeface="+mn-lt"/>
                          <a:ea typeface="Arial" charset="0"/>
                          <a:cs typeface="Arial" charset="0"/>
                        </a:rPr>
                        <a:t>☐</a:t>
                      </a:r>
                      <a:endParaRPr lang="en-US" sz="3200" b="0" dirty="0">
                        <a:solidFill>
                          <a:schemeClr val="tx1"/>
                        </a:solidFill>
                        <a:latin typeface="+mn-lt"/>
                        <a:ea typeface="Arial" charset="0"/>
                        <a:cs typeface="Arial" charset="0"/>
                      </a:endParaRPr>
                    </a:p>
                  </a:txBody>
                  <a:tcPr anchor="ct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72958726"/>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p>
            <a:r>
              <a:rPr lang="en-GB" dirty="0"/>
              <a:t>2.4 – Assembler</a:t>
            </a:r>
          </a:p>
        </p:txBody>
      </p:sp>
      <p:sp>
        <p:nvSpPr>
          <p:cNvPr id="3" name="Subtitle 2"/>
          <p:cNvSpPr>
            <a:spLocks noGrp="1"/>
          </p:cNvSpPr>
          <p:nvPr>
            <p:ph type="body" idx="1"/>
          </p:nvPr>
        </p:nvSpPr>
        <p:spPr/>
        <p:txBody>
          <a:bodyPr/>
          <a:lstStyle/>
          <a:p>
            <a:r>
              <a:rPr lang="en-GB" dirty="0"/>
              <a:t>Dr Craig A. Evans</a:t>
            </a:r>
          </a:p>
        </p:txBody>
      </p:sp>
      <p:pic>
        <p:nvPicPr>
          <p:cNvPr id="4" name="Picture 3">
            <a:extLs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27994" y="5534952"/>
            <a:ext cx="2512741" cy="997119"/>
          </a:xfrm>
          <a:prstGeom prst="rect">
            <a:avLst/>
          </a:prstGeom>
        </p:spPr>
      </p:pic>
    </p:spTree>
    <p:extLst>
      <p:ext uri="{BB962C8B-B14F-4D97-AF65-F5344CB8AC3E}">
        <p14:creationId xmlns:p14="http://schemas.microsoft.com/office/powerpoint/2010/main" val="11828740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Assembly Language</a:t>
            </a:r>
          </a:p>
        </p:txBody>
      </p:sp>
    </p:spTree>
    <p:extLst>
      <p:ext uri="{BB962C8B-B14F-4D97-AF65-F5344CB8AC3E}">
        <p14:creationId xmlns:p14="http://schemas.microsoft.com/office/powerpoint/2010/main" val="1309372224"/>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TextBox 107"/>
          <p:cNvSpPr txBox="1"/>
          <p:nvPr/>
        </p:nvSpPr>
        <p:spPr>
          <a:xfrm>
            <a:off x="4054664" y="6620226"/>
            <a:ext cx="4082672" cy="215444"/>
          </a:xfrm>
          <a:prstGeom prst="rect">
            <a:avLst/>
          </a:prstGeom>
          <a:noFill/>
        </p:spPr>
        <p:txBody>
          <a:bodyPr wrap="square" rtlCol="0">
            <a:spAutoFit/>
          </a:bodyPr>
          <a:lstStyle/>
          <a:p>
            <a:pPr algn="ctr"/>
            <a:r>
              <a:rPr lang="en-US" sz="800" dirty="0">
                <a:solidFill>
                  <a:schemeClr val="bg1">
                    <a:lumMod val="75000"/>
                  </a:schemeClr>
                </a:solidFill>
                <a:latin typeface="Arial" charset="0"/>
                <a:ea typeface="Arial" charset="0"/>
                <a:cs typeface="Arial" charset="0"/>
              </a:rPr>
              <a:t>Elements of Computing Systems, Nisan &amp; Schocken, MIT Press, www.nand2tetris.org</a:t>
            </a:r>
          </a:p>
        </p:txBody>
      </p:sp>
      <p:grpSp>
        <p:nvGrpSpPr>
          <p:cNvPr id="2" name="Group 1" descr="nand2tetris hierarchy showing assembler between assembly language and machine language">
            <a:extLst>
              <a:ext uri="{FF2B5EF4-FFF2-40B4-BE49-F238E27FC236}">
                <a16:creationId xmlns:a16="http://schemas.microsoft.com/office/drawing/2014/main" id="{38A7CD32-FFED-1847-8173-D43A2C6C7D9B}"/>
              </a:ext>
            </a:extLst>
          </p:cNvPr>
          <p:cNvGrpSpPr/>
          <p:nvPr/>
        </p:nvGrpSpPr>
        <p:grpSpPr>
          <a:xfrm>
            <a:off x="1691482" y="995363"/>
            <a:ext cx="8809037" cy="4867275"/>
            <a:chOff x="1691482" y="995363"/>
            <a:chExt cx="8809037" cy="4867275"/>
          </a:xfrm>
        </p:grpSpPr>
        <p:grpSp>
          <p:nvGrpSpPr>
            <p:cNvPr id="3" name="Group 3"/>
            <p:cNvGrpSpPr>
              <a:grpSpLocks/>
            </p:cNvGrpSpPr>
            <p:nvPr/>
          </p:nvGrpSpPr>
          <p:grpSpPr bwMode="auto">
            <a:xfrm>
              <a:off x="1691482" y="995363"/>
              <a:ext cx="8809037" cy="4867275"/>
              <a:chOff x="163" y="634"/>
              <a:chExt cx="5549" cy="3066"/>
            </a:xfrm>
          </p:grpSpPr>
          <p:grpSp>
            <p:nvGrpSpPr>
              <p:cNvPr id="4" name="Group 4"/>
              <p:cNvGrpSpPr>
                <a:grpSpLocks/>
              </p:cNvGrpSpPr>
              <p:nvPr/>
            </p:nvGrpSpPr>
            <p:grpSpPr bwMode="auto">
              <a:xfrm>
                <a:off x="833" y="1955"/>
                <a:ext cx="4051" cy="445"/>
                <a:chOff x="833" y="1955"/>
                <a:chExt cx="4051" cy="445"/>
              </a:xfrm>
            </p:grpSpPr>
            <p:sp>
              <p:nvSpPr>
                <p:cNvPr id="102" name="Rectangle 5"/>
                <p:cNvSpPr>
                  <a:spLocks noChangeArrowheads="1"/>
                </p:cNvSpPr>
                <p:nvPr/>
              </p:nvSpPr>
              <p:spPr bwMode="auto">
                <a:xfrm>
                  <a:off x="2562" y="2073"/>
                  <a:ext cx="454" cy="8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103" name="Rectangle 6"/>
                <p:cNvSpPr>
                  <a:spLocks noChangeArrowheads="1"/>
                </p:cNvSpPr>
                <p:nvPr/>
              </p:nvSpPr>
              <p:spPr bwMode="auto">
                <a:xfrm>
                  <a:off x="2590" y="2065"/>
                  <a:ext cx="457"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Assembler</a:t>
                  </a:r>
                  <a:endParaRPr lang="en-US" altLang="en-US" b="1"/>
                </a:p>
              </p:txBody>
            </p:sp>
            <p:sp>
              <p:nvSpPr>
                <p:cNvPr id="104" name="Freeform 7"/>
                <p:cNvSpPr>
                  <a:spLocks/>
                </p:cNvSpPr>
                <p:nvPr/>
              </p:nvSpPr>
              <p:spPr bwMode="auto">
                <a:xfrm>
                  <a:off x="2533" y="2239"/>
                  <a:ext cx="483" cy="140"/>
                </a:xfrm>
                <a:custGeom>
                  <a:avLst/>
                  <a:gdLst>
                    <a:gd name="T0" fmla="*/ 0 w 483"/>
                    <a:gd name="T1" fmla="*/ 71 h 140"/>
                    <a:gd name="T2" fmla="*/ 3 w 483"/>
                    <a:gd name="T3" fmla="*/ 59 h 140"/>
                    <a:gd name="T4" fmla="*/ 13 w 483"/>
                    <a:gd name="T5" fmla="*/ 48 h 140"/>
                    <a:gd name="T6" fmla="*/ 26 w 483"/>
                    <a:gd name="T7" fmla="*/ 38 h 140"/>
                    <a:gd name="T8" fmla="*/ 47 w 483"/>
                    <a:gd name="T9" fmla="*/ 28 h 140"/>
                    <a:gd name="T10" fmla="*/ 72 w 483"/>
                    <a:gd name="T11" fmla="*/ 20 h 140"/>
                    <a:gd name="T12" fmla="*/ 99 w 483"/>
                    <a:gd name="T13" fmla="*/ 13 h 140"/>
                    <a:gd name="T14" fmla="*/ 132 w 483"/>
                    <a:gd name="T15" fmla="*/ 9 h 140"/>
                    <a:gd name="T16" fmla="*/ 166 w 483"/>
                    <a:gd name="T17" fmla="*/ 4 h 140"/>
                    <a:gd name="T18" fmla="*/ 204 w 483"/>
                    <a:gd name="T19" fmla="*/ 0 h 140"/>
                    <a:gd name="T20" fmla="*/ 241 w 483"/>
                    <a:gd name="T21" fmla="*/ 0 h 140"/>
                    <a:gd name="T22" fmla="*/ 279 w 483"/>
                    <a:gd name="T23" fmla="*/ 0 h 140"/>
                    <a:gd name="T24" fmla="*/ 317 w 483"/>
                    <a:gd name="T25" fmla="*/ 4 h 140"/>
                    <a:gd name="T26" fmla="*/ 351 w 483"/>
                    <a:gd name="T27" fmla="*/ 9 h 140"/>
                    <a:gd name="T28" fmla="*/ 383 w 483"/>
                    <a:gd name="T29" fmla="*/ 13 h 140"/>
                    <a:gd name="T30" fmla="*/ 411 w 483"/>
                    <a:gd name="T31" fmla="*/ 20 h 140"/>
                    <a:gd name="T32" fmla="*/ 436 w 483"/>
                    <a:gd name="T33" fmla="*/ 28 h 140"/>
                    <a:gd name="T34" fmla="*/ 457 w 483"/>
                    <a:gd name="T35" fmla="*/ 38 h 140"/>
                    <a:gd name="T36" fmla="*/ 470 w 483"/>
                    <a:gd name="T37" fmla="*/ 48 h 140"/>
                    <a:gd name="T38" fmla="*/ 480 w 483"/>
                    <a:gd name="T39" fmla="*/ 59 h 140"/>
                    <a:gd name="T40" fmla="*/ 483 w 483"/>
                    <a:gd name="T41" fmla="*/ 71 h 140"/>
                    <a:gd name="T42" fmla="*/ 480 w 483"/>
                    <a:gd name="T43" fmla="*/ 81 h 140"/>
                    <a:gd name="T44" fmla="*/ 470 w 483"/>
                    <a:gd name="T45" fmla="*/ 92 h 140"/>
                    <a:gd name="T46" fmla="*/ 457 w 483"/>
                    <a:gd name="T47" fmla="*/ 102 h 140"/>
                    <a:gd name="T48" fmla="*/ 436 w 483"/>
                    <a:gd name="T49" fmla="*/ 112 h 140"/>
                    <a:gd name="T50" fmla="*/ 411 w 483"/>
                    <a:gd name="T51" fmla="*/ 120 h 140"/>
                    <a:gd name="T52" fmla="*/ 383 w 483"/>
                    <a:gd name="T53" fmla="*/ 127 h 140"/>
                    <a:gd name="T54" fmla="*/ 351 w 483"/>
                    <a:gd name="T55" fmla="*/ 133 h 140"/>
                    <a:gd name="T56" fmla="*/ 317 w 483"/>
                    <a:gd name="T57" fmla="*/ 137 h 140"/>
                    <a:gd name="T58" fmla="*/ 279 w 483"/>
                    <a:gd name="T59" fmla="*/ 140 h 140"/>
                    <a:gd name="T60" fmla="*/ 241 w 483"/>
                    <a:gd name="T61" fmla="*/ 140 h 140"/>
                    <a:gd name="T62" fmla="*/ 204 w 483"/>
                    <a:gd name="T63" fmla="*/ 140 h 140"/>
                    <a:gd name="T64" fmla="*/ 166 w 483"/>
                    <a:gd name="T65" fmla="*/ 137 h 140"/>
                    <a:gd name="T66" fmla="*/ 132 w 483"/>
                    <a:gd name="T67" fmla="*/ 133 h 140"/>
                    <a:gd name="T68" fmla="*/ 99 w 483"/>
                    <a:gd name="T69" fmla="*/ 127 h 140"/>
                    <a:gd name="T70" fmla="*/ 72 w 483"/>
                    <a:gd name="T71" fmla="*/ 120 h 140"/>
                    <a:gd name="T72" fmla="*/ 47 w 483"/>
                    <a:gd name="T73" fmla="*/ 112 h 140"/>
                    <a:gd name="T74" fmla="*/ 26 w 483"/>
                    <a:gd name="T75" fmla="*/ 102 h 140"/>
                    <a:gd name="T76" fmla="*/ 13 w 483"/>
                    <a:gd name="T77" fmla="*/ 92 h 140"/>
                    <a:gd name="T78" fmla="*/ 3 w 483"/>
                    <a:gd name="T79" fmla="*/ 81 h 140"/>
                    <a:gd name="T80" fmla="*/ 0 w 483"/>
                    <a:gd name="T81" fmla="*/ 71 h 140"/>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483"/>
                    <a:gd name="T124" fmla="*/ 0 h 140"/>
                    <a:gd name="T125" fmla="*/ 483 w 483"/>
                    <a:gd name="T126" fmla="*/ 140 h 140"/>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483" h="140">
                      <a:moveTo>
                        <a:pt x="0" y="71"/>
                      </a:moveTo>
                      <a:lnTo>
                        <a:pt x="3" y="59"/>
                      </a:lnTo>
                      <a:lnTo>
                        <a:pt x="13" y="48"/>
                      </a:lnTo>
                      <a:lnTo>
                        <a:pt x="26" y="38"/>
                      </a:lnTo>
                      <a:lnTo>
                        <a:pt x="47" y="28"/>
                      </a:lnTo>
                      <a:lnTo>
                        <a:pt x="72" y="20"/>
                      </a:lnTo>
                      <a:lnTo>
                        <a:pt x="99" y="13"/>
                      </a:lnTo>
                      <a:lnTo>
                        <a:pt x="132" y="9"/>
                      </a:lnTo>
                      <a:lnTo>
                        <a:pt x="166" y="4"/>
                      </a:lnTo>
                      <a:lnTo>
                        <a:pt x="204" y="0"/>
                      </a:lnTo>
                      <a:lnTo>
                        <a:pt x="241" y="0"/>
                      </a:lnTo>
                      <a:lnTo>
                        <a:pt x="279" y="0"/>
                      </a:lnTo>
                      <a:lnTo>
                        <a:pt x="317" y="4"/>
                      </a:lnTo>
                      <a:lnTo>
                        <a:pt x="351" y="9"/>
                      </a:lnTo>
                      <a:lnTo>
                        <a:pt x="383" y="13"/>
                      </a:lnTo>
                      <a:lnTo>
                        <a:pt x="411" y="20"/>
                      </a:lnTo>
                      <a:lnTo>
                        <a:pt x="436" y="28"/>
                      </a:lnTo>
                      <a:lnTo>
                        <a:pt x="457" y="38"/>
                      </a:lnTo>
                      <a:lnTo>
                        <a:pt x="470" y="48"/>
                      </a:lnTo>
                      <a:lnTo>
                        <a:pt x="480" y="59"/>
                      </a:lnTo>
                      <a:lnTo>
                        <a:pt x="483" y="71"/>
                      </a:lnTo>
                      <a:lnTo>
                        <a:pt x="480" y="81"/>
                      </a:lnTo>
                      <a:lnTo>
                        <a:pt x="470" y="92"/>
                      </a:lnTo>
                      <a:lnTo>
                        <a:pt x="457" y="102"/>
                      </a:lnTo>
                      <a:lnTo>
                        <a:pt x="436" y="112"/>
                      </a:lnTo>
                      <a:lnTo>
                        <a:pt x="411" y="120"/>
                      </a:lnTo>
                      <a:lnTo>
                        <a:pt x="383" y="127"/>
                      </a:lnTo>
                      <a:lnTo>
                        <a:pt x="351" y="133"/>
                      </a:lnTo>
                      <a:lnTo>
                        <a:pt x="317" y="137"/>
                      </a:lnTo>
                      <a:lnTo>
                        <a:pt x="279" y="140"/>
                      </a:lnTo>
                      <a:lnTo>
                        <a:pt x="241" y="140"/>
                      </a:lnTo>
                      <a:lnTo>
                        <a:pt x="204" y="140"/>
                      </a:lnTo>
                      <a:lnTo>
                        <a:pt x="166" y="137"/>
                      </a:lnTo>
                      <a:lnTo>
                        <a:pt x="132" y="133"/>
                      </a:lnTo>
                      <a:lnTo>
                        <a:pt x="99" y="127"/>
                      </a:lnTo>
                      <a:lnTo>
                        <a:pt x="72" y="120"/>
                      </a:lnTo>
                      <a:lnTo>
                        <a:pt x="47" y="112"/>
                      </a:lnTo>
                      <a:lnTo>
                        <a:pt x="26" y="102"/>
                      </a:lnTo>
                      <a:lnTo>
                        <a:pt x="13" y="92"/>
                      </a:lnTo>
                      <a:lnTo>
                        <a:pt x="3" y="81"/>
                      </a:lnTo>
                      <a:lnTo>
                        <a:pt x="0" y="7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5" name="Rectangle 8"/>
                <p:cNvSpPr>
                  <a:spLocks noChangeArrowheads="1"/>
                </p:cNvSpPr>
                <p:nvPr/>
              </p:nvSpPr>
              <p:spPr bwMode="auto">
                <a:xfrm>
                  <a:off x="2626" y="2268"/>
                  <a:ext cx="345" cy="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 6</a:t>
                  </a:r>
                  <a:endParaRPr lang="en-US" altLang="en-US" b="1"/>
                </a:p>
              </p:txBody>
            </p:sp>
            <p:sp>
              <p:nvSpPr>
                <p:cNvPr id="106" name="Freeform 9"/>
                <p:cNvSpPr>
                  <a:spLocks/>
                </p:cNvSpPr>
                <p:nvPr/>
              </p:nvSpPr>
              <p:spPr bwMode="auto">
                <a:xfrm>
                  <a:off x="856" y="1955"/>
                  <a:ext cx="4028" cy="404"/>
                </a:xfrm>
                <a:custGeom>
                  <a:avLst/>
                  <a:gdLst>
                    <a:gd name="T0" fmla="*/ 0 w 4028"/>
                    <a:gd name="T1" fmla="*/ 404 h 404"/>
                    <a:gd name="T2" fmla="*/ 0 w 4028"/>
                    <a:gd name="T3" fmla="*/ 232 h 404"/>
                    <a:gd name="T4" fmla="*/ 4028 w 4028"/>
                    <a:gd name="T5" fmla="*/ 232 h 404"/>
                    <a:gd name="T6" fmla="*/ 4028 w 4028"/>
                    <a:gd name="T7" fmla="*/ 0 h 404"/>
                    <a:gd name="T8" fmla="*/ 0 60000 65536"/>
                    <a:gd name="T9" fmla="*/ 0 60000 65536"/>
                    <a:gd name="T10" fmla="*/ 0 60000 65536"/>
                    <a:gd name="T11" fmla="*/ 0 60000 65536"/>
                    <a:gd name="T12" fmla="*/ 0 w 4028"/>
                    <a:gd name="T13" fmla="*/ 0 h 404"/>
                    <a:gd name="T14" fmla="*/ 4028 w 4028"/>
                    <a:gd name="T15" fmla="*/ 404 h 404"/>
                  </a:gdLst>
                  <a:ahLst/>
                  <a:cxnLst>
                    <a:cxn ang="T8">
                      <a:pos x="T0" y="T1"/>
                    </a:cxn>
                    <a:cxn ang="T9">
                      <a:pos x="T2" y="T3"/>
                    </a:cxn>
                    <a:cxn ang="T10">
                      <a:pos x="T4" y="T5"/>
                    </a:cxn>
                    <a:cxn ang="T11">
                      <a:pos x="T6" y="T7"/>
                    </a:cxn>
                  </a:cxnLst>
                  <a:rect l="T12" t="T13" r="T14" b="T15"/>
                  <a:pathLst>
                    <a:path w="4028" h="404">
                      <a:moveTo>
                        <a:pt x="0" y="404"/>
                      </a:moveTo>
                      <a:lnTo>
                        <a:pt x="0" y="232"/>
                      </a:lnTo>
                      <a:lnTo>
                        <a:pt x="4028" y="232"/>
                      </a:lnTo>
                      <a:lnTo>
                        <a:pt x="4028" y="0"/>
                      </a:lnTo>
                    </a:path>
                  </a:pathLst>
                </a:custGeom>
                <a:noFill/>
                <a:ln w="31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107" name="Freeform 10"/>
                <p:cNvSpPr>
                  <a:spLocks/>
                </p:cNvSpPr>
                <p:nvPr/>
              </p:nvSpPr>
              <p:spPr bwMode="auto">
                <a:xfrm>
                  <a:off x="833" y="2353"/>
                  <a:ext cx="47" cy="47"/>
                </a:xfrm>
                <a:custGeom>
                  <a:avLst/>
                  <a:gdLst>
                    <a:gd name="T0" fmla="*/ 47 w 47"/>
                    <a:gd name="T1" fmla="*/ 0 h 47"/>
                    <a:gd name="T2" fmla="*/ 23 w 47"/>
                    <a:gd name="T3" fmla="*/ 47 h 47"/>
                    <a:gd name="T4" fmla="*/ 0 w 47"/>
                    <a:gd name="T5" fmla="*/ 0 h 47"/>
                    <a:gd name="T6" fmla="*/ 47 w 47"/>
                    <a:gd name="T7" fmla="*/ 0 h 47"/>
                    <a:gd name="T8" fmla="*/ 0 60000 65536"/>
                    <a:gd name="T9" fmla="*/ 0 60000 65536"/>
                    <a:gd name="T10" fmla="*/ 0 60000 65536"/>
                    <a:gd name="T11" fmla="*/ 0 60000 65536"/>
                    <a:gd name="T12" fmla="*/ 0 w 47"/>
                    <a:gd name="T13" fmla="*/ 0 h 47"/>
                    <a:gd name="T14" fmla="*/ 47 w 47"/>
                    <a:gd name="T15" fmla="*/ 47 h 47"/>
                  </a:gdLst>
                  <a:ahLst/>
                  <a:cxnLst>
                    <a:cxn ang="T8">
                      <a:pos x="T0" y="T1"/>
                    </a:cxn>
                    <a:cxn ang="T9">
                      <a:pos x="T2" y="T3"/>
                    </a:cxn>
                    <a:cxn ang="T10">
                      <a:pos x="T4" y="T5"/>
                    </a:cxn>
                    <a:cxn ang="T11">
                      <a:pos x="T6" y="T7"/>
                    </a:cxn>
                  </a:cxnLst>
                  <a:rect l="T12" t="T13" r="T14" b="T15"/>
                  <a:pathLst>
                    <a:path w="47" h="47">
                      <a:moveTo>
                        <a:pt x="47" y="0"/>
                      </a:moveTo>
                      <a:lnTo>
                        <a:pt x="23" y="47"/>
                      </a:lnTo>
                      <a:lnTo>
                        <a:pt x="0" y="0"/>
                      </a:lnTo>
                      <a:lnTo>
                        <a:pt x="4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5" name="Group 11"/>
              <p:cNvGrpSpPr>
                <a:grpSpLocks/>
              </p:cNvGrpSpPr>
              <p:nvPr/>
            </p:nvGrpSpPr>
            <p:grpSpPr bwMode="auto">
              <a:xfrm>
                <a:off x="1752" y="778"/>
                <a:ext cx="776" cy="641"/>
                <a:chOff x="1752" y="778"/>
                <a:chExt cx="776" cy="641"/>
              </a:xfrm>
            </p:grpSpPr>
            <p:sp>
              <p:nvSpPr>
                <p:cNvPr id="96" name="Rectangle 12"/>
                <p:cNvSpPr>
                  <a:spLocks noChangeArrowheads="1"/>
                </p:cNvSpPr>
                <p:nvPr/>
              </p:nvSpPr>
              <p:spPr bwMode="auto">
                <a:xfrm>
                  <a:off x="1752" y="933"/>
                  <a:ext cx="753" cy="486"/>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97" name="Rectangle 13"/>
                <p:cNvSpPr>
                  <a:spLocks noChangeArrowheads="1"/>
                </p:cNvSpPr>
                <p:nvPr/>
              </p:nvSpPr>
              <p:spPr bwMode="auto">
                <a:xfrm>
                  <a:off x="1804" y="984"/>
                  <a:ext cx="692"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H.L. Language</a:t>
                  </a:r>
                  <a:endParaRPr lang="en-US" altLang="en-US" b="1"/>
                </a:p>
              </p:txBody>
            </p:sp>
            <p:sp>
              <p:nvSpPr>
                <p:cNvPr id="98" name="Rectangle 14"/>
                <p:cNvSpPr>
                  <a:spLocks noChangeArrowheads="1"/>
                </p:cNvSpPr>
                <p:nvPr/>
              </p:nvSpPr>
              <p:spPr bwMode="auto">
                <a:xfrm>
                  <a:off x="2093" y="1115"/>
                  <a:ext cx="114"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&amp;</a:t>
                  </a:r>
                  <a:endParaRPr lang="en-US" altLang="en-US" b="1"/>
                </a:p>
              </p:txBody>
            </p:sp>
            <p:sp>
              <p:nvSpPr>
                <p:cNvPr id="99" name="Rectangle 15"/>
                <p:cNvSpPr>
                  <a:spLocks noChangeArrowheads="1"/>
                </p:cNvSpPr>
                <p:nvPr/>
              </p:nvSpPr>
              <p:spPr bwMode="auto">
                <a:xfrm>
                  <a:off x="1798" y="1247"/>
                  <a:ext cx="707"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Operating Sys.</a:t>
                  </a:r>
                  <a:endParaRPr lang="en-US" altLang="en-US" b="1"/>
                </a:p>
              </p:txBody>
            </p:sp>
            <p:sp>
              <p:nvSpPr>
                <p:cNvPr id="100" name="Rectangle 16"/>
                <p:cNvSpPr>
                  <a:spLocks noChangeArrowheads="1"/>
                </p:cNvSpPr>
                <p:nvPr/>
              </p:nvSpPr>
              <p:spPr bwMode="auto">
                <a:xfrm>
                  <a:off x="1752" y="778"/>
                  <a:ext cx="753" cy="155"/>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101" name="Rectangle 17"/>
                <p:cNvSpPr>
                  <a:spLocks noChangeArrowheads="1"/>
                </p:cNvSpPr>
                <p:nvPr/>
              </p:nvSpPr>
              <p:spPr bwMode="auto">
                <a:xfrm>
                  <a:off x="1813" y="804"/>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nvGrpSpPr>
              <p:cNvPr id="6" name="Group 18"/>
              <p:cNvGrpSpPr>
                <a:grpSpLocks/>
              </p:cNvGrpSpPr>
              <p:nvPr/>
            </p:nvGrpSpPr>
            <p:grpSpPr bwMode="auto">
              <a:xfrm>
                <a:off x="2513" y="960"/>
                <a:ext cx="655" cy="336"/>
                <a:chOff x="2332" y="1488"/>
                <a:chExt cx="655" cy="336"/>
              </a:xfrm>
            </p:grpSpPr>
            <p:sp>
              <p:nvSpPr>
                <p:cNvPr id="91" name="Rectangle 19"/>
                <p:cNvSpPr>
                  <a:spLocks noChangeArrowheads="1"/>
                </p:cNvSpPr>
                <p:nvPr/>
              </p:nvSpPr>
              <p:spPr bwMode="auto">
                <a:xfrm>
                  <a:off x="2433" y="1550"/>
                  <a:ext cx="466" cy="8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92" name="Rectangle 20"/>
                <p:cNvSpPr>
                  <a:spLocks noChangeArrowheads="1"/>
                </p:cNvSpPr>
                <p:nvPr/>
              </p:nvSpPr>
              <p:spPr bwMode="auto">
                <a:xfrm>
                  <a:off x="2461" y="1488"/>
                  <a:ext cx="416"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Compiler</a:t>
                  </a:r>
                  <a:endParaRPr lang="en-US" altLang="en-US" b="1"/>
                </a:p>
              </p:txBody>
            </p:sp>
            <p:sp>
              <p:nvSpPr>
                <p:cNvPr id="93" name="Rectangle 21"/>
                <p:cNvSpPr>
                  <a:spLocks noChangeArrowheads="1"/>
                </p:cNvSpPr>
                <p:nvPr/>
              </p:nvSpPr>
              <p:spPr bwMode="auto">
                <a:xfrm>
                  <a:off x="2392" y="1738"/>
                  <a:ext cx="536" cy="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Chapters 10 - 11</a:t>
                  </a:r>
                  <a:endParaRPr lang="en-US" altLang="en-US" b="1"/>
                </a:p>
              </p:txBody>
            </p:sp>
            <p:sp>
              <p:nvSpPr>
                <p:cNvPr id="94" name="Line 22"/>
                <p:cNvSpPr>
                  <a:spLocks noChangeShapeType="1"/>
                </p:cNvSpPr>
                <p:nvPr/>
              </p:nvSpPr>
              <p:spPr bwMode="auto">
                <a:xfrm>
                  <a:off x="2332" y="1669"/>
                  <a:ext cx="614"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95" name="Freeform 23"/>
                <p:cNvSpPr>
                  <a:spLocks/>
                </p:cNvSpPr>
                <p:nvPr/>
              </p:nvSpPr>
              <p:spPr bwMode="auto">
                <a:xfrm>
                  <a:off x="2939" y="1646"/>
                  <a:ext cx="48" cy="47"/>
                </a:xfrm>
                <a:custGeom>
                  <a:avLst/>
                  <a:gdLst>
                    <a:gd name="T0" fmla="*/ 0 w 48"/>
                    <a:gd name="T1" fmla="*/ 0 h 47"/>
                    <a:gd name="T2" fmla="*/ 48 w 48"/>
                    <a:gd name="T3" fmla="*/ 23 h 47"/>
                    <a:gd name="T4" fmla="*/ 0 w 48"/>
                    <a:gd name="T5" fmla="*/ 47 h 47"/>
                    <a:gd name="T6" fmla="*/ 0 w 48"/>
                    <a:gd name="T7" fmla="*/ 0 h 47"/>
                    <a:gd name="T8" fmla="*/ 0 60000 65536"/>
                    <a:gd name="T9" fmla="*/ 0 60000 65536"/>
                    <a:gd name="T10" fmla="*/ 0 60000 65536"/>
                    <a:gd name="T11" fmla="*/ 0 60000 65536"/>
                    <a:gd name="T12" fmla="*/ 0 w 48"/>
                    <a:gd name="T13" fmla="*/ 0 h 47"/>
                    <a:gd name="T14" fmla="*/ 48 w 48"/>
                    <a:gd name="T15" fmla="*/ 47 h 47"/>
                  </a:gdLst>
                  <a:ahLst/>
                  <a:cxnLst>
                    <a:cxn ang="T8">
                      <a:pos x="T0" y="T1"/>
                    </a:cxn>
                    <a:cxn ang="T9">
                      <a:pos x="T2" y="T3"/>
                    </a:cxn>
                    <a:cxn ang="T10">
                      <a:pos x="T4" y="T5"/>
                    </a:cxn>
                    <a:cxn ang="T11">
                      <a:pos x="T6" y="T7"/>
                    </a:cxn>
                  </a:cxnLst>
                  <a:rect l="T12" t="T13" r="T14" b="T15"/>
                  <a:pathLst>
                    <a:path w="48" h="47">
                      <a:moveTo>
                        <a:pt x="0" y="0"/>
                      </a:moveTo>
                      <a:lnTo>
                        <a:pt x="48" y="23"/>
                      </a:lnTo>
                      <a:lnTo>
                        <a:pt x="0" y="47"/>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7" name="Group 24"/>
              <p:cNvGrpSpPr>
                <a:grpSpLocks/>
              </p:cNvGrpSpPr>
              <p:nvPr/>
            </p:nvGrpSpPr>
            <p:grpSpPr bwMode="auto">
              <a:xfrm>
                <a:off x="3913" y="1337"/>
                <a:ext cx="810" cy="339"/>
                <a:chOff x="3913" y="1337"/>
                <a:chExt cx="810" cy="339"/>
              </a:xfrm>
            </p:grpSpPr>
            <p:sp>
              <p:nvSpPr>
                <p:cNvPr id="85" name="Rectangle 25"/>
                <p:cNvSpPr>
                  <a:spLocks noChangeArrowheads="1"/>
                </p:cNvSpPr>
                <p:nvPr/>
              </p:nvSpPr>
              <p:spPr bwMode="auto">
                <a:xfrm>
                  <a:off x="3970" y="1352"/>
                  <a:ext cx="733" cy="8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86" name="Rectangle 26"/>
                <p:cNvSpPr>
                  <a:spLocks noChangeArrowheads="1"/>
                </p:cNvSpPr>
                <p:nvPr/>
              </p:nvSpPr>
              <p:spPr bwMode="auto">
                <a:xfrm>
                  <a:off x="3997" y="1337"/>
                  <a:ext cx="676"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VM Translator</a:t>
                  </a:r>
                  <a:endParaRPr lang="en-US" altLang="en-US" b="1"/>
                </a:p>
              </p:txBody>
            </p:sp>
            <p:sp>
              <p:nvSpPr>
                <p:cNvPr id="87" name="Freeform 27"/>
                <p:cNvSpPr>
                  <a:spLocks/>
                </p:cNvSpPr>
                <p:nvPr/>
              </p:nvSpPr>
              <p:spPr bwMode="auto">
                <a:xfrm>
                  <a:off x="3942" y="1534"/>
                  <a:ext cx="558" cy="142"/>
                </a:xfrm>
                <a:custGeom>
                  <a:avLst/>
                  <a:gdLst>
                    <a:gd name="T0" fmla="*/ 0 w 558"/>
                    <a:gd name="T1" fmla="*/ 71 h 142"/>
                    <a:gd name="T2" fmla="*/ 3 w 558"/>
                    <a:gd name="T3" fmla="*/ 61 h 142"/>
                    <a:gd name="T4" fmla="*/ 11 w 558"/>
                    <a:gd name="T5" fmla="*/ 50 h 142"/>
                    <a:gd name="T6" fmla="*/ 28 w 558"/>
                    <a:gd name="T7" fmla="*/ 40 h 142"/>
                    <a:gd name="T8" fmla="*/ 47 w 558"/>
                    <a:gd name="T9" fmla="*/ 31 h 142"/>
                    <a:gd name="T10" fmla="*/ 73 w 558"/>
                    <a:gd name="T11" fmla="*/ 23 h 142"/>
                    <a:gd name="T12" fmla="*/ 104 w 558"/>
                    <a:gd name="T13" fmla="*/ 17 h 142"/>
                    <a:gd name="T14" fmla="*/ 139 w 558"/>
                    <a:gd name="T15" fmla="*/ 10 h 142"/>
                    <a:gd name="T16" fmla="*/ 176 w 558"/>
                    <a:gd name="T17" fmla="*/ 5 h 142"/>
                    <a:gd name="T18" fmla="*/ 217 w 558"/>
                    <a:gd name="T19" fmla="*/ 2 h 142"/>
                    <a:gd name="T20" fmla="*/ 258 w 558"/>
                    <a:gd name="T21" fmla="*/ 0 h 142"/>
                    <a:gd name="T22" fmla="*/ 300 w 558"/>
                    <a:gd name="T23" fmla="*/ 0 h 142"/>
                    <a:gd name="T24" fmla="*/ 341 w 558"/>
                    <a:gd name="T25" fmla="*/ 2 h 142"/>
                    <a:gd name="T26" fmla="*/ 382 w 558"/>
                    <a:gd name="T27" fmla="*/ 5 h 142"/>
                    <a:gd name="T28" fmla="*/ 420 w 558"/>
                    <a:gd name="T29" fmla="*/ 10 h 142"/>
                    <a:gd name="T30" fmla="*/ 454 w 558"/>
                    <a:gd name="T31" fmla="*/ 17 h 142"/>
                    <a:gd name="T32" fmla="*/ 485 w 558"/>
                    <a:gd name="T33" fmla="*/ 23 h 142"/>
                    <a:gd name="T34" fmla="*/ 511 w 558"/>
                    <a:gd name="T35" fmla="*/ 31 h 142"/>
                    <a:gd name="T36" fmla="*/ 531 w 558"/>
                    <a:gd name="T37" fmla="*/ 40 h 142"/>
                    <a:gd name="T38" fmla="*/ 547 w 558"/>
                    <a:gd name="T39" fmla="*/ 50 h 142"/>
                    <a:gd name="T40" fmla="*/ 555 w 558"/>
                    <a:gd name="T41" fmla="*/ 61 h 142"/>
                    <a:gd name="T42" fmla="*/ 558 w 558"/>
                    <a:gd name="T43" fmla="*/ 71 h 142"/>
                    <a:gd name="T44" fmla="*/ 555 w 558"/>
                    <a:gd name="T45" fmla="*/ 81 h 142"/>
                    <a:gd name="T46" fmla="*/ 547 w 558"/>
                    <a:gd name="T47" fmla="*/ 92 h 142"/>
                    <a:gd name="T48" fmla="*/ 531 w 558"/>
                    <a:gd name="T49" fmla="*/ 102 h 142"/>
                    <a:gd name="T50" fmla="*/ 511 w 558"/>
                    <a:gd name="T51" fmla="*/ 110 h 142"/>
                    <a:gd name="T52" fmla="*/ 485 w 558"/>
                    <a:gd name="T53" fmla="*/ 119 h 142"/>
                    <a:gd name="T54" fmla="*/ 454 w 558"/>
                    <a:gd name="T55" fmla="*/ 125 h 142"/>
                    <a:gd name="T56" fmla="*/ 420 w 558"/>
                    <a:gd name="T57" fmla="*/ 132 h 142"/>
                    <a:gd name="T58" fmla="*/ 382 w 558"/>
                    <a:gd name="T59" fmla="*/ 137 h 142"/>
                    <a:gd name="T60" fmla="*/ 341 w 558"/>
                    <a:gd name="T61" fmla="*/ 140 h 142"/>
                    <a:gd name="T62" fmla="*/ 300 w 558"/>
                    <a:gd name="T63" fmla="*/ 142 h 142"/>
                    <a:gd name="T64" fmla="*/ 258 w 558"/>
                    <a:gd name="T65" fmla="*/ 142 h 142"/>
                    <a:gd name="T66" fmla="*/ 217 w 558"/>
                    <a:gd name="T67" fmla="*/ 140 h 142"/>
                    <a:gd name="T68" fmla="*/ 176 w 558"/>
                    <a:gd name="T69" fmla="*/ 137 h 142"/>
                    <a:gd name="T70" fmla="*/ 139 w 558"/>
                    <a:gd name="T71" fmla="*/ 132 h 142"/>
                    <a:gd name="T72" fmla="*/ 104 w 558"/>
                    <a:gd name="T73" fmla="*/ 125 h 142"/>
                    <a:gd name="T74" fmla="*/ 73 w 558"/>
                    <a:gd name="T75" fmla="*/ 119 h 142"/>
                    <a:gd name="T76" fmla="*/ 47 w 558"/>
                    <a:gd name="T77" fmla="*/ 110 h 142"/>
                    <a:gd name="T78" fmla="*/ 28 w 558"/>
                    <a:gd name="T79" fmla="*/ 102 h 142"/>
                    <a:gd name="T80" fmla="*/ 11 w 558"/>
                    <a:gd name="T81" fmla="*/ 92 h 142"/>
                    <a:gd name="T82" fmla="*/ 3 w 558"/>
                    <a:gd name="T83" fmla="*/ 81 h 142"/>
                    <a:gd name="T84" fmla="*/ 0 w 558"/>
                    <a:gd name="T85" fmla="*/ 71 h 14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558"/>
                    <a:gd name="T130" fmla="*/ 0 h 142"/>
                    <a:gd name="T131" fmla="*/ 558 w 558"/>
                    <a:gd name="T132" fmla="*/ 142 h 142"/>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558" h="142">
                      <a:moveTo>
                        <a:pt x="0" y="71"/>
                      </a:moveTo>
                      <a:lnTo>
                        <a:pt x="3" y="61"/>
                      </a:lnTo>
                      <a:lnTo>
                        <a:pt x="11" y="50"/>
                      </a:lnTo>
                      <a:lnTo>
                        <a:pt x="28" y="40"/>
                      </a:lnTo>
                      <a:lnTo>
                        <a:pt x="47" y="31"/>
                      </a:lnTo>
                      <a:lnTo>
                        <a:pt x="73" y="23"/>
                      </a:lnTo>
                      <a:lnTo>
                        <a:pt x="104" y="17"/>
                      </a:lnTo>
                      <a:lnTo>
                        <a:pt x="139" y="10"/>
                      </a:lnTo>
                      <a:lnTo>
                        <a:pt x="176" y="5"/>
                      </a:lnTo>
                      <a:lnTo>
                        <a:pt x="217" y="2"/>
                      </a:lnTo>
                      <a:lnTo>
                        <a:pt x="258" y="0"/>
                      </a:lnTo>
                      <a:lnTo>
                        <a:pt x="300" y="0"/>
                      </a:lnTo>
                      <a:lnTo>
                        <a:pt x="341" y="2"/>
                      </a:lnTo>
                      <a:lnTo>
                        <a:pt x="382" y="5"/>
                      </a:lnTo>
                      <a:lnTo>
                        <a:pt x="420" y="10"/>
                      </a:lnTo>
                      <a:lnTo>
                        <a:pt x="454" y="17"/>
                      </a:lnTo>
                      <a:lnTo>
                        <a:pt x="485" y="23"/>
                      </a:lnTo>
                      <a:lnTo>
                        <a:pt x="511" y="31"/>
                      </a:lnTo>
                      <a:lnTo>
                        <a:pt x="531" y="40"/>
                      </a:lnTo>
                      <a:lnTo>
                        <a:pt x="547" y="50"/>
                      </a:lnTo>
                      <a:lnTo>
                        <a:pt x="555" y="61"/>
                      </a:lnTo>
                      <a:lnTo>
                        <a:pt x="558" y="71"/>
                      </a:lnTo>
                      <a:lnTo>
                        <a:pt x="555" y="81"/>
                      </a:lnTo>
                      <a:lnTo>
                        <a:pt x="547" y="92"/>
                      </a:lnTo>
                      <a:lnTo>
                        <a:pt x="531" y="102"/>
                      </a:lnTo>
                      <a:lnTo>
                        <a:pt x="511" y="110"/>
                      </a:lnTo>
                      <a:lnTo>
                        <a:pt x="485" y="119"/>
                      </a:lnTo>
                      <a:lnTo>
                        <a:pt x="454" y="125"/>
                      </a:lnTo>
                      <a:lnTo>
                        <a:pt x="420" y="132"/>
                      </a:lnTo>
                      <a:lnTo>
                        <a:pt x="382" y="137"/>
                      </a:lnTo>
                      <a:lnTo>
                        <a:pt x="341" y="140"/>
                      </a:lnTo>
                      <a:lnTo>
                        <a:pt x="300" y="142"/>
                      </a:lnTo>
                      <a:lnTo>
                        <a:pt x="258" y="142"/>
                      </a:lnTo>
                      <a:lnTo>
                        <a:pt x="217" y="140"/>
                      </a:lnTo>
                      <a:lnTo>
                        <a:pt x="176" y="137"/>
                      </a:lnTo>
                      <a:lnTo>
                        <a:pt x="139" y="132"/>
                      </a:lnTo>
                      <a:lnTo>
                        <a:pt x="104" y="125"/>
                      </a:lnTo>
                      <a:lnTo>
                        <a:pt x="73" y="119"/>
                      </a:lnTo>
                      <a:lnTo>
                        <a:pt x="47" y="110"/>
                      </a:lnTo>
                      <a:lnTo>
                        <a:pt x="28" y="102"/>
                      </a:lnTo>
                      <a:lnTo>
                        <a:pt x="11" y="92"/>
                      </a:lnTo>
                      <a:lnTo>
                        <a:pt x="3" y="81"/>
                      </a:lnTo>
                      <a:lnTo>
                        <a:pt x="0" y="7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8" name="Rectangle 28"/>
                <p:cNvSpPr>
                  <a:spLocks noChangeArrowheads="1"/>
                </p:cNvSpPr>
                <p:nvPr/>
              </p:nvSpPr>
              <p:spPr bwMode="auto">
                <a:xfrm>
                  <a:off x="4004" y="1563"/>
                  <a:ext cx="483" cy="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Chapters 7 - 8</a:t>
                  </a:r>
                  <a:endParaRPr lang="en-US" altLang="en-US" b="1"/>
                </a:p>
              </p:txBody>
            </p:sp>
            <p:sp>
              <p:nvSpPr>
                <p:cNvPr id="89" name="Line 29"/>
                <p:cNvSpPr>
                  <a:spLocks noChangeShapeType="1"/>
                </p:cNvSpPr>
                <p:nvPr/>
              </p:nvSpPr>
              <p:spPr bwMode="auto">
                <a:xfrm>
                  <a:off x="3913" y="1498"/>
                  <a:ext cx="769"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90" name="Freeform 30"/>
                <p:cNvSpPr>
                  <a:spLocks/>
                </p:cNvSpPr>
                <p:nvPr/>
              </p:nvSpPr>
              <p:spPr bwMode="auto">
                <a:xfrm>
                  <a:off x="4675" y="1475"/>
                  <a:ext cx="48" cy="48"/>
                </a:xfrm>
                <a:custGeom>
                  <a:avLst/>
                  <a:gdLst>
                    <a:gd name="T0" fmla="*/ 0 w 48"/>
                    <a:gd name="T1" fmla="*/ 0 h 48"/>
                    <a:gd name="T2" fmla="*/ 48 w 48"/>
                    <a:gd name="T3" fmla="*/ 23 h 48"/>
                    <a:gd name="T4" fmla="*/ 0 w 48"/>
                    <a:gd name="T5" fmla="*/ 48 h 48"/>
                    <a:gd name="T6" fmla="*/ 0 w 48"/>
                    <a:gd name="T7" fmla="*/ 0 h 48"/>
                    <a:gd name="T8" fmla="*/ 0 60000 65536"/>
                    <a:gd name="T9" fmla="*/ 0 60000 65536"/>
                    <a:gd name="T10" fmla="*/ 0 60000 65536"/>
                    <a:gd name="T11" fmla="*/ 0 60000 65536"/>
                    <a:gd name="T12" fmla="*/ 0 w 48"/>
                    <a:gd name="T13" fmla="*/ 0 h 48"/>
                    <a:gd name="T14" fmla="*/ 48 w 48"/>
                    <a:gd name="T15" fmla="*/ 48 h 48"/>
                  </a:gdLst>
                  <a:ahLst/>
                  <a:cxnLst>
                    <a:cxn ang="T8">
                      <a:pos x="T0" y="T1"/>
                    </a:cxn>
                    <a:cxn ang="T9">
                      <a:pos x="T2" y="T3"/>
                    </a:cxn>
                    <a:cxn ang="T10">
                      <a:pos x="T4" y="T5"/>
                    </a:cxn>
                    <a:cxn ang="T11">
                      <a:pos x="T6" y="T7"/>
                    </a:cxn>
                  </a:cxnLst>
                  <a:rect l="T12" t="T13" r="T14" b="T15"/>
                  <a:pathLst>
                    <a:path w="48" h="48">
                      <a:moveTo>
                        <a:pt x="0" y="0"/>
                      </a:moveTo>
                      <a:lnTo>
                        <a:pt x="48" y="23"/>
                      </a:lnTo>
                      <a:lnTo>
                        <a:pt x="0" y="4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8" name="Group 31"/>
              <p:cNvGrpSpPr>
                <a:grpSpLocks/>
              </p:cNvGrpSpPr>
              <p:nvPr/>
            </p:nvGrpSpPr>
            <p:grpSpPr bwMode="auto">
              <a:xfrm>
                <a:off x="1233" y="2522"/>
                <a:ext cx="751" cy="470"/>
                <a:chOff x="1233" y="2522"/>
                <a:chExt cx="751" cy="470"/>
              </a:xfrm>
            </p:grpSpPr>
            <p:sp>
              <p:nvSpPr>
                <p:cNvPr id="78" name="Rectangle 32"/>
                <p:cNvSpPr>
                  <a:spLocks noChangeArrowheads="1"/>
                </p:cNvSpPr>
                <p:nvPr/>
              </p:nvSpPr>
              <p:spPr bwMode="auto">
                <a:xfrm>
                  <a:off x="1328" y="2522"/>
                  <a:ext cx="650" cy="24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79" name="Rectangle 33"/>
                <p:cNvSpPr>
                  <a:spLocks noChangeArrowheads="1"/>
                </p:cNvSpPr>
                <p:nvPr/>
              </p:nvSpPr>
              <p:spPr bwMode="auto">
                <a:xfrm>
                  <a:off x="1355" y="2527"/>
                  <a:ext cx="492"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Computer</a:t>
                  </a:r>
                  <a:endParaRPr lang="en-US" altLang="en-US" b="1"/>
                </a:p>
              </p:txBody>
            </p:sp>
            <p:sp>
              <p:nvSpPr>
                <p:cNvPr id="80" name="Rectangle 34"/>
                <p:cNvSpPr>
                  <a:spLocks noChangeArrowheads="1"/>
                </p:cNvSpPr>
                <p:nvPr/>
              </p:nvSpPr>
              <p:spPr bwMode="auto">
                <a:xfrm>
                  <a:off x="1355" y="2642"/>
                  <a:ext cx="599"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Architecture</a:t>
                  </a:r>
                  <a:endParaRPr lang="en-US" altLang="en-US" b="1"/>
                </a:p>
              </p:txBody>
            </p:sp>
            <p:sp>
              <p:nvSpPr>
                <p:cNvPr id="81" name="Freeform 35"/>
                <p:cNvSpPr>
                  <a:spLocks/>
                </p:cNvSpPr>
                <p:nvPr/>
              </p:nvSpPr>
              <p:spPr bwMode="auto">
                <a:xfrm>
                  <a:off x="1295" y="2852"/>
                  <a:ext cx="580" cy="140"/>
                </a:xfrm>
                <a:custGeom>
                  <a:avLst/>
                  <a:gdLst>
                    <a:gd name="T0" fmla="*/ 0 w 580"/>
                    <a:gd name="T1" fmla="*/ 71 h 140"/>
                    <a:gd name="T2" fmla="*/ 3 w 580"/>
                    <a:gd name="T3" fmla="*/ 59 h 140"/>
                    <a:gd name="T4" fmla="*/ 13 w 580"/>
                    <a:gd name="T5" fmla="*/ 50 h 140"/>
                    <a:gd name="T6" fmla="*/ 29 w 580"/>
                    <a:gd name="T7" fmla="*/ 40 h 140"/>
                    <a:gd name="T8" fmla="*/ 51 w 580"/>
                    <a:gd name="T9" fmla="*/ 32 h 140"/>
                    <a:gd name="T10" fmla="*/ 77 w 580"/>
                    <a:gd name="T11" fmla="*/ 23 h 140"/>
                    <a:gd name="T12" fmla="*/ 109 w 580"/>
                    <a:gd name="T13" fmla="*/ 15 h 140"/>
                    <a:gd name="T14" fmla="*/ 145 w 580"/>
                    <a:gd name="T15" fmla="*/ 10 h 140"/>
                    <a:gd name="T16" fmla="*/ 184 w 580"/>
                    <a:gd name="T17" fmla="*/ 5 h 140"/>
                    <a:gd name="T18" fmla="*/ 225 w 580"/>
                    <a:gd name="T19" fmla="*/ 2 h 140"/>
                    <a:gd name="T20" fmla="*/ 268 w 580"/>
                    <a:gd name="T21" fmla="*/ 0 h 140"/>
                    <a:gd name="T22" fmla="*/ 312 w 580"/>
                    <a:gd name="T23" fmla="*/ 0 h 140"/>
                    <a:gd name="T24" fmla="*/ 354 w 580"/>
                    <a:gd name="T25" fmla="*/ 2 h 140"/>
                    <a:gd name="T26" fmla="*/ 395 w 580"/>
                    <a:gd name="T27" fmla="*/ 5 h 140"/>
                    <a:gd name="T28" fmla="*/ 434 w 580"/>
                    <a:gd name="T29" fmla="*/ 10 h 140"/>
                    <a:gd name="T30" fmla="*/ 470 w 580"/>
                    <a:gd name="T31" fmla="*/ 15 h 140"/>
                    <a:gd name="T32" fmla="*/ 501 w 580"/>
                    <a:gd name="T33" fmla="*/ 23 h 140"/>
                    <a:gd name="T34" fmla="*/ 529 w 580"/>
                    <a:gd name="T35" fmla="*/ 32 h 140"/>
                    <a:gd name="T36" fmla="*/ 550 w 580"/>
                    <a:gd name="T37" fmla="*/ 40 h 140"/>
                    <a:gd name="T38" fmla="*/ 567 w 580"/>
                    <a:gd name="T39" fmla="*/ 50 h 140"/>
                    <a:gd name="T40" fmla="*/ 576 w 580"/>
                    <a:gd name="T41" fmla="*/ 59 h 140"/>
                    <a:gd name="T42" fmla="*/ 580 w 580"/>
                    <a:gd name="T43" fmla="*/ 71 h 140"/>
                    <a:gd name="T44" fmla="*/ 576 w 580"/>
                    <a:gd name="T45" fmla="*/ 81 h 140"/>
                    <a:gd name="T46" fmla="*/ 567 w 580"/>
                    <a:gd name="T47" fmla="*/ 91 h 140"/>
                    <a:gd name="T48" fmla="*/ 550 w 580"/>
                    <a:gd name="T49" fmla="*/ 101 h 140"/>
                    <a:gd name="T50" fmla="*/ 529 w 580"/>
                    <a:gd name="T51" fmla="*/ 110 h 140"/>
                    <a:gd name="T52" fmla="*/ 501 w 580"/>
                    <a:gd name="T53" fmla="*/ 119 h 140"/>
                    <a:gd name="T54" fmla="*/ 470 w 580"/>
                    <a:gd name="T55" fmla="*/ 125 h 140"/>
                    <a:gd name="T56" fmla="*/ 434 w 580"/>
                    <a:gd name="T57" fmla="*/ 132 h 140"/>
                    <a:gd name="T58" fmla="*/ 395 w 580"/>
                    <a:gd name="T59" fmla="*/ 137 h 140"/>
                    <a:gd name="T60" fmla="*/ 354 w 580"/>
                    <a:gd name="T61" fmla="*/ 140 h 140"/>
                    <a:gd name="T62" fmla="*/ 312 w 580"/>
                    <a:gd name="T63" fmla="*/ 140 h 140"/>
                    <a:gd name="T64" fmla="*/ 268 w 580"/>
                    <a:gd name="T65" fmla="*/ 140 h 140"/>
                    <a:gd name="T66" fmla="*/ 225 w 580"/>
                    <a:gd name="T67" fmla="*/ 140 h 140"/>
                    <a:gd name="T68" fmla="*/ 184 w 580"/>
                    <a:gd name="T69" fmla="*/ 137 h 140"/>
                    <a:gd name="T70" fmla="*/ 145 w 580"/>
                    <a:gd name="T71" fmla="*/ 132 h 140"/>
                    <a:gd name="T72" fmla="*/ 109 w 580"/>
                    <a:gd name="T73" fmla="*/ 125 h 140"/>
                    <a:gd name="T74" fmla="*/ 77 w 580"/>
                    <a:gd name="T75" fmla="*/ 119 h 140"/>
                    <a:gd name="T76" fmla="*/ 51 w 580"/>
                    <a:gd name="T77" fmla="*/ 110 h 140"/>
                    <a:gd name="T78" fmla="*/ 29 w 580"/>
                    <a:gd name="T79" fmla="*/ 101 h 140"/>
                    <a:gd name="T80" fmla="*/ 13 w 580"/>
                    <a:gd name="T81" fmla="*/ 91 h 140"/>
                    <a:gd name="T82" fmla="*/ 3 w 580"/>
                    <a:gd name="T83" fmla="*/ 81 h 140"/>
                    <a:gd name="T84" fmla="*/ 0 w 580"/>
                    <a:gd name="T85" fmla="*/ 71 h 14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580"/>
                    <a:gd name="T130" fmla="*/ 0 h 140"/>
                    <a:gd name="T131" fmla="*/ 580 w 580"/>
                    <a:gd name="T132" fmla="*/ 140 h 14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580" h="140">
                      <a:moveTo>
                        <a:pt x="0" y="71"/>
                      </a:moveTo>
                      <a:lnTo>
                        <a:pt x="3" y="59"/>
                      </a:lnTo>
                      <a:lnTo>
                        <a:pt x="13" y="50"/>
                      </a:lnTo>
                      <a:lnTo>
                        <a:pt x="29" y="40"/>
                      </a:lnTo>
                      <a:lnTo>
                        <a:pt x="51" y="32"/>
                      </a:lnTo>
                      <a:lnTo>
                        <a:pt x="77" y="23"/>
                      </a:lnTo>
                      <a:lnTo>
                        <a:pt x="109" y="15"/>
                      </a:lnTo>
                      <a:lnTo>
                        <a:pt x="145" y="10"/>
                      </a:lnTo>
                      <a:lnTo>
                        <a:pt x="184" y="5"/>
                      </a:lnTo>
                      <a:lnTo>
                        <a:pt x="225" y="2"/>
                      </a:lnTo>
                      <a:lnTo>
                        <a:pt x="268" y="0"/>
                      </a:lnTo>
                      <a:lnTo>
                        <a:pt x="312" y="0"/>
                      </a:lnTo>
                      <a:lnTo>
                        <a:pt x="354" y="2"/>
                      </a:lnTo>
                      <a:lnTo>
                        <a:pt x="395" y="5"/>
                      </a:lnTo>
                      <a:lnTo>
                        <a:pt x="434" y="10"/>
                      </a:lnTo>
                      <a:lnTo>
                        <a:pt x="470" y="15"/>
                      </a:lnTo>
                      <a:lnTo>
                        <a:pt x="501" y="23"/>
                      </a:lnTo>
                      <a:lnTo>
                        <a:pt x="529" y="32"/>
                      </a:lnTo>
                      <a:lnTo>
                        <a:pt x="550" y="40"/>
                      </a:lnTo>
                      <a:lnTo>
                        <a:pt x="567" y="50"/>
                      </a:lnTo>
                      <a:lnTo>
                        <a:pt x="576" y="59"/>
                      </a:lnTo>
                      <a:lnTo>
                        <a:pt x="580" y="71"/>
                      </a:lnTo>
                      <a:lnTo>
                        <a:pt x="576" y="81"/>
                      </a:lnTo>
                      <a:lnTo>
                        <a:pt x="567" y="91"/>
                      </a:lnTo>
                      <a:lnTo>
                        <a:pt x="550" y="101"/>
                      </a:lnTo>
                      <a:lnTo>
                        <a:pt x="529" y="110"/>
                      </a:lnTo>
                      <a:lnTo>
                        <a:pt x="501" y="119"/>
                      </a:lnTo>
                      <a:lnTo>
                        <a:pt x="470" y="125"/>
                      </a:lnTo>
                      <a:lnTo>
                        <a:pt x="434" y="132"/>
                      </a:lnTo>
                      <a:lnTo>
                        <a:pt x="395" y="137"/>
                      </a:lnTo>
                      <a:lnTo>
                        <a:pt x="354" y="140"/>
                      </a:lnTo>
                      <a:lnTo>
                        <a:pt x="312" y="140"/>
                      </a:lnTo>
                      <a:lnTo>
                        <a:pt x="268" y="140"/>
                      </a:lnTo>
                      <a:lnTo>
                        <a:pt x="225" y="140"/>
                      </a:lnTo>
                      <a:lnTo>
                        <a:pt x="184" y="137"/>
                      </a:lnTo>
                      <a:lnTo>
                        <a:pt x="145" y="132"/>
                      </a:lnTo>
                      <a:lnTo>
                        <a:pt x="109" y="125"/>
                      </a:lnTo>
                      <a:lnTo>
                        <a:pt x="77" y="119"/>
                      </a:lnTo>
                      <a:lnTo>
                        <a:pt x="51" y="110"/>
                      </a:lnTo>
                      <a:lnTo>
                        <a:pt x="29" y="101"/>
                      </a:lnTo>
                      <a:lnTo>
                        <a:pt x="13" y="91"/>
                      </a:lnTo>
                      <a:lnTo>
                        <a:pt x="3" y="81"/>
                      </a:lnTo>
                      <a:lnTo>
                        <a:pt x="0" y="7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2" name="Rectangle 36"/>
                <p:cNvSpPr>
                  <a:spLocks noChangeArrowheads="1"/>
                </p:cNvSpPr>
                <p:nvPr/>
              </p:nvSpPr>
              <p:spPr bwMode="auto">
                <a:xfrm>
                  <a:off x="1359" y="2881"/>
                  <a:ext cx="503" cy="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Chapters  4 - 5</a:t>
                  </a:r>
                  <a:endParaRPr lang="en-US" altLang="en-US" b="1"/>
                </a:p>
              </p:txBody>
            </p:sp>
            <p:sp>
              <p:nvSpPr>
                <p:cNvPr id="83" name="Line 37"/>
                <p:cNvSpPr>
                  <a:spLocks noChangeShapeType="1"/>
                </p:cNvSpPr>
                <p:nvPr/>
              </p:nvSpPr>
              <p:spPr bwMode="auto">
                <a:xfrm>
                  <a:off x="1233" y="2798"/>
                  <a:ext cx="709"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84" name="Freeform 38"/>
                <p:cNvSpPr>
                  <a:spLocks/>
                </p:cNvSpPr>
                <p:nvPr/>
              </p:nvSpPr>
              <p:spPr bwMode="auto">
                <a:xfrm>
                  <a:off x="1937" y="2775"/>
                  <a:ext cx="47" cy="48"/>
                </a:xfrm>
                <a:custGeom>
                  <a:avLst/>
                  <a:gdLst>
                    <a:gd name="T0" fmla="*/ 0 w 47"/>
                    <a:gd name="T1" fmla="*/ 0 h 48"/>
                    <a:gd name="T2" fmla="*/ 47 w 47"/>
                    <a:gd name="T3" fmla="*/ 23 h 48"/>
                    <a:gd name="T4" fmla="*/ 0 w 47"/>
                    <a:gd name="T5" fmla="*/ 48 h 48"/>
                    <a:gd name="T6" fmla="*/ 0 w 47"/>
                    <a:gd name="T7" fmla="*/ 0 h 48"/>
                    <a:gd name="T8" fmla="*/ 0 60000 65536"/>
                    <a:gd name="T9" fmla="*/ 0 60000 65536"/>
                    <a:gd name="T10" fmla="*/ 0 60000 65536"/>
                    <a:gd name="T11" fmla="*/ 0 60000 65536"/>
                    <a:gd name="T12" fmla="*/ 0 w 47"/>
                    <a:gd name="T13" fmla="*/ 0 h 48"/>
                    <a:gd name="T14" fmla="*/ 47 w 47"/>
                    <a:gd name="T15" fmla="*/ 48 h 48"/>
                  </a:gdLst>
                  <a:ahLst/>
                  <a:cxnLst>
                    <a:cxn ang="T8">
                      <a:pos x="T0" y="T1"/>
                    </a:cxn>
                    <a:cxn ang="T9">
                      <a:pos x="T2" y="T3"/>
                    </a:cxn>
                    <a:cxn ang="T10">
                      <a:pos x="T4" y="T5"/>
                    </a:cxn>
                    <a:cxn ang="T11">
                      <a:pos x="T6" y="T7"/>
                    </a:cxn>
                  </a:cxnLst>
                  <a:rect l="T12" t="T13" r="T14" b="T15"/>
                  <a:pathLst>
                    <a:path w="47" h="48">
                      <a:moveTo>
                        <a:pt x="0" y="0"/>
                      </a:moveTo>
                      <a:lnTo>
                        <a:pt x="47" y="23"/>
                      </a:lnTo>
                      <a:lnTo>
                        <a:pt x="0" y="4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9" name="Group 39"/>
              <p:cNvGrpSpPr>
                <a:grpSpLocks/>
              </p:cNvGrpSpPr>
              <p:nvPr/>
            </p:nvGrpSpPr>
            <p:grpSpPr bwMode="auto">
              <a:xfrm>
                <a:off x="2735" y="2938"/>
                <a:ext cx="745" cy="336"/>
                <a:chOff x="2735" y="2938"/>
                <a:chExt cx="745" cy="336"/>
              </a:xfrm>
            </p:grpSpPr>
            <p:sp>
              <p:nvSpPr>
                <p:cNvPr id="72" name="Rectangle 40"/>
                <p:cNvSpPr>
                  <a:spLocks noChangeArrowheads="1"/>
                </p:cNvSpPr>
                <p:nvPr/>
              </p:nvSpPr>
              <p:spPr bwMode="auto">
                <a:xfrm>
                  <a:off x="2814" y="2938"/>
                  <a:ext cx="566" cy="13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73" name="Rectangle 41"/>
                <p:cNvSpPr>
                  <a:spLocks noChangeArrowheads="1"/>
                </p:cNvSpPr>
                <p:nvPr/>
              </p:nvSpPr>
              <p:spPr bwMode="auto">
                <a:xfrm>
                  <a:off x="2841" y="2946"/>
                  <a:ext cx="531"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Gate Logic</a:t>
                  </a:r>
                  <a:endParaRPr lang="en-US" altLang="en-US" b="1"/>
                </a:p>
              </p:txBody>
            </p:sp>
            <p:sp>
              <p:nvSpPr>
                <p:cNvPr id="74" name="Freeform 42"/>
                <p:cNvSpPr>
                  <a:spLocks/>
                </p:cNvSpPr>
                <p:nvPr/>
              </p:nvSpPr>
              <p:spPr bwMode="auto">
                <a:xfrm>
                  <a:off x="2786" y="3176"/>
                  <a:ext cx="602" cy="82"/>
                </a:xfrm>
                <a:custGeom>
                  <a:avLst/>
                  <a:gdLst>
                    <a:gd name="T0" fmla="*/ 0 w 602"/>
                    <a:gd name="T1" fmla="*/ 41 h 82"/>
                    <a:gd name="T2" fmla="*/ 3 w 602"/>
                    <a:gd name="T3" fmla="*/ 35 h 82"/>
                    <a:gd name="T4" fmla="*/ 11 w 602"/>
                    <a:gd name="T5" fmla="*/ 30 h 82"/>
                    <a:gd name="T6" fmla="*/ 26 w 602"/>
                    <a:gd name="T7" fmla="*/ 25 h 82"/>
                    <a:gd name="T8" fmla="*/ 47 w 602"/>
                    <a:gd name="T9" fmla="*/ 18 h 82"/>
                    <a:gd name="T10" fmla="*/ 73 w 602"/>
                    <a:gd name="T11" fmla="*/ 13 h 82"/>
                    <a:gd name="T12" fmla="*/ 103 w 602"/>
                    <a:gd name="T13" fmla="*/ 10 h 82"/>
                    <a:gd name="T14" fmla="*/ 137 w 602"/>
                    <a:gd name="T15" fmla="*/ 7 h 82"/>
                    <a:gd name="T16" fmla="*/ 176 w 602"/>
                    <a:gd name="T17" fmla="*/ 3 h 82"/>
                    <a:gd name="T18" fmla="*/ 215 w 602"/>
                    <a:gd name="T19" fmla="*/ 2 h 82"/>
                    <a:gd name="T20" fmla="*/ 258 w 602"/>
                    <a:gd name="T21" fmla="*/ 0 h 82"/>
                    <a:gd name="T22" fmla="*/ 300 w 602"/>
                    <a:gd name="T23" fmla="*/ 0 h 82"/>
                    <a:gd name="T24" fmla="*/ 344 w 602"/>
                    <a:gd name="T25" fmla="*/ 0 h 82"/>
                    <a:gd name="T26" fmla="*/ 385 w 602"/>
                    <a:gd name="T27" fmla="*/ 2 h 82"/>
                    <a:gd name="T28" fmla="*/ 426 w 602"/>
                    <a:gd name="T29" fmla="*/ 3 h 82"/>
                    <a:gd name="T30" fmla="*/ 464 w 602"/>
                    <a:gd name="T31" fmla="*/ 7 h 82"/>
                    <a:gd name="T32" fmla="*/ 498 w 602"/>
                    <a:gd name="T33" fmla="*/ 10 h 82"/>
                    <a:gd name="T34" fmla="*/ 529 w 602"/>
                    <a:gd name="T35" fmla="*/ 13 h 82"/>
                    <a:gd name="T36" fmla="*/ 555 w 602"/>
                    <a:gd name="T37" fmla="*/ 18 h 82"/>
                    <a:gd name="T38" fmla="*/ 575 w 602"/>
                    <a:gd name="T39" fmla="*/ 25 h 82"/>
                    <a:gd name="T40" fmla="*/ 589 w 602"/>
                    <a:gd name="T41" fmla="*/ 30 h 82"/>
                    <a:gd name="T42" fmla="*/ 599 w 602"/>
                    <a:gd name="T43" fmla="*/ 35 h 82"/>
                    <a:gd name="T44" fmla="*/ 602 w 602"/>
                    <a:gd name="T45" fmla="*/ 41 h 82"/>
                    <a:gd name="T46" fmla="*/ 599 w 602"/>
                    <a:gd name="T47" fmla="*/ 48 h 82"/>
                    <a:gd name="T48" fmla="*/ 589 w 602"/>
                    <a:gd name="T49" fmla="*/ 53 h 82"/>
                    <a:gd name="T50" fmla="*/ 575 w 602"/>
                    <a:gd name="T51" fmla="*/ 58 h 82"/>
                    <a:gd name="T52" fmla="*/ 555 w 602"/>
                    <a:gd name="T53" fmla="*/ 64 h 82"/>
                    <a:gd name="T54" fmla="*/ 529 w 602"/>
                    <a:gd name="T55" fmla="*/ 67 h 82"/>
                    <a:gd name="T56" fmla="*/ 498 w 602"/>
                    <a:gd name="T57" fmla="*/ 72 h 82"/>
                    <a:gd name="T58" fmla="*/ 464 w 602"/>
                    <a:gd name="T59" fmla="*/ 76 h 82"/>
                    <a:gd name="T60" fmla="*/ 426 w 602"/>
                    <a:gd name="T61" fmla="*/ 79 h 82"/>
                    <a:gd name="T62" fmla="*/ 385 w 602"/>
                    <a:gd name="T63" fmla="*/ 81 h 82"/>
                    <a:gd name="T64" fmla="*/ 344 w 602"/>
                    <a:gd name="T65" fmla="*/ 82 h 82"/>
                    <a:gd name="T66" fmla="*/ 300 w 602"/>
                    <a:gd name="T67" fmla="*/ 82 h 82"/>
                    <a:gd name="T68" fmla="*/ 258 w 602"/>
                    <a:gd name="T69" fmla="*/ 82 h 82"/>
                    <a:gd name="T70" fmla="*/ 215 w 602"/>
                    <a:gd name="T71" fmla="*/ 81 h 82"/>
                    <a:gd name="T72" fmla="*/ 176 w 602"/>
                    <a:gd name="T73" fmla="*/ 79 h 82"/>
                    <a:gd name="T74" fmla="*/ 137 w 602"/>
                    <a:gd name="T75" fmla="*/ 76 h 82"/>
                    <a:gd name="T76" fmla="*/ 103 w 602"/>
                    <a:gd name="T77" fmla="*/ 72 h 82"/>
                    <a:gd name="T78" fmla="*/ 73 w 602"/>
                    <a:gd name="T79" fmla="*/ 67 h 82"/>
                    <a:gd name="T80" fmla="*/ 47 w 602"/>
                    <a:gd name="T81" fmla="*/ 64 h 82"/>
                    <a:gd name="T82" fmla="*/ 26 w 602"/>
                    <a:gd name="T83" fmla="*/ 58 h 82"/>
                    <a:gd name="T84" fmla="*/ 11 w 602"/>
                    <a:gd name="T85" fmla="*/ 53 h 82"/>
                    <a:gd name="T86" fmla="*/ 3 w 602"/>
                    <a:gd name="T87" fmla="*/ 48 h 82"/>
                    <a:gd name="T88" fmla="*/ 0 w 602"/>
                    <a:gd name="T89" fmla="*/ 41 h 8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602"/>
                    <a:gd name="T136" fmla="*/ 0 h 82"/>
                    <a:gd name="T137" fmla="*/ 602 w 602"/>
                    <a:gd name="T138" fmla="*/ 82 h 82"/>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602" h="82">
                      <a:moveTo>
                        <a:pt x="0" y="41"/>
                      </a:moveTo>
                      <a:lnTo>
                        <a:pt x="3" y="35"/>
                      </a:lnTo>
                      <a:lnTo>
                        <a:pt x="11" y="30"/>
                      </a:lnTo>
                      <a:lnTo>
                        <a:pt x="26" y="25"/>
                      </a:lnTo>
                      <a:lnTo>
                        <a:pt x="47" y="18"/>
                      </a:lnTo>
                      <a:lnTo>
                        <a:pt x="73" y="13"/>
                      </a:lnTo>
                      <a:lnTo>
                        <a:pt x="103" y="10"/>
                      </a:lnTo>
                      <a:lnTo>
                        <a:pt x="137" y="7"/>
                      </a:lnTo>
                      <a:lnTo>
                        <a:pt x="176" y="3"/>
                      </a:lnTo>
                      <a:lnTo>
                        <a:pt x="215" y="2"/>
                      </a:lnTo>
                      <a:lnTo>
                        <a:pt x="258" y="0"/>
                      </a:lnTo>
                      <a:lnTo>
                        <a:pt x="300" y="0"/>
                      </a:lnTo>
                      <a:lnTo>
                        <a:pt x="344" y="0"/>
                      </a:lnTo>
                      <a:lnTo>
                        <a:pt x="385" y="2"/>
                      </a:lnTo>
                      <a:lnTo>
                        <a:pt x="426" y="3"/>
                      </a:lnTo>
                      <a:lnTo>
                        <a:pt x="464" y="7"/>
                      </a:lnTo>
                      <a:lnTo>
                        <a:pt x="498" y="10"/>
                      </a:lnTo>
                      <a:lnTo>
                        <a:pt x="529" y="13"/>
                      </a:lnTo>
                      <a:lnTo>
                        <a:pt x="555" y="18"/>
                      </a:lnTo>
                      <a:lnTo>
                        <a:pt x="575" y="25"/>
                      </a:lnTo>
                      <a:lnTo>
                        <a:pt x="589" y="30"/>
                      </a:lnTo>
                      <a:lnTo>
                        <a:pt x="599" y="35"/>
                      </a:lnTo>
                      <a:lnTo>
                        <a:pt x="602" y="41"/>
                      </a:lnTo>
                      <a:lnTo>
                        <a:pt x="599" y="48"/>
                      </a:lnTo>
                      <a:lnTo>
                        <a:pt x="589" y="53"/>
                      </a:lnTo>
                      <a:lnTo>
                        <a:pt x="575" y="58"/>
                      </a:lnTo>
                      <a:lnTo>
                        <a:pt x="555" y="64"/>
                      </a:lnTo>
                      <a:lnTo>
                        <a:pt x="529" y="67"/>
                      </a:lnTo>
                      <a:lnTo>
                        <a:pt x="498" y="72"/>
                      </a:lnTo>
                      <a:lnTo>
                        <a:pt x="464" y="76"/>
                      </a:lnTo>
                      <a:lnTo>
                        <a:pt x="426" y="79"/>
                      </a:lnTo>
                      <a:lnTo>
                        <a:pt x="385" y="81"/>
                      </a:lnTo>
                      <a:lnTo>
                        <a:pt x="344" y="82"/>
                      </a:lnTo>
                      <a:lnTo>
                        <a:pt x="300" y="82"/>
                      </a:lnTo>
                      <a:lnTo>
                        <a:pt x="258" y="82"/>
                      </a:lnTo>
                      <a:lnTo>
                        <a:pt x="215" y="81"/>
                      </a:lnTo>
                      <a:lnTo>
                        <a:pt x="176" y="79"/>
                      </a:lnTo>
                      <a:lnTo>
                        <a:pt x="137" y="76"/>
                      </a:lnTo>
                      <a:lnTo>
                        <a:pt x="103" y="72"/>
                      </a:lnTo>
                      <a:lnTo>
                        <a:pt x="73" y="67"/>
                      </a:lnTo>
                      <a:lnTo>
                        <a:pt x="47" y="64"/>
                      </a:lnTo>
                      <a:lnTo>
                        <a:pt x="26" y="58"/>
                      </a:lnTo>
                      <a:lnTo>
                        <a:pt x="11" y="53"/>
                      </a:lnTo>
                      <a:lnTo>
                        <a:pt x="3" y="48"/>
                      </a:lnTo>
                      <a:lnTo>
                        <a:pt x="0"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5" name="Rectangle 43"/>
                <p:cNvSpPr>
                  <a:spLocks noChangeArrowheads="1"/>
                </p:cNvSpPr>
                <p:nvPr/>
              </p:nvSpPr>
              <p:spPr bwMode="auto">
                <a:xfrm>
                  <a:off x="2851" y="3175"/>
                  <a:ext cx="503" cy="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Chapters  1 - 3</a:t>
                  </a:r>
                  <a:endParaRPr lang="en-US" altLang="en-US" b="1"/>
                </a:p>
              </p:txBody>
            </p:sp>
            <p:sp>
              <p:nvSpPr>
                <p:cNvPr id="76" name="Line 44"/>
                <p:cNvSpPr>
                  <a:spLocks noChangeShapeType="1"/>
                </p:cNvSpPr>
                <p:nvPr/>
              </p:nvSpPr>
              <p:spPr bwMode="auto">
                <a:xfrm>
                  <a:off x="2735" y="3119"/>
                  <a:ext cx="704"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77" name="Freeform 45"/>
                <p:cNvSpPr>
                  <a:spLocks/>
                </p:cNvSpPr>
                <p:nvPr/>
              </p:nvSpPr>
              <p:spPr bwMode="auto">
                <a:xfrm>
                  <a:off x="3432" y="3096"/>
                  <a:ext cx="48" cy="47"/>
                </a:xfrm>
                <a:custGeom>
                  <a:avLst/>
                  <a:gdLst>
                    <a:gd name="T0" fmla="*/ 0 w 48"/>
                    <a:gd name="T1" fmla="*/ 0 h 47"/>
                    <a:gd name="T2" fmla="*/ 48 w 48"/>
                    <a:gd name="T3" fmla="*/ 23 h 47"/>
                    <a:gd name="T4" fmla="*/ 0 w 48"/>
                    <a:gd name="T5" fmla="*/ 47 h 47"/>
                    <a:gd name="T6" fmla="*/ 0 w 48"/>
                    <a:gd name="T7" fmla="*/ 0 h 47"/>
                    <a:gd name="T8" fmla="*/ 0 60000 65536"/>
                    <a:gd name="T9" fmla="*/ 0 60000 65536"/>
                    <a:gd name="T10" fmla="*/ 0 60000 65536"/>
                    <a:gd name="T11" fmla="*/ 0 60000 65536"/>
                    <a:gd name="T12" fmla="*/ 0 w 48"/>
                    <a:gd name="T13" fmla="*/ 0 h 47"/>
                    <a:gd name="T14" fmla="*/ 48 w 48"/>
                    <a:gd name="T15" fmla="*/ 47 h 47"/>
                  </a:gdLst>
                  <a:ahLst/>
                  <a:cxnLst>
                    <a:cxn ang="T8">
                      <a:pos x="T0" y="T1"/>
                    </a:cxn>
                    <a:cxn ang="T9">
                      <a:pos x="T2" y="T3"/>
                    </a:cxn>
                    <a:cxn ang="T10">
                      <a:pos x="T4" y="T5"/>
                    </a:cxn>
                    <a:cxn ang="T11">
                      <a:pos x="T6" y="T7"/>
                    </a:cxn>
                  </a:cxnLst>
                  <a:rect l="T12" t="T13" r="T14" b="T15"/>
                  <a:pathLst>
                    <a:path w="48" h="47">
                      <a:moveTo>
                        <a:pt x="0" y="0"/>
                      </a:moveTo>
                      <a:lnTo>
                        <a:pt x="48" y="23"/>
                      </a:lnTo>
                      <a:lnTo>
                        <a:pt x="0" y="47"/>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10" name="Group 46"/>
              <p:cNvGrpSpPr>
                <a:grpSpLocks/>
              </p:cNvGrpSpPr>
              <p:nvPr/>
            </p:nvGrpSpPr>
            <p:grpSpPr bwMode="auto">
              <a:xfrm>
                <a:off x="4233" y="3175"/>
                <a:ext cx="1479" cy="525"/>
                <a:chOff x="4233" y="3175"/>
                <a:chExt cx="1479" cy="525"/>
              </a:xfrm>
            </p:grpSpPr>
            <p:sp>
              <p:nvSpPr>
                <p:cNvPr id="63" name="Rectangle 47"/>
                <p:cNvSpPr>
                  <a:spLocks noChangeArrowheads="1"/>
                </p:cNvSpPr>
                <p:nvPr/>
              </p:nvSpPr>
              <p:spPr bwMode="auto">
                <a:xfrm>
                  <a:off x="4318" y="3179"/>
                  <a:ext cx="610" cy="22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64" name="Rectangle 48"/>
                <p:cNvSpPr>
                  <a:spLocks noChangeArrowheads="1"/>
                </p:cNvSpPr>
                <p:nvPr/>
              </p:nvSpPr>
              <p:spPr bwMode="auto">
                <a:xfrm>
                  <a:off x="4345" y="3175"/>
                  <a:ext cx="465"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Electrical</a:t>
                  </a:r>
                  <a:endParaRPr lang="en-US" altLang="en-US" b="1"/>
                </a:p>
              </p:txBody>
            </p:sp>
            <p:sp>
              <p:nvSpPr>
                <p:cNvPr id="65" name="Rectangle 49"/>
                <p:cNvSpPr>
                  <a:spLocks noChangeArrowheads="1"/>
                </p:cNvSpPr>
                <p:nvPr/>
              </p:nvSpPr>
              <p:spPr bwMode="auto">
                <a:xfrm>
                  <a:off x="4345" y="3290"/>
                  <a:ext cx="589"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Engineering</a:t>
                  </a:r>
                  <a:endParaRPr lang="en-US" altLang="en-US" b="1"/>
                </a:p>
              </p:txBody>
            </p:sp>
            <p:sp>
              <p:nvSpPr>
                <p:cNvPr id="66" name="Freeform 50"/>
                <p:cNvSpPr>
                  <a:spLocks/>
                </p:cNvSpPr>
                <p:nvPr/>
              </p:nvSpPr>
              <p:spPr bwMode="auto">
                <a:xfrm>
                  <a:off x="5015" y="3322"/>
                  <a:ext cx="697" cy="378"/>
                </a:xfrm>
                <a:custGeom>
                  <a:avLst/>
                  <a:gdLst>
                    <a:gd name="T0" fmla="*/ 64 w 697"/>
                    <a:gd name="T1" fmla="*/ 162 h 378"/>
                    <a:gd name="T2" fmla="*/ 5 w 697"/>
                    <a:gd name="T3" fmla="*/ 179 h 378"/>
                    <a:gd name="T4" fmla="*/ 72 w 697"/>
                    <a:gd name="T5" fmla="*/ 199 h 378"/>
                    <a:gd name="T6" fmla="*/ 18 w 697"/>
                    <a:gd name="T7" fmla="*/ 245 h 378"/>
                    <a:gd name="T8" fmla="*/ 90 w 697"/>
                    <a:gd name="T9" fmla="*/ 266 h 378"/>
                    <a:gd name="T10" fmla="*/ 49 w 697"/>
                    <a:gd name="T11" fmla="*/ 312 h 378"/>
                    <a:gd name="T12" fmla="*/ 142 w 697"/>
                    <a:gd name="T13" fmla="*/ 319 h 378"/>
                    <a:gd name="T14" fmla="*/ 157 w 697"/>
                    <a:gd name="T15" fmla="*/ 371 h 378"/>
                    <a:gd name="T16" fmla="*/ 237 w 697"/>
                    <a:gd name="T17" fmla="*/ 351 h 378"/>
                    <a:gd name="T18" fmla="*/ 294 w 697"/>
                    <a:gd name="T19" fmla="*/ 378 h 378"/>
                    <a:gd name="T20" fmla="*/ 340 w 697"/>
                    <a:gd name="T21" fmla="*/ 353 h 378"/>
                    <a:gd name="T22" fmla="*/ 387 w 697"/>
                    <a:gd name="T23" fmla="*/ 378 h 378"/>
                    <a:gd name="T24" fmla="*/ 426 w 697"/>
                    <a:gd name="T25" fmla="*/ 348 h 378"/>
                    <a:gd name="T26" fmla="*/ 488 w 697"/>
                    <a:gd name="T27" fmla="*/ 368 h 378"/>
                    <a:gd name="T28" fmla="*/ 542 w 697"/>
                    <a:gd name="T29" fmla="*/ 328 h 378"/>
                    <a:gd name="T30" fmla="*/ 644 w 697"/>
                    <a:gd name="T31" fmla="*/ 340 h 378"/>
                    <a:gd name="T32" fmla="*/ 617 w 697"/>
                    <a:gd name="T33" fmla="*/ 292 h 378"/>
                    <a:gd name="T34" fmla="*/ 688 w 697"/>
                    <a:gd name="T35" fmla="*/ 287 h 378"/>
                    <a:gd name="T36" fmla="*/ 640 w 697"/>
                    <a:gd name="T37" fmla="*/ 233 h 378"/>
                    <a:gd name="T38" fmla="*/ 697 w 697"/>
                    <a:gd name="T39" fmla="*/ 204 h 378"/>
                    <a:gd name="T40" fmla="*/ 624 w 697"/>
                    <a:gd name="T41" fmla="*/ 169 h 378"/>
                    <a:gd name="T42" fmla="*/ 665 w 697"/>
                    <a:gd name="T43" fmla="*/ 121 h 378"/>
                    <a:gd name="T44" fmla="*/ 586 w 697"/>
                    <a:gd name="T45" fmla="*/ 120 h 378"/>
                    <a:gd name="T46" fmla="*/ 617 w 697"/>
                    <a:gd name="T47" fmla="*/ 66 h 378"/>
                    <a:gd name="T48" fmla="*/ 518 w 697"/>
                    <a:gd name="T49" fmla="*/ 72 h 378"/>
                    <a:gd name="T50" fmla="*/ 513 w 697"/>
                    <a:gd name="T51" fmla="*/ 16 h 378"/>
                    <a:gd name="T52" fmla="*/ 412 w 697"/>
                    <a:gd name="T53" fmla="*/ 41 h 378"/>
                    <a:gd name="T54" fmla="*/ 376 w 697"/>
                    <a:gd name="T55" fmla="*/ 0 h 378"/>
                    <a:gd name="T56" fmla="*/ 310 w 697"/>
                    <a:gd name="T57" fmla="*/ 38 h 378"/>
                    <a:gd name="T58" fmla="*/ 248 w 697"/>
                    <a:gd name="T59" fmla="*/ 0 h 378"/>
                    <a:gd name="T60" fmla="*/ 211 w 697"/>
                    <a:gd name="T61" fmla="*/ 56 h 378"/>
                    <a:gd name="T62" fmla="*/ 142 w 697"/>
                    <a:gd name="T63" fmla="*/ 26 h 378"/>
                    <a:gd name="T64" fmla="*/ 145 w 697"/>
                    <a:gd name="T65" fmla="*/ 75 h 378"/>
                    <a:gd name="T66" fmla="*/ 57 w 697"/>
                    <a:gd name="T67" fmla="*/ 62 h 378"/>
                    <a:gd name="T68" fmla="*/ 80 w 697"/>
                    <a:gd name="T69" fmla="*/ 112 h 378"/>
                    <a:gd name="T70" fmla="*/ 0 w 697"/>
                    <a:gd name="T71" fmla="*/ 110 h 378"/>
                    <a:gd name="T72" fmla="*/ 64 w 697"/>
                    <a:gd name="T73" fmla="*/ 162 h 37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97"/>
                    <a:gd name="T112" fmla="*/ 0 h 378"/>
                    <a:gd name="T113" fmla="*/ 697 w 697"/>
                    <a:gd name="T114" fmla="*/ 378 h 378"/>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97" h="378">
                      <a:moveTo>
                        <a:pt x="64" y="162"/>
                      </a:moveTo>
                      <a:lnTo>
                        <a:pt x="5" y="179"/>
                      </a:lnTo>
                      <a:lnTo>
                        <a:pt x="72" y="199"/>
                      </a:lnTo>
                      <a:lnTo>
                        <a:pt x="18" y="245"/>
                      </a:lnTo>
                      <a:lnTo>
                        <a:pt x="90" y="266"/>
                      </a:lnTo>
                      <a:lnTo>
                        <a:pt x="49" y="312"/>
                      </a:lnTo>
                      <a:lnTo>
                        <a:pt x="142" y="319"/>
                      </a:lnTo>
                      <a:lnTo>
                        <a:pt x="157" y="371"/>
                      </a:lnTo>
                      <a:lnTo>
                        <a:pt x="237" y="351"/>
                      </a:lnTo>
                      <a:lnTo>
                        <a:pt x="294" y="378"/>
                      </a:lnTo>
                      <a:lnTo>
                        <a:pt x="340" y="353"/>
                      </a:lnTo>
                      <a:lnTo>
                        <a:pt x="387" y="378"/>
                      </a:lnTo>
                      <a:lnTo>
                        <a:pt x="426" y="348"/>
                      </a:lnTo>
                      <a:lnTo>
                        <a:pt x="488" y="368"/>
                      </a:lnTo>
                      <a:lnTo>
                        <a:pt x="542" y="328"/>
                      </a:lnTo>
                      <a:lnTo>
                        <a:pt x="644" y="340"/>
                      </a:lnTo>
                      <a:lnTo>
                        <a:pt x="617" y="292"/>
                      </a:lnTo>
                      <a:lnTo>
                        <a:pt x="688" y="287"/>
                      </a:lnTo>
                      <a:lnTo>
                        <a:pt x="640" y="233"/>
                      </a:lnTo>
                      <a:lnTo>
                        <a:pt x="697" y="204"/>
                      </a:lnTo>
                      <a:lnTo>
                        <a:pt x="624" y="169"/>
                      </a:lnTo>
                      <a:lnTo>
                        <a:pt x="665" y="121"/>
                      </a:lnTo>
                      <a:lnTo>
                        <a:pt x="586" y="120"/>
                      </a:lnTo>
                      <a:lnTo>
                        <a:pt x="617" y="66"/>
                      </a:lnTo>
                      <a:lnTo>
                        <a:pt x="518" y="72"/>
                      </a:lnTo>
                      <a:lnTo>
                        <a:pt x="513" y="16"/>
                      </a:lnTo>
                      <a:lnTo>
                        <a:pt x="412" y="41"/>
                      </a:lnTo>
                      <a:lnTo>
                        <a:pt x="376" y="0"/>
                      </a:lnTo>
                      <a:lnTo>
                        <a:pt x="310" y="38"/>
                      </a:lnTo>
                      <a:lnTo>
                        <a:pt x="248" y="0"/>
                      </a:lnTo>
                      <a:lnTo>
                        <a:pt x="211" y="56"/>
                      </a:lnTo>
                      <a:lnTo>
                        <a:pt x="142" y="26"/>
                      </a:lnTo>
                      <a:lnTo>
                        <a:pt x="145" y="75"/>
                      </a:lnTo>
                      <a:lnTo>
                        <a:pt x="57" y="62"/>
                      </a:lnTo>
                      <a:lnTo>
                        <a:pt x="80" y="112"/>
                      </a:lnTo>
                      <a:lnTo>
                        <a:pt x="0" y="110"/>
                      </a:lnTo>
                      <a:lnTo>
                        <a:pt x="64" y="16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7" name="Freeform 51"/>
                <p:cNvSpPr>
                  <a:spLocks/>
                </p:cNvSpPr>
                <p:nvPr/>
              </p:nvSpPr>
              <p:spPr bwMode="auto">
                <a:xfrm>
                  <a:off x="5015" y="3322"/>
                  <a:ext cx="697" cy="378"/>
                </a:xfrm>
                <a:custGeom>
                  <a:avLst/>
                  <a:gdLst>
                    <a:gd name="T0" fmla="*/ 64 w 697"/>
                    <a:gd name="T1" fmla="*/ 162 h 378"/>
                    <a:gd name="T2" fmla="*/ 5 w 697"/>
                    <a:gd name="T3" fmla="*/ 179 h 378"/>
                    <a:gd name="T4" fmla="*/ 72 w 697"/>
                    <a:gd name="T5" fmla="*/ 199 h 378"/>
                    <a:gd name="T6" fmla="*/ 18 w 697"/>
                    <a:gd name="T7" fmla="*/ 245 h 378"/>
                    <a:gd name="T8" fmla="*/ 90 w 697"/>
                    <a:gd name="T9" fmla="*/ 266 h 378"/>
                    <a:gd name="T10" fmla="*/ 49 w 697"/>
                    <a:gd name="T11" fmla="*/ 312 h 378"/>
                    <a:gd name="T12" fmla="*/ 142 w 697"/>
                    <a:gd name="T13" fmla="*/ 319 h 378"/>
                    <a:gd name="T14" fmla="*/ 157 w 697"/>
                    <a:gd name="T15" fmla="*/ 371 h 378"/>
                    <a:gd name="T16" fmla="*/ 237 w 697"/>
                    <a:gd name="T17" fmla="*/ 351 h 378"/>
                    <a:gd name="T18" fmla="*/ 294 w 697"/>
                    <a:gd name="T19" fmla="*/ 378 h 378"/>
                    <a:gd name="T20" fmla="*/ 340 w 697"/>
                    <a:gd name="T21" fmla="*/ 353 h 378"/>
                    <a:gd name="T22" fmla="*/ 387 w 697"/>
                    <a:gd name="T23" fmla="*/ 378 h 378"/>
                    <a:gd name="T24" fmla="*/ 426 w 697"/>
                    <a:gd name="T25" fmla="*/ 348 h 378"/>
                    <a:gd name="T26" fmla="*/ 488 w 697"/>
                    <a:gd name="T27" fmla="*/ 368 h 378"/>
                    <a:gd name="T28" fmla="*/ 542 w 697"/>
                    <a:gd name="T29" fmla="*/ 328 h 378"/>
                    <a:gd name="T30" fmla="*/ 644 w 697"/>
                    <a:gd name="T31" fmla="*/ 340 h 378"/>
                    <a:gd name="T32" fmla="*/ 617 w 697"/>
                    <a:gd name="T33" fmla="*/ 292 h 378"/>
                    <a:gd name="T34" fmla="*/ 688 w 697"/>
                    <a:gd name="T35" fmla="*/ 287 h 378"/>
                    <a:gd name="T36" fmla="*/ 640 w 697"/>
                    <a:gd name="T37" fmla="*/ 233 h 378"/>
                    <a:gd name="T38" fmla="*/ 697 w 697"/>
                    <a:gd name="T39" fmla="*/ 204 h 378"/>
                    <a:gd name="T40" fmla="*/ 624 w 697"/>
                    <a:gd name="T41" fmla="*/ 169 h 378"/>
                    <a:gd name="T42" fmla="*/ 665 w 697"/>
                    <a:gd name="T43" fmla="*/ 121 h 378"/>
                    <a:gd name="T44" fmla="*/ 586 w 697"/>
                    <a:gd name="T45" fmla="*/ 120 h 378"/>
                    <a:gd name="T46" fmla="*/ 617 w 697"/>
                    <a:gd name="T47" fmla="*/ 66 h 378"/>
                    <a:gd name="T48" fmla="*/ 518 w 697"/>
                    <a:gd name="T49" fmla="*/ 72 h 378"/>
                    <a:gd name="T50" fmla="*/ 513 w 697"/>
                    <a:gd name="T51" fmla="*/ 16 h 378"/>
                    <a:gd name="T52" fmla="*/ 412 w 697"/>
                    <a:gd name="T53" fmla="*/ 41 h 378"/>
                    <a:gd name="T54" fmla="*/ 376 w 697"/>
                    <a:gd name="T55" fmla="*/ 0 h 378"/>
                    <a:gd name="T56" fmla="*/ 310 w 697"/>
                    <a:gd name="T57" fmla="*/ 38 h 378"/>
                    <a:gd name="T58" fmla="*/ 248 w 697"/>
                    <a:gd name="T59" fmla="*/ 0 h 378"/>
                    <a:gd name="T60" fmla="*/ 211 w 697"/>
                    <a:gd name="T61" fmla="*/ 56 h 378"/>
                    <a:gd name="T62" fmla="*/ 142 w 697"/>
                    <a:gd name="T63" fmla="*/ 26 h 378"/>
                    <a:gd name="T64" fmla="*/ 145 w 697"/>
                    <a:gd name="T65" fmla="*/ 75 h 378"/>
                    <a:gd name="T66" fmla="*/ 57 w 697"/>
                    <a:gd name="T67" fmla="*/ 62 h 378"/>
                    <a:gd name="T68" fmla="*/ 80 w 697"/>
                    <a:gd name="T69" fmla="*/ 112 h 378"/>
                    <a:gd name="T70" fmla="*/ 0 w 697"/>
                    <a:gd name="T71" fmla="*/ 110 h 378"/>
                    <a:gd name="T72" fmla="*/ 64 w 697"/>
                    <a:gd name="T73" fmla="*/ 162 h 37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97"/>
                    <a:gd name="T112" fmla="*/ 0 h 378"/>
                    <a:gd name="T113" fmla="*/ 697 w 697"/>
                    <a:gd name="T114" fmla="*/ 378 h 378"/>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97" h="378">
                      <a:moveTo>
                        <a:pt x="64" y="162"/>
                      </a:moveTo>
                      <a:lnTo>
                        <a:pt x="5" y="179"/>
                      </a:lnTo>
                      <a:lnTo>
                        <a:pt x="72" y="199"/>
                      </a:lnTo>
                      <a:lnTo>
                        <a:pt x="18" y="245"/>
                      </a:lnTo>
                      <a:lnTo>
                        <a:pt x="90" y="266"/>
                      </a:lnTo>
                      <a:lnTo>
                        <a:pt x="49" y="312"/>
                      </a:lnTo>
                      <a:lnTo>
                        <a:pt x="142" y="319"/>
                      </a:lnTo>
                      <a:lnTo>
                        <a:pt x="157" y="371"/>
                      </a:lnTo>
                      <a:lnTo>
                        <a:pt x="237" y="351"/>
                      </a:lnTo>
                      <a:lnTo>
                        <a:pt x="294" y="378"/>
                      </a:lnTo>
                      <a:lnTo>
                        <a:pt x="340" y="353"/>
                      </a:lnTo>
                      <a:lnTo>
                        <a:pt x="387" y="378"/>
                      </a:lnTo>
                      <a:lnTo>
                        <a:pt x="426" y="348"/>
                      </a:lnTo>
                      <a:lnTo>
                        <a:pt x="488" y="368"/>
                      </a:lnTo>
                      <a:lnTo>
                        <a:pt x="542" y="328"/>
                      </a:lnTo>
                      <a:lnTo>
                        <a:pt x="644" y="340"/>
                      </a:lnTo>
                      <a:lnTo>
                        <a:pt x="617" y="292"/>
                      </a:lnTo>
                      <a:lnTo>
                        <a:pt x="688" y="287"/>
                      </a:lnTo>
                      <a:lnTo>
                        <a:pt x="640" y="233"/>
                      </a:lnTo>
                      <a:lnTo>
                        <a:pt x="697" y="204"/>
                      </a:lnTo>
                      <a:lnTo>
                        <a:pt x="624" y="169"/>
                      </a:lnTo>
                      <a:lnTo>
                        <a:pt x="665" y="121"/>
                      </a:lnTo>
                      <a:lnTo>
                        <a:pt x="586" y="120"/>
                      </a:lnTo>
                      <a:lnTo>
                        <a:pt x="617" y="66"/>
                      </a:lnTo>
                      <a:lnTo>
                        <a:pt x="518" y="72"/>
                      </a:lnTo>
                      <a:lnTo>
                        <a:pt x="513" y="16"/>
                      </a:lnTo>
                      <a:lnTo>
                        <a:pt x="412" y="41"/>
                      </a:lnTo>
                      <a:lnTo>
                        <a:pt x="376" y="0"/>
                      </a:lnTo>
                      <a:lnTo>
                        <a:pt x="310" y="38"/>
                      </a:lnTo>
                      <a:lnTo>
                        <a:pt x="248" y="0"/>
                      </a:lnTo>
                      <a:lnTo>
                        <a:pt x="211" y="56"/>
                      </a:lnTo>
                      <a:lnTo>
                        <a:pt x="142" y="26"/>
                      </a:lnTo>
                      <a:lnTo>
                        <a:pt x="145" y="75"/>
                      </a:lnTo>
                      <a:lnTo>
                        <a:pt x="57" y="62"/>
                      </a:lnTo>
                      <a:lnTo>
                        <a:pt x="80" y="112"/>
                      </a:lnTo>
                      <a:lnTo>
                        <a:pt x="0" y="110"/>
                      </a:lnTo>
                      <a:lnTo>
                        <a:pt x="64" y="162"/>
                      </a:lnTo>
                    </a:path>
                  </a:pathLst>
                </a:custGeom>
                <a:noFill/>
                <a:ln w="31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68" name="Freeform 52"/>
                <p:cNvSpPr>
                  <a:spLocks/>
                </p:cNvSpPr>
                <p:nvPr/>
              </p:nvSpPr>
              <p:spPr bwMode="auto">
                <a:xfrm>
                  <a:off x="4958" y="3264"/>
                  <a:ext cx="697" cy="378"/>
                </a:xfrm>
                <a:custGeom>
                  <a:avLst/>
                  <a:gdLst>
                    <a:gd name="T0" fmla="*/ 62 w 697"/>
                    <a:gd name="T1" fmla="*/ 163 h 378"/>
                    <a:gd name="T2" fmla="*/ 5 w 697"/>
                    <a:gd name="T3" fmla="*/ 178 h 378"/>
                    <a:gd name="T4" fmla="*/ 72 w 697"/>
                    <a:gd name="T5" fmla="*/ 199 h 378"/>
                    <a:gd name="T6" fmla="*/ 18 w 697"/>
                    <a:gd name="T7" fmla="*/ 245 h 378"/>
                    <a:gd name="T8" fmla="*/ 90 w 697"/>
                    <a:gd name="T9" fmla="*/ 266 h 378"/>
                    <a:gd name="T10" fmla="*/ 49 w 697"/>
                    <a:gd name="T11" fmla="*/ 311 h 378"/>
                    <a:gd name="T12" fmla="*/ 142 w 697"/>
                    <a:gd name="T13" fmla="*/ 319 h 378"/>
                    <a:gd name="T14" fmla="*/ 155 w 697"/>
                    <a:gd name="T15" fmla="*/ 370 h 378"/>
                    <a:gd name="T16" fmla="*/ 235 w 697"/>
                    <a:gd name="T17" fmla="*/ 352 h 378"/>
                    <a:gd name="T18" fmla="*/ 294 w 697"/>
                    <a:gd name="T19" fmla="*/ 378 h 378"/>
                    <a:gd name="T20" fmla="*/ 340 w 697"/>
                    <a:gd name="T21" fmla="*/ 352 h 378"/>
                    <a:gd name="T22" fmla="*/ 385 w 697"/>
                    <a:gd name="T23" fmla="*/ 378 h 378"/>
                    <a:gd name="T24" fmla="*/ 426 w 697"/>
                    <a:gd name="T25" fmla="*/ 347 h 378"/>
                    <a:gd name="T26" fmla="*/ 487 w 697"/>
                    <a:gd name="T27" fmla="*/ 368 h 378"/>
                    <a:gd name="T28" fmla="*/ 542 w 697"/>
                    <a:gd name="T29" fmla="*/ 327 h 378"/>
                    <a:gd name="T30" fmla="*/ 643 w 697"/>
                    <a:gd name="T31" fmla="*/ 340 h 378"/>
                    <a:gd name="T32" fmla="*/ 617 w 697"/>
                    <a:gd name="T33" fmla="*/ 293 h 378"/>
                    <a:gd name="T34" fmla="*/ 686 w 697"/>
                    <a:gd name="T35" fmla="*/ 288 h 378"/>
                    <a:gd name="T36" fmla="*/ 638 w 697"/>
                    <a:gd name="T37" fmla="*/ 234 h 378"/>
                    <a:gd name="T38" fmla="*/ 697 w 697"/>
                    <a:gd name="T39" fmla="*/ 202 h 378"/>
                    <a:gd name="T40" fmla="*/ 622 w 697"/>
                    <a:gd name="T41" fmla="*/ 170 h 378"/>
                    <a:gd name="T42" fmla="*/ 665 w 697"/>
                    <a:gd name="T43" fmla="*/ 122 h 378"/>
                    <a:gd name="T44" fmla="*/ 586 w 697"/>
                    <a:gd name="T45" fmla="*/ 120 h 378"/>
                    <a:gd name="T46" fmla="*/ 617 w 697"/>
                    <a:gd name="T47" fmla="*/ 64 h 378"/>
                    <a:gd name="T48" fmla="*/ 518 w 697"/>
                    <a:gd name="T49" fmla="*/ 73 h 378"/>
                    <a:gd name="T50" fmla="*/ 511 w 697"/>
                    <a:gd name="T51" fmla="*/ 17 h 378"/>
                    <a:gd name="T52" fmla="*/ 411 w 697"/>
                    <a:gd name="T53" fmla="*/ 41 h 378"/>
                    <a:gd name="T54" fmla="*/ 374 w 697"/>
                    <a:gd name="T55" fmla="*/ 0 h 378"/>
                    <a:gd name="T56" fmla="*/ 310 w 697"/>
                    <a:gd name="T57" fmla="*/ 36 h 378"/>
                    <a:gd name="T58" fmla="*/ 248 w 697"/>
                    <a:gd name="T59" fmla="*/ 0 h 378"/>
                    <a:gd name="T60" fmla="*/ 209 w 697"/>
                    <a:gd name="T61" fmla="*/ 56 h 378"/>
                    <a:gd name="T62" fmla="*/ 142 w 697"/>
                    <a:gd name="T63" fmla="*/ 27 h 378"/>
                    <a:gd name="T64" fmla="*/ 144 w 697"/>
                    <a:gd name="T65" fmla="*/ 76 h 378"/>
                    <a:gd name="T66" fmla="*/ 57 w 697"/>
                    <a:gd name="T67" fmla="*/ 61 h 378"/>
                    <a:gd name="T68" fmla="*/ 78 w 697"/>
                    <a:gd name="T69" fmla="*/ 112 h 378"/>
                    <a:gd name="T70" fmla="*/ 0 w 697"/>
                    <a:gd name="T71" fmla="*/ 110 h 378"/>
                    <a:gd name="T72" fmla="*/ 62 w 697"/>
                    <a:gd name="T73" fmla="*/ 163 h 37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97"/>
                    <a:gd name="T112" fmla="*/ 0 h 378"/>
                    <a:gd name="T113" fmla="*/ 697 w 697"/>
                    <a:gd name="T114" fmla="*/ 378 h 378"/>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97" h="378">
                      <a:moveTo>
                        <a:pt x="62" y="163"/>
                      </a:moveTo>
                      <a:lnTo>
                        <a:pt x="5" y="178"/>
                      </a:lnTo>
                      <a:lnTo>
                        <a:pt x="72" y="199"/>
                      </a:lnTo>
                      <a:lnTo>
                        <a:pt x="18" y="245"/>
                      </a:lnTo>
                      <a:lnTo>
                        <a:pt x="90" y="266"/>
                      </a:lnTo>
                      <a:lnTo>
                        <a:pt x="49" y="311"/>
                      </a:lnTo>
                      <a:lnTo>
                        <a:pt x="142" y="319"/>
                      </a:lnTo>
                      <a:lnTo>
                        <a:pt x="155" y="370"/>
                      </a:lnTo>
                      <a:lnTo>
                        <a:pt x="235" y="352"/>
                      </a:lnTo>
                      <a:lnTo>
                        <a:pt x="294" y="378"/>
                      </a:lnTo>
                      <a:lnTo>
                        <a:pt x="340" y="352"/>
                      </a:lnTo>
                      <a:lnTo>
                        <a:pt x="385" y="378"/>
                      </a:lnTo>
                      <a:lnTo>
                        <a:pt x="426" y="347"/>
                      </a:lnTo>
                      <a:lnTo>
                        <a:pt x="487" y="368"/>
                      </a:lnTo>
                      <a:lnTo>
                        <a:pt x="542" y="327"/>
                      </a:lnTo>
                      <a:lnTo>
                        <a:pt x="643" y="340"/>
                      </a:lnTo>
                      <a:lnTo>
                        <a:pt x="617" y="293"/>
                      </a:lnTo>
                      <a:lnTo>
                        <a:pt x="686" y="288"/>
                      </a:lnTo>
                      <a:lnTo>
                        <a:pt x="638" y="234"/>
                      </a:lnTo>
                      <a:lnTo>
                        <a:pt x="697" y="202"/>
                      </a:lnTo>
                      <a:lnTo>
                        <a:pt x="622" y="170"/>
                      </a:lnTo>
                      <a:lnTo>
                        <a:pt x="665" y="122"/>
                      </a:lnTo>
                      <a:lnTo>
                        <a:pt x="586" y="120"/>
                      </a:lnTo>
                      <a:lnTo>
                        <a:pt x="617" y="64"/>
                      </a:lnTo>
                      <a:lnTo>
                        <a:pt x="518" y="73"/>
                      </a:lnTo>
                      <a:lnTo>
                        <a:pt x="511" y="17"/>
                      </a:lnTo>
                      <a:lnTo>
                        <a:pt x="411" y="41"/>
                      </a:lnTo>
                      <a:lnTo>
                        <a:pt x="374" y="0"/>
                      </a:lnTo>
                      <a:lnTo>
                        <a:pt x="310" y="36"/>
                      </a:lnTo>
                      <a:lnTo>
                        <a:pt x="248" y="0"/>
                      </a:lnTo>
                      <a:lnTo>
                        <a:pt x="209" y="56"/>
                      </a:lnTo>
                      <a:lnTo>
                        <a:pt x="142" y="27"/>
                      </a:lnTo>
                      <a:lnTo>
                        <a:pt x="144" y="76"/>
                      </a:lnTo>
                      <a:lnTo>
                        <a:pt x="57" y="61"/>
                      </a:lnTo>
                      <a:lnTo>
                        <a:pt x="78" y="112"/>
                      </a:lnTo>
                      <a:lnTo>
                        <a:pt x="0" y="110"/>
                      </a:lnTo>
                      <a:lnTo>
                        <a:pt x="62" y="163"/>
                      </a:lnTo>
                      <a:close/>
                    </a:path>
                  </a:pathLst>
                </a:custGeom>
                <a:solidFill>
                  <a:srgbClr val="FFFF00"/>
                </a:solidFill>
                <a:ln w="3175">
                  <a:solidFill>
                    <a:srgbClr val="000000"/>
                  </a:solidFill>
                  <a:round/>
                  <a:headEnd/>
                  <a:tailEnd/>
                </a:ln>
              </p:spPr>
              <p:txBody>
                <a:bodyPr/>
                <a:lstStyle/>
                <a:p>
                  <a:endParaRPr lang="en-GB"/>
                </a:p>
              </p:txBody>
            </p:sp>
            <p:sp>
              <p:nvSpPr>
                <p:cNvPr id="69" name="Rectangle 53"/>
                <p:cNvSpPr>
                  <a:spLocks noChangeArrowheads="1"/>
                </p:cNvSpPr>
                <p:nvPr/>
              </p:nvSpPr>
              <p:spPr bwMode="auto">
                <a:xfrm>
                  <a:off x="5141" y="3394"/>
                  <a:ext cx="362"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Physics</a:t>
                  </a:r>
                  <a:endParaRPr lang="en-US" altLang="en-US" b="1"/>
                </a:p>
              </p:txBody>
            </p:sp>
            <p:sp>
              <p:nvSpPr>
                <p:cNvPr id="70" name="Line 54"/>
                <p:cNvSpPr>
                  <a:spLocks noChangeShapeType="1"/>
                </p:cNvSpPr>
                <p:nvPr/>
              </p:nvSpPr>
              <p:spPr bwMode="auto">
                <a:xfrm>
                  <a:off x="4233" y="3439"/>
                  <a:ext cx="674"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71" name="Freeform 55"/>
                <p:cNvSpPr>
                  <a:spLocks/>
                </p:cNvSpPr>
                <p:nvPr/>
              </p:nvSpPr>
              <p:spPr bwMode="auto">
                <a:xfrm>
                  <a:off x="4901" y="3416"/>
                  <a:ext cx="47" cy="48"/>
                </a:xfrm>
                <a:custGeom>
                  <a:avLst/>
                  <a:gdLst>
                    <a:gd name="T0" fmla="*/ 0 w 47"/>
                    <a:gd name="T1" fmla="*/ 0 h 48"/>
                    <a:gd name="T2" fmla="*/ 47 w 47"/>
                    <a:gd name="T3" fmla="*/ 23 h 48"/>
                    <a:gd name="T4" fmla="*/ 0 w 47"/>
                    <a:gd name="T5" fmla="*/ 48 h 48"/>
                    <a:gd name="T6" fmla="*/ 0 w 47"/>
                    <a:gd name="T7" fmla="*/ 0 h 48"/>
                    <a:gd name="T8" fmla="*/ 0 60000 65536"/>
                    <a:gd name="T9" fmla="*/ 0 60000 65536"/>
                    <a:gd name="T10" fmla="*/ 0 60000 65536"/>
                    <a:gd name="T11" fmla="*/ 0 60000 65536"/>
                    <a:gd name="T12" fmla="*/ 0 w 47"/>
                    <a:gd name="T13" fmla="*/ 0 h 48"/>
                    <a:gd name="T14" fmla="*/ 47 w 47"/>
                    <a:gd name="T15" fmla="*/ 48 h 48"/>
                  </a:gdLst>
                  <a:ahLst/>
                  <a:cxnLst>
                    <a:cxn ang="T8">
                      <a:pos x="T0" y="T1"/>
                    </a:cxn>
                    <a:cxn ang="T9">
                      <a:pos x="T2" y="T3"/>
                    </a:cxn>
                    <a:cxn ang="T10">
                      <a:pos x="T4" y="T5"/>
                    </a:cxn>
                    <a:cxn ang="T11">
                      <a:pos x="T6" y="T7"/>
                    </a:cxn>
                  </a:cxnLst>
                  <a:rect l="T12" t="T13" r="T14" b="T15"/>
                  <a:pathLst>
                    <a:path w="47" h="48">
                      <a:moveTo>
                        <a:pt x="0" y="0"/>
                      </a:moveTo>
                      <a:lnTo>
                        <a:pt x="47" y="23"/>
                      </a:lnTo>
                      <a:lnTo>
                        <a:pt x="0" y="4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11" name="Group 56"/>
              <p:cNvGrpSpPr>
                <a:grpSpLocks/>
              </p:cNvGrpSpPr>
              <p:nvPr/>
            </p:nvGrpSpPr>
            <p:grpSpPr bwMode="auto">
              <a:xfrm>
                <a:off x="3160" y="1100"/>
                <a:ext cx="775" cy="641"/>
                <a:chOff x="3160" y="1100"/>
                <a:chExt cx="775" cy="641"/>
              </a:xfrm>
            </p:grpSpPr>
            <p:sp>
              <p:nvSpPr>
                <p:cNvPr id="58" name="Rectangle 57"/>
                <p:cNvSpPr>
                  <a:spLocks noChangeArrowheads="1"/>
                </p:cNvSpPr>
                <p:nvPr/>
              </p:nvSpPr>
              <p:spPr bwMode="auto">
                <a:xfrm>
                  <a:off x="3160" y="1255"/>
                  <a:ext cx="753" cy="486"/>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59" name="Rectangle 58"/>
                <p:cNvSpPr>
                  <a:spLocks noChangeArrowheads="1"/>
                </p:cNvSpPr>
                <p:nvPr/>
              </p:nvSpPr>
              <p:spPr bwMode="auto">
                <a:xfrm>
                  <a:off x="3390" y="1372"/>
                  <a:ext cx="340"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Virtual</a:t>
                  </a:r>
                  <a:endParaRPr lang="en-US" altLang="en-US" b="1"/>
                </a:p>
              </p:txBody>
            </p:sp>
            <p:sp>
              <p:nvSpPr>
                <p:cNvPr id="60" name="Rectangle 59"/>
                <p:cNvSpPr>
                  <a:spLocks noChangeArrowheads="1"/>
                </p:cNvSpPr>
                <p:nvPr/>
              </p:nvSpPr>
              <p:spPr bwMode="auto">
                <a:xfrm>
                  <a:off x="3348" y="1503"/>
                  <a:ext cx="423"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Machine</a:t>
                  </a:r>
                  <a:endParaRPr lang="en-US" altLang="en-US" b="1"/>
                </a:p>
              </p:txBody>
            </p:sp>
            <p:sp>
              <p:nvSpPr>
                <p:cNvPr id="61" name="Rectangle 60"/>
                <p:cNvSpPr>
                  <a:spLocks noChangeArrowheads="1"/>
                </p:cNvSpPr>
                <p:nvPr/>
              </p:nvSpPr>
              <p:spPr bwMode="auto">
                <a:xfrm>
                  <a:off x="3160" y="1100"/>
                  <a:ext cx="753" cy="155"/>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62" name="Rectangle 61"/>
                <p:cNvSpPr>
                  <a:spLocks noChangeArrowheads="1"/>
                </p:cNvSpPr>
                <p:nvPr/>
              </p:nvSpPr>
              <p:spPr bwMode="auto">
                <a:xfrm>
                  <a:off x="3220" y="1126"/>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nvGrpSpPr>
              <p:cNvPr id="12" name="Group 62"/>
              <p:cNvGrpSpPr>
                <a:grpSpLocks/>
              </p:cNvGrpSpPr>
              <p:nvPr/>
            </p:nvGrpSpPr>
            <p:grpSpPr bwMode="auto">
              <a:xfrm>
                <a:off x="3893" y="660"/>
                <a:ext cx="1605" cy="1402"/>
                <a:chOff x="3893" y="660"/>
                <a:chExt cx="1605" cy="1402"/>
              </a:xfrm>
            </p:grpSpPr>
            <p:grpSp>
              <p:nvGrpSpPr>
                <p:cNvPr id="48" name="Group 63"/>
                <p:cNvGrpSpPr>
                  <a:grpSpLocks/>
                </p:cNvGrpSpPr>
                <p:nvPr/>
              </p:nvGrpSpPr>
              <p:grpSpPr bwMode="auto">
                <a:xfrm>
                  <a:off x="3893" y="660"/>
                  <a:ext cx="810" cy="401"/>
                  <a:chOff x="3893" y="660"/>
                  <a:chExt cx="810" cy="401"/>
                </a:xfrm>
              </p:grpSpPr>
              <p:sp>
                <p:nvSpPr>
                  <p:cNvPr id="55" name="Rectangle 64"/>
                  <p:cNvSpPr>
                    <a:spLocks noChangeArrowheads="1"/>
                  </p:cNvSpPr>
                  <p:nvPr/>
                </p:nvSpPr>
                <p:spPr bwMode="auto">
                  <a:xfrm>
                    <a:off x="3893" y="660"/>
                    <a:ext cx="810" cy="40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56" name="Rectangle 65"/>
                  <p:cNvSpPr>
                    <a:spLocks noChangeArrowheads="1"/>
                  </p:cNvSpPr>
                  <p:nvPr/>
                </p:nvSpPr>
                <p:spPr bwMode="auto">
                  <a:xfrm>
                    <a:off x="4056" y="713"/>
                    <a:ext cx="507"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500" b="1">
                        <a:solidFill>
                          <a:srgbClr val="990000"/>
                        </a:solidFill>
                      </a:rPr>
                      <a:t>Software</a:t>
                    </a:r>
                    <a:endParaRPr lang="en-US" altLang="en-US" b="1">
                      <a:solidFill>
                        <a:srgbClr val="990000"/>
                      </a:solidFill>
                    </a:endParaRPr>
                  </a:p>
                </p:txBody>
              </p:sp>
              <p:sp>
                <p:nvSpPr>
                  <p:cNvPr id="57" name="Rectangle 66"/>
                  <p:cNvSpPr>
                    <a:spLocks noChangeArrowheads="1"/>
                  </p:cNvSpPr>
                  <p:nvPr/>
                </p:nvSpPr>
                <p:spPr bwMode="auto">
                  <a:xfrm>
                    <a:off x="4045" y="861"/>
                    <a:ext cx="541"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500" b="1">
                        <a:solidFill>
                          <a:srgbClr val="990000"/>
                        </a:solidFill>
                      </a:rPr>
                      <a:t>hierarchy</a:t>
                    </a:r>
                    <a:endParaRPr lang="en-US" altLang="en-US" b="1">
                      <a:solidFill>
                        <a:srgbClr val="990000"/>
                      </a:solidFill>
                    </a:endParaRPr>
                  </a:p>
                </p:txBody>
              </p:sp>
            </p:grpSp>
            <p:grpSp>
              <p:nvGrpSpPr>
                <p:cNvPr id="49" name="Group 67"/>
                <p:cNvGrpSpPr>
                  <a:grpSpLocks/>
                </p:cNvGrpSpPr>
                <p:nvPr/>
              </p:nvGrpSpPr>
              <p:grpSpPr bwMode="auto">
                <a:xfrm>
                  <a:off x="4723" y="1421"/>
                  <a:ext cx="775" cy="641"/>
                  <a:chOff x="4723" y="1421"/>
                  <a:chExt cx="775" cy="641"/>
                </a:xfrm>
              </p:grpSpPr>
              <p:sp>
                <p:nvSpPr>
                  <p:cNvPr id="50" name="Rectangle 68"/>
                  <p:cNvSpPr>
                    <a:spLocks noChangeArrowheads="1"/>
                  </p:cNvSpPr>
                  <p:nvPr/>
                </p:nvSpPr>
                <p:spPr bwMode="auto">
                  <a:xfrm>
                    <a:off x="4723" y="1575"/>
                    <a:ext cx="752" cy="487"/>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51" name="Rectangle 69"/>
                  <p:cNvSpPr>
                    <a:spLocks noChangeArrowheads="1"/>
                  </p:cNvSpPr>
                  <p:nvPr/>
                </p:nvSpPr>
                <p:spPr bwMode="auto">
                  <a:xfrm>
                    <a:off x="4879" y="1692"/>
                    <a:ext cx="487"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Assembly</a:t>
                    </a:r>
                    <a:endParaRPr lang="en-US" altLang="en-US" b="1"/>
                  </a:p>
                </p:txBody>
              </p:sp>
              <p:sp>
                <p:nvSpPr>
                  <p:cNvPr id="52" name="Rectangle 70"/>
                  <p:cNvSpPr>
                    <a:spLocks noChangeArrowheads="1"/>
                  </p:cNvSpPr>
                  <p:nvPr/>
                </p:nvSpPr>
                <p:spPr bwMode="auto">
                  <a:xfrm>
                    <a:off x="4878" y="1824"/>
                    <a:ext cx="488"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Language</a:t>
                    </a:r>
                    <a:endParaRPr lang="en-US" altLang="en-US" b="1"/>
                  </a:p>
                </p:txBody>
              </p:sp>
              <p:sp>
                <p:nvSpPr>
                  <p:cNvPr id="53" name="Rectangle 71"/>
                  <p:cNvSpPr>
                    <a:spLocks noChangeArrowheads="1"/>
                  </p:cNvSpPr>
                  <p:nvPr/>
                </p:nvSpPr>
                <p:spPr bwMode="auto">
                  <a:xfrm>
                    <a:off x="4723" y="1421"/>
                    <a:ext cx="752" cy="154"/>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54" name="Rectangle 72"/>
                  <p:cNvSpPr>
                    <a:spLocks noChangeArrowheads="1"/>
                  </p:cNvSpPr>
                  <p:nvPr/>
                </p:nvSpPr>
                <p:spPr bwMode="auto">
                  <a:xfrm>
                    <a:off x="4783" y="1447"/>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grpSp>
            <p:nvGrpSpPr>
              <p:cNvPr id="13" name="Group 73"/>
              <p:cNvGrpSpPr>
                <a:grpSpLocks/>
              </p:cNvGrpSpPr>
              <p:nvPr/>
            </p:nvGrpSpPr>
            <p:grpSpPr bwMode="auto">
              <a:xfrm>
                <a:off x="480" y="2400"/>
                <a:ext cx="1272" cy="1271"/>
                <a:chOff x="480" y="2400"/>
                <a:chExt cx="1272" cy="1271"/>
              </a:xfrm>
            </p:grpSpPr>
            <p:grpSp>
              <p:nvGrpSpPr>
                <p:cNvPr id="38" name="Group 74"/>
                <p:cNvGrpSpPr>
                  <a:grpSpLocks/>
                </p:cNvGrpSpPr>
                <p:nvPr/>
              </p:nvGrpSpPr>
              <p:grpSpPr bwMode="auto">
                <a:xfrm>
                  <a:off x="942" y="3294"/>
                  <a:ext cx="810" cy="377"/>
                  <a:chOff x="942" y="3294"/>
                  <a:chExt cx="810" cy="377"/>
                </a:xfrm>
              </p:grpSpPr>
              <p:sp>
                <p:nvSpPr>
                  <p:cNvPr id="45" name="Rectangle 75"/>
                  <p:cNvSpPr>
                    <a:spLocks noChangeArrowheads="1"/>
                  </p:cNvSpPr>
                  <p:nvPr/>
                </p:nvSpPr>
                <p:spPr bwMode="auto">
                  <a:xfrm>
                    <a:off x="942" y="3294"/>
                    <a:ext cx="810" cy="37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46" name="Rectangle 76"/>
                  <p:cNvSpPr>
                    <a:spLocks noChangeArrowheads="1"/>
                  </p:cNvSpPr>
                  <p:nvPr/>
                </p:nvSpPr>
                <p:spPr bwMode="auto">
                  <a:xfrm>
                    <a:off x="1083" y="3336"/>
                    <a:ext cx="548"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500" b="1">
                        <a:solidFill>
                          <a:srgbClr val="990000"/>
                        </a:solidFill>
                      </a:rPr>
                      <a:t>Hardware</a:t>
                    </a:r>
                    <a:endParaRPr lang="en-US" altLang="en-US" b="1">
                      <a:solidFill>
                        <a:srgbClr val="990000"/>
                      </a:solidFill>
                    </a:endParaRPr>
                  </a:p>
                </p:txBody>
              </p:sp>
              <p:sp>
                <p:nvSpPr>
                  <p:cNvPr id="47" name="Rectangle 77"/>
                  <p:cNvSpPr>
                    <a:spLocks noChangeArrowheads="1"/>
                  </p:cNvSpPr>
                  <p:nvPr/>
                </p:nvSpPr>
                <p:spPr bwMode="auto">
                  <a:xfrm>
                    <a:off x="1094" y="3484"/>
                    <a:ext cx="541"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500" b="1" dirty="0">
                        <a:solidFill>
                          <a:srgbClr val="990000"/>
                        </a:solidFill>
                      </a:rPr>
                      <a:t>hierarchy</a:t>
                    </a:r>
                    <a:endParaRPr lang="en-US" altLang="en-US" b="1" dirty="0">
                      <a:solidFill>
                        <a:srgbClr val="990000"/>
                      </a:solidFill>
                    </a:endParaRPr>
                  </a:p>
                </p:txBody>
              </p:sp>
            </p:grpSp>
            <p:grpSp>
              <p:nvGrpSpPr>
                <p:cNvPr id="39" name="Group 78"/>
                <p:cNvGrpSpPr>
                  <a:grpSpLocks/>
                </p:cNvGrpSpPr>
                <p:nvPr/>
              </p:nvGrpSpPr>
              <p:grpSpPr bwMode="auto">
                <a:xfrm>
                  <a:off x="480" y="2400"/>
                  <a:ext cx="776" cy="641"/>
                  <a:chOff x="480" y="2400"/>
                  <a:chExt cx="776" cy="641"/>
                </a:xfrm>
              </p:grpSpPr>
              <p:sp>
                <p:nvSpPr>
                  <p:cNvPr id="40" name="Rectangle 79"/>
                  <p:cNvSpPr>
                    <a:spLocks noChangeArrowheads="1"/>
                  </p:cNvSpPr>
                  <p:nvPr/>
                </p:nvSpPr>
                <p:spPr bwMode="auto">
                  <a:xfrm>
                    <a:off x="480" y="2556"/>
                    <a:ext cx="753" cy="485"/>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41" name="Rectangle 80"/>
                  <p:cNvSpPr>
                    <a:spLocks noChangeArrowheads="1"/>
                  </p:cNvSpPr>
                  <p:nvPr/>
                </p:nvSpPr>
                <p:spPr bwMode="auto">
                  <a:xfrm>
                    <a:off x="668" y="2672"/>
                    <a:ext cx="423"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Machine</a:t>
                    </a:r>
                    <a:endParaRPr lang="en-US" altLang="en-US" b="1"/>
                  </a:p>
                </p:txBody>
              </p:sp>
              <p:sp>
                <p:nvSpPr>
                  <p:cNvPr id="42" name="Rectangle 81"/>
                  <p:cNvSpPr>
                    <a:spLocks noChangeArrowheads="1"/>
                  </p:cNvSpPr>
                  <p:nvPr/>
                </p:nvSpPr>
                <p:spPr bwMode="auto">
                  <a:xfrm>
                    <a:off x="635" y="2803"/>
                    <a:ext cx="488"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Language</a:t>
                    </a:r>
                    <a:endParaRPr lang="en-US" altLang="en-US" b="1"/>
                  </a:p>
                </p:txBody>
              </p:sp>
              <p:sp>
                <p:nvSpPr>
                  <p:cNvPr id="43" name="Rectangle 82"/>
                  <p:cNvSpPr>
                    <a:spLocks noChangeArrowheads="1"/>
                  </p:cNvSpPr>
                  <p:nvPr/>
                </p:nvSpPr>
                <p:spPr bwMode="auto">
                  <a:xfrm>
                    <a:off x="480" y="2400"/>
                    <a:ext cx="753" cy="156"/>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44" name="Rectangle 83"/>
                  <p:cNvSpPr>
                    <a:spLocks noChangeArrowheads="1"/>
                  </p:cNvSpPr>
                  <p:nvPr/>
                </p:nvSpPr>
                <p:spPr bwMode="auto">
                  <a:xfrm>
                    <a:off x="541" y="2428"/>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grpSp>
            <p:nvGrpSpPr>
              <p:cNvPr id="14" name="Group 84"/>
              <p:cNvGrpSpPr>
                <a:grpSpLocks/>
              </p:cNvGrpSpPr>
              <p:nvPr/>
            </p:nvGrpSpPr>
            <p:grpSpPr bwMode="auto">
              <a:xfrm>
                <a:off x="1984" y="2721"/>
                <a:ext cx="775" cy="641"/>
                <a:chOff x="1984" y="2721"/>
                <a:chExt cx="775" cy="641"/>
              </a:xfrm>
            </p:grpSpPr>
            <p:sp>
              <p:nvSpPr>
                <p:cNvPr id="33" name="Rectangle 85"/>
                <p:cNvSpPr>
                  <a:spLocks noChangeArrowheads="1"/>
                </p:cNvSpPr>
                <p:nvPr/>
              </p:nvSpPr>
              <p:spPr bwMode="auto">
                <a:xfrm>
                  <a:off x="1984" y="2877"/>
                  <a:ext cx="751" cy="485"/>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34" name="Rectangle 86"/>
                <p:cNvSpPr>
                  <a:spLocks noChangeArrowheads="1"/>
                </p:cNvSpPr>
                <p:nvPr/>
              </p:nvSpPr>
              <p:spPr bwMode="auto">
                <a:xfrm>
                  <a:off x="2144" y="2992"/>
                  <a:ext cx="477"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Hardware</a:t>
                  </a:r>
                  <a:endParaRPr lang="en-US" altLang="en-US" b="1"/>
                </a:p>
              </p:txBody>
            </p:sp>
            <p:sp>
              <p:nvSpPr>
                <p:cNvPr id="35" name="Rectangle 87"/>
                <p:cNvSpPr>
                  <a:spLocks noChangeArrowheads="1"/>
                </p:cNvSpPr>
                <p:nvPr/>
              </p:nvSpPr>
              <p:spPr bwMode="auto">
                <a:xfrm>
                  <a:off x="2169" y="3124"/>
                  <a:ext cx="429"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Platform</a:t>
                  </a:r>
                  <a:endParaRPr lang="en-US" altLang="en-US" b="1"/>
                </a:p>
              </p:txBody>
            </p:sp>
            <p:sp>
              <p:nvSpPr>
                <p:cNvPr id="36" name="Rectangle 88"/>
                <p:cNvSpPr>
                  <a:spLocks noChangeArrowheads="1"/>
                </p:cNvSpPr>
                <p:nvPr/>
              </p:nvSpPr>
              <p:spPr bwMode="auto">
                <a:xfrm>
                  <a:off x="1984" y="2721"/>
                  <a:ext cx="751" cy="156"/>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37" name="Rectangle 89"/>
                <p:cNvSpPr>
                  <a:spLocks noChangeArrowheads="1"/>
                </p:cNvSpPr>
                <p:nvPr/>
              </p:nvSpPr>
              <p:spPr bwMode="auto">
                <a:xfrm>
                  <a:off x="2044" y="2747"/>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nvGrpSpPr>
              <p:cNvPr id="15" name="Group 90"/>
              <p:cNvGrpSpPr>
                <a:grpSpLocks/>
              </p:cNvGrpSpPr>
              <p:nvPr/>
            </p:nvGrpSpPr>
            <p:grpSpPr bwMode="auto">
              <a:xfrm>
                <a:off x="3480" y="3041"/>
                <a:ext cx="775" cy="641"/>
                <a:chOff x="3480" y="3041"/>
                <a:chExt cx="775" cy="641"/>
              </a:xfrm>
            </p:grpSpPr>
            <p:sp>
              <p:nvSpPr>
                <p:cNvPr id="28" name="Rectangle 91"/>
                <p:cNvSpPr>
                  <a:spLocks noChangeArrowheads="1"/>
                </p:cNvSpPr>
                <p:nvPr/>
              </p:nvSpPr>
              <p:spPr bwMode="auto">
                <a:xfrm>
                  <a:off x="3480" y="3197"/>
                  <a:ext cx="753" cy="485"/>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29" name="Rectangle 92"/>
                <p:cNvSpPr>
                  <a:spLocks noChangeArrowheads="1"/>
                </p:cNvSpPr>
                <p:nvPr/>
              </p:nvSpPr>
              <p:spPr bwMode="auto">
                <a:xfrm>
                  <a:off x="3677" y="3313"/>
                  <a:ext cx="402"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Chips &amp;</a:t>
                  </a:r>
                  <a:endParaRPr lang="en-US" altLang="en-US" b="1"/>
                </a:p>
              </p:txBody>
            </p:sp>
            <p:sp>
              <p:nvSpPr>
                <p:cNvPr id="30" name="Rectangle 93"/>
                <p:cNvSpPr>
                  <a:spLocks noChangeArrowheads="1"/>
                </p:cNvSpPr>
                <p:nvPr/>
              </p:nvSpPr>
              <p:spPr bwMode="auto">
                <a:xfrm>
                  <a:off x="3588" y="3444"/>
                  <a:ext cx="583"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Logic Gates</a:t>
                  </a:r>
                  <a:endParaRPr lang="en-US" altLang="en-US" b="1"/>
                </a:p>
              </p:txBody>
            </p:sp>
            <p:sp>
              <p:nvSpPr>
                <p:cNvPr id="31" name="Rectangle 94"/>
                <p:cNvSpPr>
                  <a:spLocks noChangeArrowheads="1"/>
                </p:cNvSpPr>
                <p:nvPr/>
              </p:nvSpPr>
              <p:spPr bwMode="auto">
                <a:xfrm>
                  <a:off x="3480" y="3041"/>
                  <a:ext cx="753" cy="156"/>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32" name="Rectangle 95"/>
                <p:cNvSpPr>
                  <a:spLocks noChangeArrowheads="1"/>
                </p:cNvSpPr>
                <p:nvPr/>
              </p:nvSpPr>
              <p:spPr bwMode="auto">
                <a:xfrm>
                  <a:off x="3540" y="3067"/>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nvGrpSpPr>
              <p:cNvPr id="16" name="Group 96"/>
              <p:cNvGrpSpPr>
                <a:grpSpLocks/>
              </p:cNvGrpSpPr>
              <p:nvPr/>
            </p:nvGrpSpPr>
            <p:grpSpPr bwMode="auto">
              <a:xfrm>
                <a:off x="163" y="634"/>
                <a:ext cx="1589" cy="503"/>
                <a:chOff x="163" y="634"/>
                <a:chExt cx="1589" cy="503"/>
              </a:xfrm>
            </p:grpSpPr>
            <p:sp>
              <p:nvSpPr>
                <p:cNvPr id="17" name="Freeform 97"/>
                <p:cNvSpPr>
                  <a:spLocks/>
                </p:cNvSpPr>
                <p:nvPr/>
              </p:nvSpPr>
              <p:spPr bwMode="auto">
                <a:xfrm>
                  <a:off x="220" y="693"/>
                  <a:ext cx="748" cy="444"/>
                </a:xfrm>
                <a:custGeom>
                  <a:avLst/>
                  <a:gdLst>
                    <a:gd name="T0" fmla="*/ 67 w 748"/>
                    <a:gd name="T1" fmla="*/ 190 h 444"/>
                    <a:gd name="T2" fmla="*/ 7 w 748"/>
                    <a:gd name="T3" fmla="*/ 209 h 444"/>
                    <a:gd name="T4" fmla="*/ 79 w 748"/>
                    <a:gd name="T5" fmla="*/ 233 h 444"/>
                    <a:gd name="T6" fmla="*/ 20 w 748"/>
                    <a:gd name="T7" fmla="*/ 287 h 444"/>
                    <a:gd name="T8" fmla="*/ 97 w 748"/>
                    <a:gd name="T9" fmla="*/ 312 h 444"/>
                    <a:gd name="T10" fmla="*/ 53 w 748"/>
                    <a:gd name="T11" fmla="*/ 366 h 444"/>
                    <a:gd name="T12" fmla="*/ 152 w 748"/>
                    <a:gd name="T13" fmla="*/ 375 h 444"/>
                    <a:gd name="T14" fmla="*/ 167 w 748"/>
                    <a:gd name="T15" fmla="*/ 435 h 444"/>
                    <a:gd name="T16" fmla="*/ 254 w 748"/>
                    <a:gd name="T17" fmla="*/ 412 h 444"/>
                    <a:gd name="T18" fmla="*/ 316 w 748"/>
                    <a:gd name="T19" fmla="*/ 444 h 444"/>
                    <a:gd name="T20" fmla="*/ 365 w 748"/>
                    <a:gd name="T21" fmla="*/ 414 h 444"/>
                    <a:gd name="T22" fmla="*/ 415 w 748"/>
                    <a:gd name="T23" fmla="*/ 444 h 444"/>
                    <a:gd name="T24" fmla="*/ 458 w 748"/>
                    <a:gd name="T25" fmla="*/ 409 h 444"/>
                    <a:gd name="T26" fmla="*/ 523 w 748"/>
                    <a:gd name="T27" fmla="*/ 432 h 444"/>
                    <a:gd name="T28" fmla="*/ 582 w 748"/>
                    <a:gd name="T29" fmla="*/ 384 h 444"/>
                    <a:gd name="T30" fmla="*/ 690 w 748"/>
                    <a:gd name="T31" fmla="*/ 399 h 444"/>
                    <a:gd name="T32" fmla="*/ 662 w 748"/>
                    <a:gd name="T33" fmla="*/ 343 h 444"/>
                    <a:gd name="T34" fmla="*/ 737 w 748"/>
                    <a:gd name="T35" fmla="*/ 338 h 444"/>
                    <a:gd name="T36" fmla="*/ 686 w 748"/>
                    <a:gd name="T37" fmla="*/ 274 h 444"/>
                    <a:gd name="T38" fmla="*/ 748 w 748"/>
                    <a:gd name="T39" fmla="*/ 238 h 444"/>
                    <a:gd name="T40" fmla="*/ 668 w 748"/>
                    <a:gd name="T41" fmla="*/ 199 h 444"/>
                    <a:gd name="T42" fmla="*/ 714 w 748"/>
                    <a:gd name="T43" fmla="*/ 143 h 444"/>
                    <a:gd name="T44" fmla="*/ 629 w 748"/>
                    <a:gd name="T45" fmla="*/ 141 h 444"/>
                    <a:gd name="T46" fmla="*/ 662 w 748"/>
                    <a:gd name="T47" fmla="*/ 77 h 444"/>
                    <a:gd name="T48" fmla="*/ 556 w 748"/>
                    <a:gd name="T49" fmla="*/ 85 h 444"/>
                    <a:gd name="T50" fmla="*/ 549 w 748"/>
                    <a:gd name="T51" fmla="*/ 18 h 444"/>
                    <a:gd name="T52" fmla="*/ 441 w 748"/>
                    <a:gd name="T53" fmla="*/ 47 h 444"/>
                    <a:gd name="T54" fmla="*/ 402 w 748"/>
                    <a:gd name="T55" fmla="*/ 0 h 444"/>
                    <a:gd name="T56" fmla="*/ 334 w 748"/>
                    <a:gd name="T57" fmla="*/ 44 h 444"/>
                    <a:gd name="T58" fmla="*/ 267 w 748"/>
                    <a:gd name="T59" fmla="*/ 0 h 444"/>
                    <a:gd name="T60" fmla="*/ 226 w 748"/>
                    <a:gd name="T61" fmla="*/ 66 h 444"/>
                    <a:gd name="T62" fmla="*/ 154 w 748"/>
                    <a:gd name="T63" fmla="*/ 31 h 444"/>
                    <a:gd name="T64" fmla="*/ 156 w 748"/>
                    <a:gd name="T65" fmla="*/ 89 h 444"/>
                    <a:gd name="T66" fmla="*/ 63 w 748"/>
                    <a:gd name="T67" fmla="*/ 72 h 444"/>
                    <a:gd name="T68" fmla="*/ 85 w 748"/>
                    <a:gd name="T69" fmla="*/ 131 h 444"/>
                    <a:gd name="T70" fmla="*/ 0 w 748"/>
                    <a:gd name="T71" fmla="*/ 130 h 444"/>
                    <a:gd name="T72" fmla="*/ 67 w 748"/>
                    <a:gd name="T73" fmla="*/ 190 h 4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748"/>
                    <a:gd name="T112" fmla="*/ 0 h 444"/>
                    <a:gd name="T113" fmla="*/ 748 w 748"/>
                    <a:gd name="T114" fmla="*/ 444 h 4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748" h="444">
                      <a:moveTo>
                        <a:pt x="67" y="190"/>
                      </a:moveTo>
                      <a:lnTo>
                        <a:pt x="7" y="209"/>
                      </a:lnTo>
                      <a:lnTo>
                        <a:pt x="79" y="233"/>
                      </a:lnTo>
                      <a:lnTo>
                        <a:pt x="20" y="287"/>
                      </a:lnTo>
                      <a:lnTo>
                        <a:pt x="97" y="312"/>
                      </a:lnTo>
                      <a:lnTo>
                        <a:pt x="53" y="366"/>
                      </a:lnTo>
                      <a:lnTo>
                        <a:pt x="152" y="375"/>
                      </a:lnTo>
                      <a:lnTo>
                        <a:pt x="167" y="435"/>
                      </a:lnTo>
                      <a:lnTo>
                        <a:pt x="254" y="412"/>
                      </a:lnTo>
                      <a:lnTo>
                        <a:pt x="316" y="444"/>
                      </a:lnTo>
                      <a:lnTo>
                        <a:pt x="365" y="414"/>
                      </a:lnTo>
                      <a:lnTo>
                        <a:pt x="415" y="444"/>
                      </a:lnTo>
                      <a:lnTo>
                        <a:pt x="458" y="409"/>
                      </a:lnTo>
                      <a:lnTo>
                        <a:pt x="523" y="432"/>
                      </a:lnTo>
                      <a:lnTo>
                        <a:pt x="582" y="384"/>
                      </a:lnTo>
                      <a:lnTo>
                        <a:pt x="690" y="399"/>
                      </a:lnTo>
                      <a:lnTo>
                        <a:pt x="662" y="343"/>
                      </a:lnTo>
                      <a:lnTo>
                        <a:pt x="737" y="338"/>
                      </a:lnTo>
                      <a:lnTo>
                        <a:pt x="686" y="274"/>
                      </a:lnTo>
                      <a:lnTo>
                        <a:pt x="748" y="238"/>
                      </a:lnTo>
                      <a:lnTo>
                        <a:pt x="668" y="199"/>
                      </a:lnTo>
                      <a:lnTo>
                        <a:pt x="714" y="143"/>
                      </a:lnTo>
                      <a:lnTo>
                        <a:pt x="629" y="141"/>
                      </a:lnTo>
                      <a:lnTo>
                        <a:pt x="662" y="77"/>
                      </a:lnTo>
                      <a:lnTo>
                        <a:pt x="556" y="85"/>
                      </a:lnTo>
                      <a:lnTo>
                        <a:pt x="549" y="18"/>
                      </a:lnTo>
                      <a:lnTo>
                        <a:pt x="441" y="47"/>
                      </a:lnTo>
                      <a:lnTo>
                        <a:pt x="402" y="0"/>
                      </a:lnTo>
                      <a:lnTo>
                        <a:pt x="334" y="44"/>
                      </a:lnTo>
                      <a:lnTo>
                        <a:pt x="267" y="0"/>
                      </a:lnTo>
                      <a:lnTo>
                        <a:pt x="226" y="66"/>
                      </a:lnTo>
                      <a:lnTo>
                        <a:pt x="154" y="31"/>
                      </a:lnTo>
                      <a:lnTo>
                        <a:pt x="156" y="89"/>
                      </a:lnTo>
                      <a:lnTo>
                        <a:pt x="63" y="72"/>
                      </a:lnTo>
                      <a:lnTo>
                        <a:pt x="85" y="131"/>
                      </a:lnTo>
                      <a:lnTo>
                        <a:pt x="0" y="130"/>
                      </a:lnTo>
                      <a:lnTo>
                        <a:pt x="67" y="19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 name="Freeform 98"/>
                <p:cNvSpPr>
                  <a:spLocks/>
                </p:cNvSpPr>
                <p:nvPr/>
              </p:nvSpPr>
              <p:spPr bwMode="auto">
                <a:xfrm>
                  <a:off x="220" y="693"/>
                  <a:ext cx="748" cy="444"/>
                </a:xfrm>
                <a:custGeom>
                  <a:avLst/>
                  <a:gdLst>
                    <a:gd name="T0" fmla="*/ 67 w 748"/>
                    <a:gd name="T1" fmla="*/ 190 h 444"/>
                    <a:gd name="T2" fmla="*/ 7 w 748"/>
                    <a:gd name="T3" fmla="*/ 209 h 444"/>
                    <a:gd name="T4" fmla="*/ 79 w 748"/>
                    <a:gd name="T5" fmla="*/ 233 h 444"/>
                    <a:gd name="T6" fmla="*/ 20 w 748"/>
                    <a:gd name="T7" fmla="*/ 287 h 444"/>
                    <a:gd name="T8" fmla="*/ 97 w 748"/>
                    <a:gd name="T9" fmla="*/ 312 h 444"/>
                    <a:gd name="T10" fmla="*/ 53 w 748"/>
                    <a:gd name="T11" fmla="*/ 366 h 444"/>
                    <a:gd name="T12" fmla="*/ 152 w 748"/>
                    <a:gd name="T13" fmla="*/ 375 h 444"/>
                    <a:gd name="T14" fmla="*/ 167 w 748"/>
                    <a:gd name="T15" fmla="*/ 435 h 444"/>
                    <a:gd name="T16" fmla="*/ 254 w 748"/>
                    <a:gd name="T17" fmla="*/ 412 h 444"/>
                    <a:gd name="T18" fmla="*/ 316 w 748"/>
                    <a:gd name="T19" fmla="*/ 444 h 444"/>
                    <a:gd name="T20" fmla="*/ 365 w 748"/>
                    <a:gd name="T21" fmla="*/ 414 h 444"/>
                    <a:gd name="T22" fmla="*/ 415 w 748"/>
                    <a:gd name="T23" fmla="*/ 444 h 444"/>
                    <a:gd name="T24" fmla="*/ 458 w 748"/>
                    <a:gd name="T25" fmla="*/ 409 h 444"/>
                    <a:gd name="T26" fmla="*/ 523 w 748"/>
                    <a:gd name="T27" fmla="*/ 432 h 444"/>
                    <a:gd name="T28" fmla="*/ 582 w 748"/>
                    <a:gd name="T29" fmla="*/ 384 h 444"/>
                    <a:gd name="T30" fmla="*/ 690 w 748"/>
                    <a:gd name="T31" fmla="*/ 399 h 444"/>
                    <a:gd name="T32" fmla="*/ 662 w 748"/>
                    <a:gd name="T33" fmla="*/ 343 h 444"/>
                    <a:gd name="T34" fmla="*/ 737 w 748"/>
                    <a:gd name="T35" fmla="*/ 338 h 444"/>
                    <a:gd name="T36" fmla="*/ 686 w 748"/>
                    <a:gd name="T37" fmla="*/ 274 h 444"/>
                    <a:gd name="T38" fmla="*/ 748 w 748"/>
                    <a:gd name="T39" fmla="*/ 238 h 444"/>
                    <a:gd name="T40" fmla="*/ 668 w 748"/>
                    <a:gd name="T41" fmla="*/ 199 h 444"/>
                    <a:gd name="T42" fmla="*/ 714 w 748"/>
                    <a:gd name="T43" fmla="*/ 143 h 444"/>
                    <a:gd name="T44" fmla="*/ 629 w 748"/>
                    <a:gd name="T45" fmla="*/ 141 h 444"/>
                    <a:gd name="T46" fmla="*/ 662 w 748"/>
                    <a:gd name="T47" fmla="*/ 77 h 444"/>
                    <a:gd name="T48" fmla="*/ 556 w 748"/>
                    <a:gd name="T49" fmla="*/ 85 h 444"/>
                    <a:gd name="T50" fmla="*/ 549 w 748"/>
                    <a:gd name="T51" fmla="*/ 18 h 444"/>
                    <a:gd name="T52" fmla="*/ 441 w 748"/>
                    <a:gd name="T53" fmla="*/ 47 h 444"/>
                    <a:gd name="T54" fmla="*/ 402 w 748"/>
                    <a:gd name="T55" fmla="*/ 0 h 444"/>
                    <a:gd name="T56" fmla="*/ 334 w 748"/>
                    <a:gd name="T57" fmla="*/ 44 h 444"/>
                    <a:gd name="T58" fmla="*/ 267 w 748"/>
                    <a:gd name="T59" fmla="*/ 0 h 444"/>
                    <a:gd name="T60" fmla="*/ 226 w 748"/>
                    <a:gd name="T61" fmla="*/ 66 h 444"/>
                    <a:gd name="T62" fmla="*/ 154 w 748"/>
                    <a:gd name="T63" fmla="*/ 31 h 444"/>
                    <a:gd name="T64" fmla="*/ 156 w 748"/>
                    <a:gd name="T65" fmla="*/ 89 h 444"/>
                    <a:gd name="T66" fmla="*/ 63 w 748"/>
                    <a:gd name="T67" fmla="*/ 72 h 444"/>
                    <a:gd name="T68" fmla="*/ 85 w 748"/>
                    <a:gd name="T69" fmla="*/ 131 h 444"/>
                    <a:gd name="T70" fmla="*/ 0 w 748"/>
                    <a:gd name="T71" fmla="*/ 130 h 444"/>
                    <a:gd name="T72" fmla="*/ 67 w 748"/>
                    <a:gd name="T73" fmla="*/ 190 h 4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748"/>
                    <a:gd name="T112" fmla="*/ 0 h 444"/>
                    <a:gd name="T113" fmla="*/ 748 w 748"/>
                    <a:gd name="T114" fmla="*/ 444 h 4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748" h="444">
                      <a:moveTo>
                        <a:pt x="67" y="190"/>
                      </a:moveTo>
                      <a:lnTo>
                        <a:pt x="7" y="209"/>
                      </a:lnTo>
                      <a:lnTo>
                        <a:pt x="79" y="233"/>
                      </a:lnTo>
                      <a:lnTo>
                        <a:pt x="20" y="287"/>
                      </a:lnTo>
                      <a:lnTo>
                        <a:pt x="97" y="312"/>
                      </a:lnTo>
                      <a:lnTo>
                        <a:pt x="53" y="366"/>
                      </a:lnTo>
                      <a:lnTo>
                        <a:pt x="152" y="375"/>
                      </a:lnTo>
                      <a:lnTo>
                        <a:pt x="167" y="435"/>
                      </a:lnTo>
                      <a:lnTo>
                        <a:pt x="254" y="412"/>
                      </a:lnTo>
                      <a:lnTo>
                        <a:pt x="316" y="444"/>
                      </a:lnTo>
                      <a:lnTo>
                        <a:pt x="365" y="414"/>
                      </a:lnTo>
                      <a:lnTo>
                        <a:pt x="415" y="444"/>
                      </a:lnTo>
                      <a:lnTo>
                        <a:pt x="458" y="409"/>
                      </a:lnTo>
                      <a:lnTo>
                        <a:pt x="523" y="432"/>
                      </a:lnTo>
                      <a:lnTo>
                        <a:pt x="582" y="384"/>
                      </a:lnTo>
                      <a:lnTo>
                        <a:pt x="690" y="399"/>
                      </a:lnTo>
                      <a:lnTo>
                        <a:pt x="662" y="343"/>
                      </a:lnTo>
                      <a:lnTo>
                        <a:pt x="737" y="338"/>
                      </a:lnTo>
                      <a:lnTo>
                        <a:pt x="686" y="274"/>
                      </a:lnTo>
                      <a:lnTo>
                        <a:pt x="748" y="238"/>
                      </a:lnTo>
                      <a:lnTo>
                        <a:pt x="668" y="199"/>
                      </a:lnTo>
                      <a:lnTo>
                        <a:pt x="714" y="143"/>
                      </a:lnTo>
                      <a:lnTo>
                        <a:pt x="629" y="141"/>
                      </a:lnTo>
                      <a:lnTo>
                        <a:pt x="662" y="77"/>
                      </a:lnTo>
                      <a:lnTo>
                        <a:pt x="556" y="85"/>
                      </a:lnTo>
                      <a:lnTo>
                        <a:pt x="549" y="18"/>
                      </a:lnTo>
                      <a:lnTo>
                        <a:pt x="441" y="47"/>
                      </a:lnTo>
                      <a:lnTo>
                        <a:pt x="402" y="0"/>
                      </a:lnTo>
                      <a:lnTo>
                        <a:pt x="334" y="44"/>
                      </a:lnTo>
                      <a:lnTo>
                        <a:pt x="267" y="0"/>
                      </a:lnTo>
                      <a:lnTo>
                        <a:pt x="226" y="66"/>
                      </a:lnTo>
                      <a:lnTo>
                        <a:pt x="154" y="31"/>
                      </a:lnTo>
                      <a:lnTo>
                        <a:pt x="156" y="89"/>
                      </a:lnTo>
                      <a:lnTo>
                        <a:pt x="63" y="72"/>
                      </a:lnTo>
                      <a:lnTo>
                        <a:pt x="85" y="131"/>
                      </a:lnTo>
                      <a:lnTo>
                        <a:pt x="0" y="130"/>
                      </a:lnTo>
                      <a:lnTo>
                        <a:pt x="67" y="190"/>
                      </a:lnTo>
                    </a:path>
                  </a:pathLst>
                </a:custGeom>
                <a:noFill/>
                <a:ln w="31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19" name="Freeform 99"/>
                <p:cNvSpPr>
                  <a:spLocks/>
                </p:cNvSpPr>
                <p:nvPr/>
              </p:nvSpPr>
              <p:spPr bwMode="auto">
                <a:xfrm>
                  <a:off x="163" y="634"/>
                  <a:ext cx="748" cy="445"/>
                </a:xfrm>
                <a:custGeom>
                  <a:avLst/>
                  <a:gdLst>
                    <a:gd name="T0" fmla="*/ 67 w 748"/>
                    <a:gd name="T1" fmla="*/ 192 h 445"/>
                    <a:gd name="T2" fmla="*/ 5 w 748"/>
                    <a:gd name="T3" fmla="*/ 210 h 445"/>
                    <a:gd name="T4" fmla="*/ 77 w 748"/>
                    <a:gd name="T5" fmla="*/ 235 h 445"/>
                    <a:gd name="T6" fmla="*/ 18 w 748"/>
                    <a:gd name="T7" fmla="*/ 289 h 445"/>
                    <a:gd name="T8" fmla="*/ 97 w 748"/>
                    <a:gd name="T9" fmla="*/ 314 h 445"/>
                    <a:gd name="T10" fmla="*/ 53 w 748"/>
                    <a:gd name="T11" fmla="*/ 366 h 445"/>
                    <a:gd name="T12" fmla="*/ 152 w 748"/>
                    <a:gd name="T13" fmla="*/ 376 h 445"/>
                    <a:gd name="T14" fmla="*/ 167 w 748"/>
                    <a:gd name="T15" fmla="*/ 437 h 445"/>
                    <a:gd name="T16" fmla="*/ 252 w 748"/>
                    <a:gd name="T17" fmla="*/ 414 h 445"/>
                    <a:gd name="T18" fmla="*/ 316 w 748"/>
                    <a:gd name="T19" fmla="*/ 445 h 445"/>
                    <a:gd name="T20" fmla="*/ 363 w 748"/>
                    <a:gd name="T21" fmla="*/ 415 h 445"/>
                    <a:gd name="T22" fmla="*/ 413 w 748"/>
                    <a:gd name="T23" fmla="*/ 445 h 445"/>
                    <a:gd name="T24" fmla="*/ 458 w 748"/>
                    <a:gd name="T25" fmla="*/ 409 h 445"/>
                    <a:gd name="T26" fmla="*/ 523 w 748"/>
                    <a:gd name="T27" fmla="*/ 434 h 445"/>
                    <a:gd name="T28" fmla="*/ 582 w 748"/>
                    <a:gd name="T29" fmla="*/ 386 h 445"/>
                    <a:gd name="T30" fmla="*/ 689 w 748"/>
                    <a:gd name="T31" fmla="*/ 401 h 445"/>
                    <a:gd name="T32" fmla="*/ 662 w 748"/>
                    <a:gd name="T33" fmla="*/ 345 h 445"/>
                    <a:gd name="T34" fmla="*/ 735 w 748"/>
                    <a:gd name="T35" fmla="*/ 338 h 445"/>
                    <a:gd name="T36" fmla="*/ 685 w 748"/>
                    <a:gd name="T37" fmla="*/ 274 h 445"/>
                    <a:gd name="T38" fmla="*/ 748 w 748"/>
                    <a:gd name="T39" fmla="*/ 240 h 445"/>
                    <a:gd name="T40" fmla="*/ 667 w 748"/>
                    <a:gd name="T41" fmla="*/ 200 h 445"/>
                    <a:gd name="T42" fmla="*/ 712 w 748"/>
                    <a:gd name="T43" fmla="*/ 144 h 445"/>
                    <a:gd name="T44" fmla="*/ 627 w 748"/>
                    <a:gd name="T45" fmla="*/ 141 h 445"/>
                    <a:gd name="T46" fmla="*/ 662 w 748"/>
                    <a:gd name="T47" fmla="*/ 77 h 445"/>
                    <a:gd name="T48" fmla="*/ 556 w 748"/>
                    <a:gd name="T49" fmla="*/ 85 h 445"/>
                    <a:gd name="T50" fmla="*/ 549 w 748"/>
                    <a:gd name="T51" fmla="*/ 19 h 445"/>
                    <a:gd name="T52" fmla="*/ 441 w 748"/>
                    <a:gd name="T53" fmla="*/ 49 h 445"/>
                    <a:gd name="T54" fmla="*/ 402 w 748"/>
                    <a:gd name="T55" fmla="*/ 0 h 445"/>
                    <a:gd name="T56" fmla="*/ 333 w 748"/>
                    <a:gd name="T57" fmla="*/ 44 h 445"/>
                    <a:gd name="T58" fmla="*/ 267 w 748"/>
                    <a:gd name="T59" fmla="*/ 0 h 445"/>
                    <a:gd name="T60" fmla="*/ 226 w 748"/>
                    <a:gd name="T61" fmla="*/ 67 h 445"/>
                    <a:gd name="T62" fmla="*/ 152 w 748"/>
                    <a:gd name="T63" fmla="*/ 31 h 445"/>
                    <a:gd name="T64" fmla="*/ 155 w 748"/>
                    <a:gd name="T65" fmla="*/ 90 h 445"/>
                    <a:gd name="T66" fmla="*/ 62 w 748"/>
                    <a:gd name="T67" fmla="*/ 72 h 445"/>
                    <a:gd name="T68" fmla="*/ 85 w 748"/>
                    <a:gd name="T69" fmla="*/ 133 h 445"/>
                    <a:gd name="T70" fmla="*/ 0 w 748"/>
                    <a:gd name="T71" fmla="*/ 129 h 445"/>
                    <a:gd name="T72" fmla="*/ 67 w 748"/>
                    <a:gd name="T73" fmla="*/ 192 h 445"/>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748"/>
                    <a:gd name="T112" fmla="*/ 0 h 445"/>
                    <a:gd name="T113" fmla="*/ 748 w 748"/>
                    <a:gd name="T114" fmla="*/ 445 h 445"/>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748" h="445">
                      <a:moveTo>
                        <a:pt x="67" y="192"/>
                      </a:moveTo>
                      <a:lnTo>
                        <a:pt x="5" y="210"/>
                      </a:lnTo>
                      <a:lnTo>
                        <a:pt x="77" y="235"/>
                      </a:lnTo>
                      <a:lnTo>
                        <a:pt x="18" y="289"/>
                      </a:lnTo>
                      <a:lnTo>
                        <a:pt x="97" y="314"/>
                      </a:lnTo>
                      <a:lnTo>
                        <a:pt x="53" y="366"/>
                      </a:lnTo>
                      <a:lnTo>
                        <a:pt x="152" y="376"/>
                      </a:lnTo>
                      <a:lnTo>
                        <a:pt x="167" y="437"/>
                      </a:lnTo>
                      <a:lnTo>
                        <a:pt x="252" y="414"/>
                      </a:lnTo>
                      <a:lnTo>
                        <a:pt x="316" y="445"/>
                      </a:lnTo>
                      <a:lnTo>
                        <a:pt x="363" y="415"/>
                      </a:lnTo>
                      <a:lnTo>
                        <a:pt x="413" y="445"/>
                      </a:lnTo>
                      <a:lnTo>
                        <a:pt x="458" y="409"/>
                      </a:lnTo>
                      <a:lnTo>
                        <a:pt x="523" y="434"/>
                      </a:lnTo>
                      <a:lnTo>
                        <a:pt x="582" y="386"/>
                      </a:lnTo>
                      <a:lnTo>
                        <a:pt x="689" y="401"/>
                      </a:lnTo>
                      <a:lnTo>
                        <a:pt x="662" y="345"/>
                      </a:lnTo>
                      <a:lnTo>
                        <a:pt x="735" y="338"/>
                      </a:lnTo>
                      <a:lnTo>
                        <a:pt x="685" y="274"/>
                      </a:lnTo>
                      <a:lnTo>
                        <a:pt x="748" y="240"/>
                      </a:lnTo>
                      <a:lnTo>
                        <a:pt x="667" y="200"/>
                      </a:lnTo>
                      <a:lnTo>
                        <a:pt x="712" y="144"/>
                      </a:lnTo>
                      <a:lnTo>
                        <a:pt x="627" y="141"/>
                      </a:lnTo>
                      <a:lnTo>
                        <a:pt x="662" y="77"/>
                      </a:lnTo>
                      <a:lnTo>
                        <a:pt x="556" y="85"/>
                      </a:lnTo>
                      <a:lnTo>
                        <a:pt x="549" y="19"/>
                      </a:lnTo>
                      <a:lnTo>
                        <a:pt x="441" y="49"/>
                      </a:lnTo>
                      <a:lnTo>
                        <a:pt x="402" y="0"/>
                      </a:lnTo>
                      <a:lnTo>
                        <a:pt x="333" y="44"/>
                      </a:lnTo>
                      <a:lnTo>
                        <a:pt x="267" y="0"/>
                      </a:lnTo>
                      <a:lnTo>
                        <a:pt x="226" y="67"/>
                      </a:lnTo>
                      <a:lnTo>
                        <a:pt x="152" y="31"/>
                      </a:lnTo>
                      <a:lnTo>
                        <a:pt x="155" y="90"/>
                      </a:lnTo>
                      <a:lnTo>
                        <a:pt x="62" y="72"/>
                      </a:lnTo>
                      <a:lnTo>
                        <a:pt x="85" y="133"/>
                      </a:lnTo>
                      <a:lnTo>
                        <a:pt x="0" y="129"/>
                      </a:lnTo>
                      <a:lnTo>
                        <a:pt x="67" y="192"/>
                      </a:lnTo>
                      <a:close/>
                    </a:path>
                  </a:pathLst>
                </a:custGeom>
                <a:solidFill>
                  <a:srgbClr val="FFFF00"/>
                </a:solidFill>
                <a:ln w="3175">
                  <a:solidFill>
                    <a:srgbClr val="000000"/>
                  </a:solidFill>
                  <a:round/>
                  <a:headEnd/>
                  <a:tailEnd/>
                </a:ln>
              </p:spPr>
              <p:txBody>
                <a:bodyPr/>
                <a:lstStyle/>
                <a:p>
                  <a:endParaRPr lang="en-GB"/>
                </a:p>
              </p:txBody>
            </p:sp>
            <p:sp>
              <p:nvSpPr>
                <p:cNvPr id="20" name="Rectangle 100"/>
                <p:cNvSpPr>
                  <a:spLocks noChangeArrowheads="1"/>
                </p:cNvSpPr>
                <p:nvPr/>
              </p:nvSpPr>
              <p:spPr bwMode="auto">
                <a:xfrm>
                  <a:off x="389" y="741"/>
                  <a:ext cx="366"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Human</a:t>
                  </a:r>
                  <a:endParaRPr lang="en-US" altLang="en-US" b="1"/>
                </a:p>
              </p:txBody>
            </p:sp>
            <p:sp>
              <p:nvSpPr>
                <p:cNvPr id="21" name="Rectangle 101"/>
                <p:cNvSpPr>
                  <a:spLocks noChangeArrowheads="1"/>
                </p:cNvSpPr>
                <p:nvPr/>
              </p:nvSpPr>
              <p:spPr bwMode="auto">
                <a:xfrm>
                  <a:off x="363" y="856"/>
                  <a:ext cx="420"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Thought</a:t>
                  </a:r>
                  <a:endParaRPr lang="en-US" altLang="en-US" b="1"/>
                </a:p>
              </p:txBody>
            </p:sp>
            <p:sp>
              <p:nvSpPr>
                <p:cNvPr id="22" name="Rectangle 102"/>
                <p:cNvSpPr>
                  <a:spLocks noChangeArrowheads="1"/>
                </p:cNvSpPr>
                <p:nvPr/>
              </p:nvSpPr>
              <p:spPr bwMode="auto">
                <a:xfrm>
                  <a:off x="962" y="673"/>
                  <a:ext cx="771" cy="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23" name="Rectangle 103"/>
                <p:cNvSpPr>
                  <a:spLocks noChangeArrowheads="1"/>
                </p:cNvSpPr>
                <p:nvPr/>
              </p:nvSpPr>
              <p:spPr bwMode="auto">
                <a:xfrm>
                  <a:off x="990" y="696"/>
                  <a:ext cx="754"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Abstract design</a:t>
                  </a:r>
                  <a:endParaRPr lang="en-US" altLang="en-US" b="1"/>
                </a:p>
              </p:txBody>
            </p:sp>
            <p:sp>
              <p:nvSpPr>
                <p:cNvPr id="24" name="Freeform 104"/>
                <p:cNvSpPr>
                  <a:spLocks/>
                </p:cNvSpPr>
                <p:nvPr/>
              </p:nvSpPr>
              <p:spPr bwMode="auto">
                <a:xfrm>
                  <a:off x="942" y="936"/>
                  <a:ext cx="578" cy="95"/>
                </a:xfrm>
                <a:custGeom>
                  <a:avLst/>
                  <a:gdLst>
                    <a:gd name="T0" fmla="*/ 0 w 578"/>
                    <a:gd name="T1" fmla="*/ 48 h 95"/>
                    <a:gd name="T2" fmla="*/ 4 w 578"/>
                    <a:gd name="T3" fmla="*/ 41 h 95"/>
                    <a:gd name="T4" fmla="*/ 13 w 578"/>
                    <a:gd name="T5" fmla="*/ 33 h 95"/>
                    <a:gd name="T6" fmla="*/ 28 w 578"/>
                    <a:gd name="T7" fmla="*/ 26 h 95"/>
                    <a:gd name="T8" fmla="*/ 51 w 578"/>
                    <a:gd name="T9" fmla="*/ 20 h 95"/>
                    <a:gd name="T10" fmla="*/ 77 w 578"/>
                    <a:gd name="T11" fmla="*/ 15 h 95"/>
                    <a:gd name="T12" fmla="*/ 108 w 578"/>
                    <a:gd name="T13" fmla="*/ 10 h 95"/>
                    <a:gd name="T14" fmla="*/ 144 w 578"/>
                    <a:gd name="T15" fmla="*/ 5 h 95"/>
                    <a:gd name="T16" fmla="*/ 183 w 578"/>
                    <a:gd name="T17" fmla="*/ 2 h 95"/>
                    <a:gd name="T18" fmla="*/ 226 w 578"/>
                    <a:gd name="T19" fmla="*/ 0 h 95"/>
                    <a:gd name="T20" fmla="*/ 268 w 578"/>
                    <a:gd name="T21" fmla="*/ 0 h 95"/>
                    <a:gd name="T22" fmla="*/ 311 w 578"/>
                    <a:gd name="T23" fmla="*/ 0 h 95"/>
                    <a:gd name="T24" fmla="*/ 353 w 578"/>
                    <a:gd name="T25" fmla="*/ 0 h 95"/>
                    <a:gd name="T26" fmla="*/ 395 w 578"/>
                    <a:gd name="T27" fmla="*/ 2 h 95"/>
                    <a:gd name="T28" fmla="*/ 435 w 578"/>
                    <a:gd name="T29" fmla="*/ 5 h 95"/>
                    <a:gd name="T30" fmla="*/ 469 w 578"/>
                    <a:gd name="T31" fmla="*/ 10 h 95"/>
                    <a:gd name="T32" fmla="*/ 502 w 578"/>
                    <a:gd name="T33" fmla="*/ 15 h 95"/>
                    <a:gd name="T34" fmla="*/ 528 w 578"/>
                    <a:gd name="T35" fmla="*/ 20 h 95"/>
                    <a:gd name="T36" fmla="*/ 551 w 578"/>
                    <a:gd name="T37" fmla="*/ 26 h 95"/>
                    <a:gd name="T38" fmla="*/ 565 w 578"/>
                    <a:gd name="T39" fmla="*/ 33 h 95"/>
                    <a:gd name="T40" fmla="*/ 575 w 578"/>
                    <a:gd name="T41" fmla="*/ 41 h 95"/>
                    <a:gd name="T42" fmla="*/ 578 w 578"/>
                    <a:gd name="T43" fmla="*/ 48 h 95"/>
                    <a:gd name="T44" fmla="*/ 575 w 578"/>
                    <a:gd name="T45" fmla="*/ 54 h 95"/>
                    <a:gd name="T46" fmla="*/ 565 w 578"/>
                    <a:gd name="T47" fmla="*/ 62 h 95"/>
                    <a:gd name="T48" fmla="*/ 551 w 578"/>
                    <a:gd name="T49" fmla="*/ 69 h 95"/>
                    <a:gd name="T50" fmla="*/ 528 w 578"/>
                    <a:gd name="T51" fmla="*/ 76 h 95"/>
                    <a:gd name="T52" fmla="*/ 502 w 578"/>
                    <a:gd name="T53" fmla="*/ 81 h 95"/>
                    <a:gd name="T54" fmla="*/ 469 w 578"/>
                    <a:gd name="T55" fmla="*/ 85 h 95"/>
                    <a:gd name="T56" fmla="*/ 435 w 578"/>
                    <a:gd name="T57" fmla="*/ 90 h 95"/>
                    <a:gd name="T58" fmla="*/ 395 w 578"/>
                    <a:gd name="T59" fmla="*/ 92 h 95"/>
                    <a:gd name="T60" fmla="*/ 353 w 578"/>
                    <a:gd name="T61" fmla="*/ 95 h 95"/>
                    <a:gd name="T62" fmla="*/ 311 w 578"/>
                    <a:gd name="T63" fmla="*/ 95 h 95"/>
                    <a:gd name="T64" fmla="*/ 268 w 578"/>
                    <a:gd name="T65" fmla="*/ 95 h 95"/>
                    <a:gd name="T66" fmla="*/ 226 w 578"/>
                    <a:gd name="T67" fmla="*/ 95 h 95"/>
                    <a:gd name="T68" fmla="*/ 183 w 578"/>
                    <a:gd name="T69" fmla="*/ 92 h 95"/>
                    <a:gd name="T70" fmla="*/ 144 w 578"/>
                    <a:gd name="T71" fmla="*/ 90 h 95"/>
                    <a:gd name="T72" fmla="*/ 108 w 578"/>
                    <a:gd name="T73" fmla="*/ 85 h 95"/>
                    <a:gd name="T74" fmla="*/ 77 w 578"/>
                    <a:gd name="T75" fmla="*/ 81 h 95"/>
                    <a:gd name="T76" fmla="*/ 51 w 578"/>
                    <a:gd name="T77" fmla="*/ 76 h 95"/>
                    <a:gd name="T78" fmla="*/ 28 w 578"/>
                    <a:gd name="T79" fmla="*/ 69 h 95"/>
                    <a:gd name="T80" fmla="*/ 13 w 578"/>
                    <a:gd name="T81" fmla="*/ 62 h 95"/>
                    <a:gd name="T82" fmla="*/ 4 w 578"/>
                    <a:gd name="T83" fmla="*/ 54 h 95"/>
                    <a:gd name="T84" fmla="*/ 0 w 578"/>
                    <a:gd name="T85" fmla="*/ 48 h 9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578"/>
                    <a:gd name="T130" fmla="*/ 0 h 95"/>
                    <a:gd name="T131" fmla="*/ 578 w 578"/>
                    <a:gd name="T132" fmla="*/ 95 h 95"/>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578" h="95">
                      <a:moveTo>
                        <a:pt x="0" y="48"/>
                      </a:moveTo>
                      <a:lnTo>
                        <a:pt x="4" y="41"/>
                      </a:lnTo>
                      <a:lnTo>
                        <a:pt x="13" y="33"/>
                      </a:lnTo>
                      <a:lnTo>
                        <a:pt x="28" y="26"/>
                      </a:lnTo>
                      <a:lnTo>
                        <a:pt x="51" y="20"/>
                      </a:lnTo>
                      <a:lnTo>
                        <a:pt x="77" y="15"/>
                      </a:lnTo>
                      <a:lnTo>
                        <a:pt x="108" y="10"/>
                      </a:lnTo>
                      <a:lnTo>
                        <a:pt x="144" y="5"/>
                      </a:lnTo>
                      <a:lnTo>
                        <a:pt x="183" y="2"/>
                      </a:lnTo>
                      <a:lnTo>
                        <a:pt x="226" y="0"/>
                      </a:lnTo>
                      <a:lnTo>
                        <a:pt x="268" y="0"/>
                      </a:lnTo>
                      <a:lnTo>
                        <a:pt x="311" y="0"/>
                      </a:lnTo>
                      <a:lnTo>
                        <a:pt x="353" y="0"/>
                      </a:lnTo>
                      <a:lnTo>
                        <a:pt x="395" y="2"/>
                      </a:lnTo>
                      <a:lnTo>
                        <a:pt x="435" y="5"/>
                      </a:lnTo>
                      <a:lnTo>
                        <a:pt x="469" y="10"/>
                      </a:lnTo>
                      <a:lnTo>
                        <a:pt x="502" y="15"/>
                      </a:lnTo>
                      <a:lnTo>
                        <a:pt x="528" y="20"/>
                      </a:lnTo>
                      <a:lnTo>
                        <a:pt x="551" y="26"/>
                      </a:lnTo>
                      <a:lnTo>
                        <a:pt x="565" y="33"/>
                      </a:lnTo>
                      <a:lnTo>
                        <a:pt x="575" y="41"/>
                      </a:lnTo>
                      <a:lnTo>
                        <a:pt x="578" y="48"/>
                      </a:lnTo>
                      <a:lnTo>
                        <a:pt x="575" y="54"/>
                      </a:lnTo>
                      <a:lnTo>
                        <a:pt x="565" y="62"/>
                      </a:lnTo>
                      <a:lnTo>
                        <a:pt x="551" y="69"/>
                      </a:lnTo>
                      <a:lnTo>
                        <a:pt x="528" y="76"/>
                      </a:lnTo>
                      <a:lnTo>
                        <a:pt x="502" y="81"/>
                      </a:lnTo>
                      <a:lnTo>
                        <a:pt x="469" y="85"/>
                      </a:lnTo>
                      <a:lnTo>
                        <a:pt x="435" y="90"/>
                      </a:lnTo>
                      <a:lnTo>
                        <a:pt x="395" y="92"/>
                      </a:lnTo>
                      <a:lnTo>
                        <a:pt x="353" y="95"/>
                      </a:lnTo>
                      <a:lnTo>
                        <a:pt x="311" y="95"/>
                      </a:lnTo>
                      <a:lnTo>
                        <a:pt x="268" y="95"/>
                      </a:lnTo>
                      <a:lnTo>
                        <a:pt x="226" y="95"/>
                      </a:lnTo>
                      <a:lnTo>
                        <a:pt x="183" y="92"/>
                      </a:lnTo>
                      <a:lnTo>
                        <a:pt x="144" y="90"/>
                      </a:lnTo>
                      <a:lnTo>
                        <a:pt x="108" y="85"/>
                      </a:lnTo>
                      <a:lnTo>
                        <a:pt x="77" y="81"/>
                      </a:lnTo>
                      <a:lnTo>
                        <a:pt x="51" y="76"/>
                      </a:lnTo>
                      <a:lnTo>
                        <a:pt x="28" y="69"/>
                      </a:lnTo>
                      <a:lnTo>
                        <a:pt x="13" y="62"/>
                      </a:lnTo>
                      <a:lnTo>
                        <a:pt x="4" y="54"/>
                      </a:lnTo>
                      <a:lnTo>
                        <a:pt x="0" y="4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 name="Rectangle 105"/>
                <p:cNvSpPr>
                  <a:spLocks noChangeArrowheads="1"/>
                </p:cNvSpPr>
                <p:nvPr/>
              </p:nvSpPr>
              <p:spPr bwMode="auto">
                <a:xfrm>
                  <a:off x="1009" y="941"/>
                  <a:ext cx="498" cy="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Chapters 9, 12</a:t>
                  </a:r>
                  <a:endParaRPr lang="en-US" altLang="en-US" b="1"/>
                </a:p>
              </p:txBody>
            </p:sp>
            <p:sp>
              <p:nvSpPr>
                <p:cNvPr id="26" name="Line 106"/>
                <p:cNvSpPr>
                  <a:spLocks noChangeShapeType="1"/>
                </p:cNvSpPr>
                <p:nvPr/>
              </p:nvSpPr>
              <p:spPr bwMode="auto">
                <a:xfrm>
                  <a:off x="980" y="855"/>
                  <a:ext cx="731"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27" name="Freeform 107"/>
                <p:cNvSpPr>
                  <a:spLocks/>
                </p:cNvSpPr>
                <p:nvPr/>
              </p:nvSpPr>
              <p:spPr bwMode="auto">
                <a:xfrm>
                  <a:off x="1705" y="832"/>
                  <a:ext cx="47" cy="48"/>
                </a:xfrm>
                <a:custGeom>
                  <a:avLst/>
                  <a:gdLst>
                    <a:gd name="T0" fmla="*/ 0 w 47"/>
                    <a:gd name="T1" fmla="*/ 0 h 48"/>
                    <a:gd name="T2" fmla="*/ 47 w 47"/>
                    <a:gd name="T3" fmla="*/ 23 h 48"/>
                    <a:gd name="T4" fmla="*/ 0 w 47"/>
                    <a:gd name="T5" fmla="*/ 48 h 48"/>
                    <a:gd name="T6" fmla="*/ 0 w 47"/>
                    <a:gd name="T7" fmla="*/ 0 h 48"/>
                    <a:gd name="T8" fmla="*/ 0 60000 65536"/>
                    <a:gd name="T9" fmla="*/ 0 60000 65536"/>
                    <a:gd name="T10" fmla="*/ 0 60000 65536"/>
                    <a:gd name="T11" fmla="*/ 0 60000 65536"/>
                    <a:gd name="T12" fmla="*/ 0 w 47"/>
                    <a:gd name="T13" fmla="*/ 0 h 48"/>
                    <a:gd name="T14" fmla="*/ 47 w 47"/>
                    <a:gd name="T15" fmla="*/ 48 h 48"/>
                  </a:gdLst>
                  <a:ahLst/>
                  <a:cxnLst>
                    <a:cxn ang="T8">
                      <a:pos x="T0" y="T1"/>
                    </a:cxn>
                    <a:cxn ang="T9">
                      <a:pos x="T2" y="T3"/>
                    </a:cxn>
                    <a:cxn ang="T10">
                      <a:pos x="T4" y="T5"/>
                    </a:cxn>
                    <a:cxn ang="T11">
                      <a:pos x="T6" y="T7"/>
                    </a:cxn>
                  </a:cxnLst>
                  <a:rect l="T12" t="T13" r="T14" b="T15"/>
                  <a:pathLst>
                    <a:path w="47" h="48">
                      <a:moveTo>
                        <a:pt x="0" y="0"/>
                      </a:moveTo>
                      <a:lnTo>
                        <a:pt x="47" y="23"/>
                      </a:lnTo>
                      <a:lnTo>
                        <a:pt x="0" y="4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sp>
          <p:nvSpPr>
            <p:cNvPr id="109" name="Oval 108"/>
            <p:cNvSpPr/>
            <p:nvPr/>
          </p:nvSpPr>
          <p:spPr>
            <a:xfrm>
              <a:off x="4957286" y="2876549"/>
              <a:ext cx="1767682" cy="120427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1307348984"/>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Outline</a:t>
            </a:r>
          </a:p>
        </p:txBody>
      </p:sp>
      <p:sp>
        <p:nvSpPr>
          <p:cNvPr id="6" name="Content Placeholder 5"/>
          <p:cNvSpPr>
            <a:spLocks noGrp="1"/>
          </p:cNvSpPr>
          <p:nvPr>
            <p:ph idx="1"/>
          </p:nvPr>
        </p:nvSpPr>
        <p:spPr/>
        <p:txBody>
          <a:bodyPr/>
          <a:lstStyle/>
          <a:p>
            <a:r>
              <a:rPr lang="en-GB" dirty="0"/>
              <a:t>Machine Language (recap)</a:t>
            </a:r>
          </a:p>
          <a:p>
            <a:r>
              <a:rPr lang="en-GB" dirty="0"/>
              <a:t>Instruction Format</a:t>
            </a:r>
          </a:p>
          <a:p>
            <a:r>
              <a:rPr lang="en-GB" dirty="0"/>
              <a:t>Symbols</a:t>
            </a:r>
          </a:p>
          <a:p>
            <a:r>
              <a:rPr lang="en-GB" dirty="0"/>
              <a:t>Assembly Procedure</a:t>
            </a:r>
          </a:p>
          <a:p>
            <a:r>
              <a:rPr lang="en-GB" dirty="0"/>
              <a:t>Example</a:t>
            </a:r>
          </a:p>
          <a:p>
            <a:endParaRPr lang="en-GB" dirty="0"/>
          </a:p>
        </p:txBody>
      </p:sp>
    </p:spTree>
    <p:extLst>
      <p:ext uri="{BB962C8B-B14F-4D97-AF65-F5344CB8AC3E}">
        <p14:creationId xmlns:p14="http://schemas.microsoft.com/office/powerpoint/2010/main" val="1709181631"/>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Machine Language</a:t>
            </a:r>
          </a:p>
        </p:txBody>
      </p:sp>
      <p:sp>
        <p:nvSpPr>
          <p:cNvPr id="3" name="Text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474409945"/>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r>
              <a:rPr lang="en-GB" dirty="0"/>
              <a:t>A machine language program is a series of coded instructions</a:t>
            </a:r>
          </a:p>
          <a:p>
            <a:r>
              <a:rPr lang="en-GB" dirty="0"/>
              <a:t>e.g.  An instruction for a 16-bit machine may be 1010 0011 0010 1001</a:t>
            </a:r>
          </a:p>
          <a:p>
            <a:r>
              <a:rPr lang="en-GB" dirty="0"/>
              <a:t>We need to understand the </a:t>
            </a:r>
            <a:r>
              <a:rPr lang="en-GB" b="1" dirty="0"/>
              <a:t>instruction</a:t>
            </a:r>
            <a:r>
              <a:rPr lang="en-GB" dirty="0"/>
              <a:t> </a:t>
            </a:r>
            <a:r>
              <a:rPr lang="en-GB" b="1" dirty="0"/>
              <a:t>set</a:t>
            </a:r>
            <a:r>
              <a:rPr lang="en-GB" dirty="0"/>
              <a:t> of the underlying hardware platform in order to know what the instruction does</a:t>
            </a:r>
          </a:p>
          <a:p>
            <a:r>
              <a:rPr lang="en-GB" dirty="0"/>
              <a:t>For example, the instruction above may set the value of register 3 to be the sum of register 2 and register 9</a:t>
            </a:r>
          </a:p>
        </p:txBody>
      </p:sp>
    </p:spTree>
    <p:extLst>
      <p:ext uri="{BB962C8B-B14F-4D97-AF65-F5344CB8AC3E}">
        <p14:creationId xmlns:p14="http://schemas.microsoft.com/office/powerpoint/2010/main" val="594142882"/>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normAutofit lnSpcReduction="10000"/>
          </a:bodyPr>
          <a:lstStyle/>
          <a:p>
            <a:r>
              <a:rPr lang="en-GB" dirty="0"/>
              <a:t>Writing programs in machine code is not feasible</a:t>
            </a:r>
          </a:p>
          <a:p>
            <a:r>
              <a:rPr lang="en-GB" dirty="0"/>
              <a:t>Therefore </a:t>
            </a:r>
            <a:r>
              <a:rPr lang="en-GB" b="1" dirty="0"/>
              <a:t>symbolic</a:t>
            </a:r>
            <a:r>
              <a:rPr lang="en-GB" dirty="0"/>
              <a:t> versions of machine code also exists</a:t>
            </a:r>
          </a:p>
          <a:p>
            <a:r>
              <a:rPr lang="en-GB" b="1" dirty="0"/>
              <a:t>Mnemonics</a:t>
            </a:r>
            <a:r>
              <a:rPr lang="en-GB" dirty="0"/>
              <a:t> are used as labels for operations and hardware elements</a:t>
            </a:r>
          </a:p>
          <a:p>
            <a:r>
              <a:rPr lang="en-GB" dirty="0"/>
              <a:t>The symbolic notation is called </a:t>
            </a:r>
            <a:r>
              <a:rPr lang="en-GB" b="1" dirty="0"/>
              <a:t>assembly language</a:t>
            </a:r>
          </a:p>
          <a:p>
            <a:r>
              <a:rPr lang="en-GB" dirty="0"/>
              <a:t>An </a:t>
            </a:r>
            <a:r>
              <a:rPr lang="en-GB" b="1" dirty="0"/>
              <a:t>assembler</a:t>
            </a:r>
            <a:r>
              <a:rPr lang="en-GB" dirty="0"/>
              <a:t> converts the assembly language to binary</a:t>
            </a:r>
          </a:p>
          <a:p>
            <a:r>
              <a:rPr lang="en-GB" dirty="0"/>
              <a:t>The previous instruction could be written as</a:t>
            </a:r>
          </a:p>
          <a:p>
            <a:endParaRPr lang="en-GB" dirty="0"/>
          </a:p>
          <a:p>
            <a:pPr marL="0" indent="0">
              <a:buNone/>
            </a:pPr>
            <a:r>
              <a:rPr lang="en-GB" dirty="0">
                <a:latin typeface="Courier" charset="0"/>
                <a:ea typeface="Courier" charset="0"/>
                <a:cs typeface="Courier" charset="0"/>
              </a:rPr>
              <a:t>ADD R3,R2,R9   // R3 = R2 + R9</a:t>
            </a:r>
          </a:p>
        </p:txBody>
      </p:sp>
    </p:spTree>
    <p:extLst>
      <p:ext uri="{BB962C8B-B14F-4D97-AF65-F5344CB8AC3E}">
        <p14:creationId xmlns:p14="http://schemas.microsoft.com/office/powerpoint/2010/main" val="2107942871"/>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descr="diagram showing assembly being assembled into machine code.">
            <a:extLst>
              <a:ext uri="{FF2B5EF4-FFF2-40B4-BE49-F238E27FC236}">
                <a16:creationId xmlns:a16="http://schemas.microsoft.com/office/drawing/2014/main" id="{0D08AC6C-B41E-8B4E-8CA6-E7D6EE260A11}"/>
              </a:ext>
            </a:extLst>
          </p:cNvPr>
          <p:cNvGrpSpPr/>
          <p:nvPr/>
        </p:nvGrpSpPr>
        <p:grpSpPr>
          <a:xfrm>
            <a:off x="1804851" y="624841"/>
            <a:ext cx="8022771" cy="5914071"/>
            <a:chOff x="1804851" y="624841"/>
            <a:chExt cx="8022771" cy="5914071"/>
          </a:xfrm>
        </p:grpSpPr>
        <p:grpSp>
          <p:nvGrpSpPr>
            <p:cNvPr id="14" name="Group 13"/>
            <p:cNvGrpSpPr/>
            <p:nvPr/>
          </p:nvGrpSpPr>
          <p:grpSpPr>
            <a:xfrm>
              <a:off x="1804851" y="624841"/>
              <a:ext cx="3581400" cy="5914071"/>
              <a:chOff x="1804851" y="624841"/>
              <a:chExt cx="3581400" cy="5914071"/>
            </a:xfrm>
          </p:grpSpPr>
          <p:sp>
            <p:nvSpPr>
              <p:cNvPr id="10" name="Text Box 9"/>
              <p:cNvSpPr txBox="1">
                <a:spLocks noChangeArrowheads="1"/>
              </p:cNvSpPr>
              <p:nvPr/>
            </p:nvSpPr>
            <p:spPr bwMode="auto">
              <a:xfrm>
                <a:off x="1804851" y="624841"/>
                <a:ext cx="3581400" cy="5410200"/>
              </a:xfrm>
              <a:prstGeom prst="rect">
                <a:avLst/>
              </a:prstGeom>
              <a:solidFill>
                <a:schemeClr val="bg1">
                  <a:lumMod val="75000"/>
                </a:schemeClr>
              </a:solidFill>
              <a:ln w="9525">
                <a:solidFill>
                  <a:schemeClr val="tx1"/>
                </a:solidFill>
                <a:miter lim="800000"/>
                <a:headEnd/>
                <a:tailEnd/>
              </a:ln>
              <a:effectLst/>
            </p:spPr>
            <p:txBody>
              <a:bodyPr lIns="201600" tIns="46800" rIns="0" bIns="46800"/>
              <a:lstStyle>
                <a:lvl1pPr marL="342900" indent="-342900">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Computes 1+...+RAM[0]</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And stored the sum in RAM[1]</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a:t>
                </a:r>
                <a:r>
                  <a:rPr lang="en-US" altLang="en-US" sz="1200" dirty="0" err="1">
                    <a:latin typeface="Courier" charset="0"/>
                    <a:ea typeface="Courier" charset="0"/>
                    <a:cs typeface="Courier" charset="0"/>
                  </a:rPr>
                  <a:t>i</a:t>
                </a:r>
                <a:r>
                  <a:rPr lang="en-US" altLang="en-US" sz="1200" dirty="0">
                    <a:latin typeface="Courier" charset="0"/>
                    <a:ea typeface="Courier" charset="0"/>
                    <a:cs typeface="Courier" charset="0"/>
                  </a:rPr>
                  <a:t>    </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M=1   // </a:t>
                </a:r>
                <a:r>
                  <a:rPr lang="en-US" altLang="en-US" sz="1200" dirty="0" err="1">
                    <a:latin typeface="Courier" charset="0"/>
                    <a:ea typeface="Courier" charset="0"/>
                    <a:cs typeface="Courier" charset="0"/>
                  </a:rPr>
                  <a:t>i</a:t>
                </a:r>
                <a:r>
                  <a:rPr lang="en-US" altLang="en-US" sz="1200" dirty="0">
                    <a:latin typeface="Courier" charset="0"/>
                    <a:ea typeface="Courier" charset="0"/>
                    <a:cs typeface="Courier" charset="0"/>
                  </a:rPr>
                  <a:t> = 1                                        </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@sum  </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M=0   // sum = 0</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(LOOP)</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a:t>
                </a:r>
                <a:r>
                  <a:rPr lang="en-US" altLang="en-US" sz="1200" dirty="0" err="1">
                    <a:latin typeface="Courier" charset="0"/>
                    <a:ea typeface="Courier" charset="0"/>
                    <a:cs typeface="Courier" charset="0"/>
                  </a:rPr>
                  <a:t>i</a:t>
                </a:r>
                <a:r>
                  <a:rPr lang="en-US" altLang="en-US" sz="1200" dirty="0">
                    <a:latin typeface="Courier" charset="0"/>
                    <a:ea typeface="Courier" charset="0"/>
                    <a:cs typeface="Courier" charset="0"/>
                  </a:rPr>
                  <a:t>    // if </a:t>
                </a:r>
                <a:r>
                  <a:rPr lang="en-US" altLang="en-US" sz="1200" dirty="0" err="1">
                    <a:latin typeface="Courier" charset="0"/>
                    <a:ea typeface="Courier" charset="0"/>
                    <a:cs typeface="Courier" charset="0"/>
                  </a:rPr>
                  <a:t>i</a:t>
                </a:r>
                <a:r>
                  <a:rPr lang="en-US" altLang="en-US" sz="1200" dirty="0">
                    <a:latin typeface="Courier" charset="0"/>
                    <a:ea typeface="Courier" charset="0"/>
                    <a:cs typeface="Courier" charset="0"/>
                  </a:rPr>
                  <a:t>&gt;RAM[0] </a:t>
                </a:r>
                <a:r>
                  <a:rPr lang="en-US" altLang="en-US" sz="1200" dirty="0" err="1">
                    <a:latin typeface="Courier" charset="0"/>
                    <a:ea typeface="Courier" charset="0"/>
                    <a:cs typeface="Courier" charset="0"/>
                  </a:rPr>
                  <a:t>goto</a:t>
                </a:r>
                <a:r>
                  <a:rPr lang="en-US" altLang="en-US" sz="1200" dirty="0">
                    <a:latin typeface="Courier" charset="0"/>
                    <a:ea typeface="Courier" charset="0"/>
                    <a:cs typeface="Courier" charset="0"/>
                  </a:rPr>
                  <a:t> WRITE</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D=M</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@R0</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D=D-M</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@WRITE </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D;JGT</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a:t>
                </a:r>
                <a:r>
                  <a:rPr lang="en-US" altLang="en-US" sz="1200" dirty="0" err="1">
                    <a:latin typeface="Courier" charset="0"/>
                    <a:ea typeface="Courier" charset="0"/>
                    <a:cs typeface="Courier" charset="0"/>
                  </a:rPr>
                  <a:t>i</a:t>
                </a:r>
                <a:r>
                  <a:rPr lang="en-US" altLang="en-US" sz="1200" dirty="0">
                    <a:latin typeface="Courier" charset="0"/>
                    <a:ea typeface="Courier" charset="0"/>
                    <a:cs typeface="Courier" charset="0"/>
                  </a:rPr>
                  <a:t>    // sum += </a:t>
                </a:r>
                <a:r>
                  <a:rPr lang="en-US" altLang="en-US" sz="1200" dirty="0" err="1">
                    <a:latin typeface="Courier" charset="0"/>
                    <a:ea typeface="Courier" charset="0"/>
                    <a:cs typeface="Courier" charset="0"/>
                  </a:rPr>
                  <a:t>i</a:t>
                </a:r>
                <a:endParaRPr lang="en-US" altLang="en-US" sz="1200" dirty="0">
                  <a:latin typeface="Courier" charset="0"/>
                  <a:ea typeface="Courier" charset="0"/>
                  <a:cs typeface="Courier" charset="0"/>
                </a:endParaRP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D=M</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@sum</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M=D+M</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a:t>
                </a:r>
                <a:r>
                  <a:rPr lang="en-US" altLang="en-US" sz="1200" dirty="0" err="1">
                    <a:latin typeface="Courier" charset="0"/>
                    <a:ea typeface="Courier" charset="0"/>
                    <a:cs typeface="Courier" charset="0"/>
                  </a:rPr>
                  <a:t>i</a:t>
                </a:r>
                <a:r>
                  <a:rPr lang="en-US" altLang="en-US" sz="1200" dirty="0">
                    <a:latin typeface="Courier" charset="0"/>
                    <a:ea typeface="Courier" charset="0"/>
                    <a:cs typeface="Courier" charset="0"/>
                  </a:rPr>
                  <a:t>    // </a:t>
                </a:r>
                <a:r>
                  <a:rPr lang="en-US" altLang="en-US" sz="1200" dirty="0" err="1">
                    <a:latin typeface="Courier" charset="0"/>
                    <a:ea typeface="Courier" charset="0"/>
                    <a:cs typeface="Courier" charset="0"/>
                  </a:rPr>
                  <a:t>i</a:t>
                </a:r>
                <a:r>
                  <a:rPr lang="en-US" altLang="en-US" sz="1200" dirty="0">
                    <a:latin typeface="Courier" charset="0"/>
                    <a:ea typeface="Courier" charset="0"/>
                    <a:cs typeface="Courier" charset="0"/>
                  </a:rPr>
                  <a:t>++</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M=M+1 </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@LOOP // </a:t>
                </a:r>
                <a:r>
                  <a:rPr lang="en-US" altLang="en-US" sz="1200" dirty="0" err="1">
                    <a:latin typeface="Courier" charset="0"/>
                    <a:ea typeface="Courier" charset="0"/>
                    <a:cs typeface="Courier" charset="0"/>
                  </a:rPr>
                  <a:t>goto</a:t>
                </a:r>
                <a:r>
                  <a:rPr lang="en-US" altLang="en-US" sz="1200" dirty="0">
                    <a:latin typeface="Courier" charset="0"/>
                    <a:ea typeface="Courier" charset="0"/>
                    <a:cs typeface="Courier" charset="0"/>
                  </a:rPr>
                  <a:t> LOOP</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0;JMP</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(WRITE)</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@sum</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D=M</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@R1</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M=D  // RAM[1] = the sum</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(END)</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@END</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0;JMP</a:t>
                </a:r>
              </a:p>
            </p:txBody>
          </p:sp>
          <p:sp>
            <p:nvSpPr>
              <p:cNvPr id="11" name="TextBox 10"/>
              <p:cNvSpPr txBox="1"/>
              <p:nvPr/>
            </p:nvSpPr>
            <p:spPr>
              <a:xfrm>
                <a:off x="3295629" y="6169580"/>
                <a:ext cx="599844" cy="369332"/>
              </a:xfrm>
              <a:prstGeom prst="rect">
                <a:avLst/>
              </a:prstGeom>
              <a:noFill/>
            </p:spPr>
            <p:txBody>
              <a:bodyPr wrap="none" rtlCol="0">
                <a:spAutoFit/>
              </a:bodyPr>
              <a:lstStyle/>
              <a:p>
                <a:r>
                  <a:rPr lang="en-GB" dirty="0"/>
                  <a:t>.</a:t>
                </a:r>
                <a:r>
                  <a:rPr lang="en-GB" dirty="0" err="1"/>
                  <a:t>asm</a:t>
                </a:r>
                <a:endParaRPr lang="en-GB" dirty="0"/>
              </a:p>
            </p:txBody>
          </p:sp>
        </p:grpSp>
        <p:grpSp>
          <p:nvGrpSpPr>
            <p:cNvPr id="15" name="Group 14"/>
            <p:cNvGrpSpPr/>
            <p:nvPr/>
          </p:nvGrpSpPr>
          <p:grpSpPr>
            <a:xfrm>
              <a:off x="8075022" y="1043941"/>
              <a:ext cx="1752600" cy="5009860"/>
              <a:chOff x="8075022" y="1043941"/>
              <a:chExt cx="1752600" cy="5009860"/>
            </a:xfrm>
          </p:grpSpPr>
          <p:sp>
            <p:nvSpPr>
              <p:cNvPr id="12" name="Text Box 9"/>
              <p:cNvSpPr txBox="1">
                <a:spLocks noChangeArrowheads="1"/>
              </p:cNvSpPr>
              <p:nvPr/>
            </p:nvSpPr>
            <p:spPr bwMode="auto">
              <a:xfrm>
                <a:off x="8075022" y="1043941"/>
                <a:ext cx="1752600" cy="4572000"/>
              </a:xfrm>
              <a:prstGeom prst="rect">
                <a:avLst/>
              </a:prstGeom>
              <a:solidFill>
                <a:schemeClr val="bg1">
                  <a:lumMod val="75000"/>
                </a:schemeClr>
              </a:solidFill>
              <a:ln w="9525">
                <a:solidFill>
                  <a:schemeClr val="tx1"/>
                </a:solidFill>
                <a:miter lim="800000"/>
                <a:headEnd/>
                <a:tailEnd/>
              </a:ln>
              <a:effectLst/>
            </p:spPr>
            <p:txBody>
              <a:bodyPr lIns="57600" tIns="82800" rIns="57600" bIns="82800"/>
              <a:lstStyle>
                <a:lvl1pPr marL="342900" indent="-342900">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0000000000010000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1110111111001000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0000000000010001</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1110101010001000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0000000000010000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1111110000010000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0000000000000000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1111010011010000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0000000000010010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1110001100000001</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0000000000010000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1111110000010000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0000000000010001</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1111000010001000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0000000000010000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1111110111001000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0000000000000100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1110101010000111</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0000000000010001</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1111110000010000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0000000000000001</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1110001100001000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0000000000010110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1110101010000111</a:t>
                </a:r>
              </a:p>
            </p:txBody>
          </p:sp>
          <p:sp>
            <p:nvSpPr>
              <p:cNvPr id="13" name="TextBox 12"/>
              <p:cNvSpPr txBox="1"/>
              <p:nvPr/>
            </p:nvSpPr>
            <p:spPr>
              <a:xfrm>
                <a:off x="8652530" y="5684469"/>
                <a:ext cx="660758" cy="369332"/>
              </a:xfrm>
              <a:prstGeom prst="rect">
                <a:avLst/>
              </a:prstGeom>
              <a:noFill/>
            </p:spPr>
            <p:txBody>
              <a:bodyPr wrap="none" rtlCol="0">
                <a:spAutoFit/>
              </a:bodyPr>
              <a:lstStyle/>
              <a:p>
                <a:r>
                  <a:rPr lang="en-GB" dirty="0"/>
                  <a:t>.hack</a:t>
                </a:r>
              </a:p>
            </p:txBody>
          </p:sp>
        </p:grpSp>
        <p:grpSp>
          <p:nvGrpSpPr>
            <p:cNvPr id="18" name="Group 17"/>
            <p:cNvGrpSpPr/>
            <p:nvPr/>
          </p:nvGrpSpPr>
          <p:grpSpPr>
            <a:xfrm>
              <a:off x="6100354" y="2481942"/>
              <a:ext cx="1489166" cy="1136469"/>
              <a:chOff x="6100354" y="2481942"/>
              <a:chExt cx="1489166" cy="1136469"/>
            </a:xfrm>
          </p:grpSpPr>
          <p:sp>
            <p:nvSpPr>
              <p:cNvPr id="16" name="Right Arrow 15"/>
              <p:cNvSpPr/>
              <p:nvPr/>
            </p:nvSpPr>
            <p:spPr>
              <a:xfrm>
                <a:off x="6100354" y="3004457"/>
                <a:ext cx="1489166" cy="613954"/>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ln w="0"/>
                  <a:solidFill>
                    <a:schemeClr val="tx1"/>
                  </a:solidFill>
                  <a:effectLst>
                    <a:outerShdw blurRad="38100" dist="19050" dir="2700000" algn="tl" rotWithShape="0">
                      <a:schemeClr val="dk1">
                        <a:alpha val="40000"/>
                      </a:schemeClr>
                    </a:outerShdw>
                  </a:effectLst>
                </a:endParaRPr>
              </a:p>
            </p:txBody>
          </p:sp>
          <p:sp>
            <p:nvSpPr>
              <p:cNvPr id="17" name="TextBox 16"/>
              <p:cNvSpPr txBox="1"/>
              <p:nvPr/>
            </p:nvSpPr>
            <p:spPr>
              <a:xfrm>
                <a:off x="6100354" y="2481942"/>
                <a:ext cx="1172116" cy="369332"/>
              </a:xfrm>
              <a:prstGeom prst="rect">
                <a:avLst/>
              </a:prstGeom>
              <a:noFill/>
            </p:spPr>
            <p:txBody>
              <a:bodyPr wrap="none" rtlCol="0">
                <a:spAutoFit/>
              </a:bodyPr>
              <a:lstStyle/>
              <a:p>
                <a:r>
                  <a:rPr lang="en-GB"/>
                  <a:t>Assembler</a:t>
                </a:r>
              </a:p>
            </p:txBody>
          </p:sp>
        </p:grpSp>
      </p:grpSp>
    </p:spTree>
    <p:extLst>
      <p:ext uri="{BB962C8B-B14F-4D97-AF65-F5344CB8AC3E}">
        <p14:creationId xmlns:p14="http://schemas.microsoft.com/office/powerpoint/2010/main" val="1158108338"/>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Instruction Format</a:t>
            </a:r>
          </a:p>
        </p:txBody>
      </p:sp>
      <p:sp>
        <p:nvSpPr>
          <p:cNvPr id="3" name="Text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682544005"/>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A</a:t>
            </a:r>
            <a:r>
              <a:rPr lang="en-GB" dirty="0"/>
              <a:t>-Instruction</a:t>
            </a:r>
          </a:p>
        </p:txBody>
      </p:sp>
      <p:sp>
        <p:nvSpPr>
          <p:cNvPr id="3" name="Content Placeholder 2"/>
          <p:cNvSpPr>
            <a:spLocks noGrp="1"/>
          </p:cNvSpPr>
          <p:nvPr>
            <p:ph idx="1"/>
          </p:nvPr>
        </p:nvSpPr>
        <p:spPr>
          <a:xfrm>
            <a:off x="838200" y="1825624"/>
            <a:ext cx="10515600" cy="4530726"/>
          </a:xfrm>
        </p:spPr>
        <p:txBody>
          <a:bodyPr>
            <a:normAutofit/>
          </a:bodyPr>
          <a:lstStyle/>
          <a:p>
            <a:r>
              <a:rPr lang="en-GB" dirty="0"/>
              <a:t>The </a:t>
            </a:r>
            <a:r>
              <a:rPr lang="en-GB" b="1" dirty="0"/>
              <a:t>A</a:t>
            </a:r>
            <a:r>
              <a:rPr lang="en-GB" dirty="0"/>
              <a:t>-instruction is used to set the </a:t>
            </a:r>
            <a:r>
              <a:rPr lang="en-GB" b="1" dirty="0"/>
              <a:t>A</a:t>
            </a:r>
            <a:r>
              <a:rPr lang="en-GB" dirty="0"/>
              <a:t>-register to a 15-bit value</a:t>
            </a:r>
          </a:p>
          <a:p>
            <a:r>
              <a:rPr lang="en-GB" dirty="0"/>
              <a:t>Bit </a:t>
            </a:r>
            <a:r>
              <a:rPr lang="en-GB" dirty="0">
                <a:solidFill>
                  <a:srgbClr val="C00000"/>
                </a:solidFill>
              </a:rPr>
              <a:t>15</a:t>
            </a:r>
            <a:r>
              <a:rPr lang="en-GB" dirty="0"/>
              <a:t> is 0 for an </a:t>
            </a:r>
            <a:r>
              <a:rPr lang="en-GB" b="1" dirty="0"/>
              <a:t>A</a:t>
            </a:r>
            <a:r>
              <a:rPr lang="en-GB" dirty="0"/>
              <a:t>-instruction </a:t>
            </a:r>
            <a:br>
              <a:rPr lang="en-GB" dirty="0"/>
            </a:br>
            <a:endParaRPr lang="en-GB" dirty="0">
              <a:latin typeface="Courier" charset="0"/>
              <a:ea typeface="Courier" charset="0"/>
              <a:cs typeface="Courier" charset="0"/>
            </a:endParaRPr>
          </a:p>
          <a:p>
            <a:pPr marL="0" indent="0">
              <a:buNone/>
            </a:pPr>
            <a:endParaRPr lang="en-GB" dirty="0">
              <a:ea typeface="Courier" charset="0"/>
              <a:cs typeface="Courier" charset="0"/>
            </a:endParaRPr>
          </a:p>
          <a:p>
            <a:r>
              <a:rPr lang="en-GB" dirty="0">
                <a:ea typeface="Courier" charset="0"/>
                <a:cs typeface="Courier" charset="0"/>
              </a:rPr>
              <a:t>e.g.  the following command will load 15 into the </a:t>
            </a:r>
            <a:r>
              <a:rPr lang="en-GB" b="1" dirty="0">
                <a:ea typeface="Courier" charset="0"/>
                <a:cs typeface="Courier" charset="0"/>
              </a:rPr>
              <a:t>A</a:t>
            </a:r>
            <a:r>
              <a:rPr lang="en-GB" dirty="0">
                <a:ea typeface="Courier" charset="0"/>
                <a:cs typeface="Courier" charset="0"/>
              </a:rPr>
              <a:t>-register</a:t>
            </a:r>
          </a:p>
          <a:p>
            <a:pPr marL="0" indent="0">
              <a:buNone/>
            </a:pPr>
            <a:endParaRPr lang="en-GB" dirty="0">
              <a:ea typeface="Courier" charset="0"/>
              <a:cs typeface="Courier" charset="0"/>
            </a:endParaRPr>
          </a:p>
          <a:p>
            <a:pPr marL="0" indent="0">
              <a:buNone/>
            </a:pPr>
            <a:r>
              <a:rPr lang="en-GB" dirty="0">
                <a:latin typeface="Courier" charset="0"/>
                <a:ea typeface="Courier" charset="0"/>
                <a:cs typeface="Courier" charset="0"/>
              </a:rPr>
              <a:t>@15</a:t>
            </a:r>
          </a:p>
          <a:p>
            <a:pPr marL="0" indent="0">
              <a:buNone/>
            </a:pPr>
            <a:endParaRPr lang="en-GB" dirty="0">
              <a:ea typeface="Courier" charset="0"/>
              <a:cs typeface="Courier" charset="0"/>
            </a:endParaRPr>
          </a:p>
          <a:p>
            <a:r>
              <a:rPr lang="en-GB" dirty="0">
                <a:ea typeface="Courier" charset="0"/>
                <a:cs typeface="Courier" charset="0"/>
              </a:rPr>
              <a:t>Note the </a:t>
            </a:r>
            <a:r>
              <a:rPr lang="en-GB" dirty="0">
                <a:latin typeface="Courier" charset="0"/>
                <a:ea typeface="Courier" charset="0"/>
                <a:cs typeface="Courier" charset="0"/>
              </a:rPr>
              <a:t>@</a:t>
            </a:r>
            <a:r>
              <a:rPr lang="en-GB" dirty="0">
                <a:ea typeface="Courier" charset="0"/>
                <a:cs typeface="Courier" charset="0"/>
              </a:rPr>
              <a:t> syntax and not assignment </a:t>
            </a:r>
            <a:r>
              <a:rPr lang="en-GB" dirty="0">
                <a:latin typeface="Courier" charset="0"/>
                <a:ea typeface="Courier" charset="0"/>
                <a:cs typeface="Courier" charset="0"/>
              </a:rPr>
              <a:t>=</a:t>
            </a:r>
            <a:r>
              <a:rPr lang="en-GB" dirty="0">
                <a:ea typeface="Courier" charset="0"/>
                <a:cs typeface="Courier" charset="0"/>
              </a:rPr>
              <a:t> e.g. </a:t>
            </a:r>
            <a:r>
              <a:rPr lang="en-GB" dirty="0">
                <a:latin typeface="Courier" charset="0"/>
                <a:ea typeface="Courier" charset="0"/>
                <a:cs typeface="Courier" charset="0"/>
              </a:rPr>
              <a:t>A = 15 </a:t>
            </a:r>
            <a:r>
              <a:rPr lang="en-GB" dirty="0">
                <a:ea typeface="Courier" charset="0"/>
                <a:cs typeface="Courier" charset="0"/>
              </a:rPr>
              <a:t>is invalid</a:t>
            </a:r>
            <a:endParaRPr lang="en-GB" dirty="0">
              <a:latin typeface="Courier" charset="0"/>
              <a:ea typeface="Courier" charset="0"/>
              <a:cs typeface="Courier" charset="0"/>
            </a:endParaRPr>
          </a:p>
        </p:txBody>
      </p:sp>
      <p:graphicFrame>
        <p:nvGraphicFramePr>
          <p:cNvPr id="5" name="Table 4"/>
          <p:cNvGraphicFramePr>
            <a:graphicFrameLocks noGrp="1"/>
          </p:cNvGraphicFramePr>
          <p:nvPr/>
        </p:nvGraphicFramePr>
        <p:xfrm>
          <a:off x="2032008" y="2982822"/>
          <a:ext cx="8127984" cy="518160"/>
        </p:xfrm>
        <a:graphic>
          <a:graphicData uri="http://schemas.openxmlformats.org/drawingml/2006/table">
            <a:tbl>
              <a:tblPr firstRow="1" bandRow="1" bandCol="1">
                <a:tableStyleId>{69C7853C-536D-4A76-A0AE-DD22124D55A5}</a:tableStyleId>
              </a:tblPr>
              <a:tblGrid>
                <a:gridCol w="507999">
                  <a:extLst>
                    <a:ext uri="{9D8B030D-6E8A-4147-A177-3AD203B41FA5}">
                      <a16:colId xmlns:a16="http://schemas.microsoft.com/office/drawing/2014/main" val="20000"/>
                    </a:ext>
                  </a:extLst>
                </a:gridCol>
                <a:gridCol w="507999">
                  <a:extLst>
                    <a:ext uri="{9D8B030D-6E8A-4147-A177-3AD203B41FA5}">
                      <a16:colId xmlns:a16="http://schemas.microsoft.com/office/drawing/2014/main" val="20001"/>
                    </a:ext>
                  </a:extLst>
                </a:gridCol>
                <a:gridCol w="507999">
                  <a:extLst>
                    <a:ext uri="{9D8B030D-6E8A-4147-A177-3AD203B41FA5}">
                      <a16:colId xmlns:a16="http://schemas.microsoft.com/office/drawing/2014/main" val="20002"/>
                    </a:ext>
                  </a:extLst>
                </a:gridCol>
                <a:gridCol w="507999">
                  <a:extLst>
                    <a:ext uri="{9D8B030D-6E8A-4147-A177-3AD203B41FA5}">
                      <a16:colId xmlns:a16="http://schemas.microsoft.com/office/drawing/2014/main" val="20003"/>
                    </a:ext>
                  </a:extLst>
                </a:gridCol>
                <a:gridCol w="507999">
                  <a:extLst>
                    <a:ext uri="{9D8B030D-6E8A-4147-A177-3AD203B41FA5}">
                      <a16:colId xmlns:a16="http://schemas.microsoft.com/office/drawing/2014/main" val="20004"/>
                    </a:ext>
                  </a:extLst>
                </a:gridCol>
                <a:gridCol w="507999">
                  <a:extLst>
                    <a:ext uri="{9D8B030D-6E8A-4147-A177-3AD203B41FA5}">
                      <a16:colId xmlns:a16="http://schemas.microsoft.com/office/drawing/2014/main" val="20005"/>
                    </a:ext>
                  </a:extLst>
                </a:gridCol>
                <a:gridCol w="507999">
                  <a:extLst>
                    <a:ext uri="{9D8B030D-6E8A-4147-A177-3AD203B41FA5}">
                      <a16:colId xmlns:a16="http://schemas.microsoft.com/office/drawing/2014/main" val="20006"/>
                    </a:ext>
                  </a:extLst>
                </a:gridCol>
                <a:gridCol w="507999">
                  <a:extLst>
                    <a:ext uri="{9D8B030D-6E8A-4147-A177-3AD203B41FA5}">
                      <a16:colId xmlns:a16="http://schemas.microsoft.com/office/drawing/2014/main" val="20007"/>
                    </a:ext>
                  </a:extLst>
                </a:gridCol>
                <a:gridCol w="507999">
                  <a:extLst>
                    <a:ext uri="{9D8B030D-6E8A-4147-A177-3AD203B41FA5}">
                      <a16:colId xmlns:a16="http://schemas.microsoft.com/office/drawing/2014/main" val="20008"/>
                    </a:ext>
                  </a:extLst>
                </a:gridCol>
                <a:gridCol w="507999">
                  <a:extLst>
                    <a:ext uri="{9D8B030D-6E8A-4147-A177-3AD203B41FA5}">
                      <a16:colId xmlns:a16="http://schemas.microsoft.com/office/drawing/2014/main" val="20009"/>
                    </a:ext>
                  </a:extLst>
                </a:gridCol>
                <a:gridCol w="507999">
                  <a:extLst>
                    <a:ext uri="{9D8B030D-6E8A-4147-A177-3AD203B41FA5}">
                      <a16:colId xmlns:a16="http://schemas.microsoft.com/office/drawing/2014/main" val="20010"/>
                    </a:ext>
                  </a:extLst>
                </a:gridCol>
                <a:gridCol w="507999">
                  <a:extLst>
                    <a:ext uri="{9D8B030D-6E8A-4147-A177-3AD203B41FA5}">
                      <a16:colId xmlns:a16="http://schemas.microsoft.com/office/drawing/2014/main" val="20011"/>
                    </a:ext>
                  </a:extLst>
                </a:gridCol>
                <a:gridCol w="507999">
                  <a:extLst>
                    <a:ext uri="{9D8B030D-6E8A-4147-A177-3AD203B41FA5}">
                      <a16:colId xmlns:a16="http://schemas.microsoft.com/office/drawing/2014/main" val="20012"/>
                    </a:ext>
                  </a:extLst>
                </a:gridCol>
                <a:gridCol w="507999">
                  <a:extLst>
                    <a:ext uri="{9D8B030D-6E8A-4147-A177-3AD203B41FA5}">
                      <a16:colId xmlns:a16="http://schemas.microsoft.com/office/drawing/2014/main" val="20013"/>
                    </a:ext>
                  </a:extLst>
                </a:gridCol>
                <a:gridCol w="507999">
                  <a:extLst>
                    <a:ext uri="{9D8B030D-6E8A-4147-A177-3AD203B41FA5}">
                      <a16:colId xmlns:a16="http://schemas.microsoft.com/office/drawing/2014/main" val="20014"/>
                    </a:ext>
                  </a:extLst>
                </a:gridCol>
                <a:gridCol w="507999">
                  <a:extLst>
                    <a:ext uri="{9D8B030D-6E8A-4147-A177-3AD203B41FA5}">
                      <a16:colId xmlns:a16="http://schemas.microsoft.com/office/drawing/2014/main" val="20015"/>
                    </a:ext>
                  </a:extLst>
                </a:gridCol>
              </a:tblGrid>
              <a:tr h="370840">
                <a:tc>
                  <a:txBody>
                    <a:bodyPr/>
                    <a:lstStyle/>
                    <a:p>
                      <a:pPr algn="ctr"/>
                      <a:r>
                        <a:rPr lang="en-GB" sz="2800" dirty="0">
                          <a:solidFill>
                            <a:srgbClr val="C0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52428339"/>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C</a:t>
            </a:r>
            <a:r>
              <a:rPr lang="en-GB" dirty="0"/>
              <a:t>-Instruction</a:t>
            </a:r>
            <a:endParaRPr lang="en-GB" b="1" dirty="0"/>
          </a:p>
        </p:txBody>
      </p:sp>
      <p:sp>
        <p:nvSpPr>
          <p:cNvPr id="3" name="Content Placeholder 2"/>
          <p:cNvSpPr>
            <a:spLocks noGrp="1"/>
          </p:cNvSpPr>
          <p:nvPr>
            <p:ph idx="1"/>
          </p:nvPr>
        </p:nvSpPr>
        <p:spPr/>
        <p:txBody>
          <a:bodyPr/>
          <a:lstStyle/>
          <a:p>
            <a:r>
              <a:rPr lang="en-GB" dirty="0"/>
              <a:t>The </a:t>
            </a:r>
            <a:r>
              <a:rPr lang="en-GB" b="1" dirty="0"/>
              <a:t>C</a:t>
            </a:r>
            <a:r>
              <a:rPr lang="en-GB" dirty="0"/>
              <a:t>-instruction is the workhorse of the Hack computer and handles the computations that are carried out</a:t>
            </a:r>
          </a:p>
          <a:p>
            <a:r>
              <a:rPr lang="en-GB" dirty="0"/>
              <a:t>It is made up of a </a:t>
            </a:r>
            <a:r>
              <a:rPr lang="en-GB" b="1" dirty="0"/>
              <a:t>destination</a:t>
            </a:r>
            <a:r>
              <a:rPr lang="en-GB" dirty="0"/>
              <a:t> to store the result in (</a:t>
            </a:r>
            <a:r>
              <a:rPr lang="en-GB" i="1" dirty="0"/>
              <a:t>optional</a:t>
            </a:r>
            <a:r>
              <a:rPr lang="en-GB" dirty="0"/>
              <a:t>), the </a:t>
            </a:r>
            <a:r>
              <a:rPr lang="en-GB" b="1" dirty="0"/>
              <a:t>computation</a:t>
            </a:r>
            <a:r>
              <a:rPr lang="en-GB" dirty="0"/>
              <a:t> to carry out and any </a:t>
            </a:r>
            <a:r>
              <a:rPr lang="en-GB" b="1" dirty="0"/>
              <a:t>jump</a:t>
            </a:r>
            <a:r>
              <a:rPr lang="en-GB" dirty="0"/>
              <a:t> condition that is required (</a:t>
            </a:r>
            <a:r>
              <a:rPr lang="en-GB" i="1" dirty="0"/>
              <a:t>optional</a:t>
            </a:r>
            <a:r>
              <a:rPr lang="en-GB" dirty="0"/>
              <a:t>)</a:t>
            </a:r>
          </a:p>
          <a:p>
            <a:endParaRPr lang="en-GB" dirty="0"/>
          </a:p>
          <a:p>
            <a:pPr marL="0" indent="0">
              <a:buNone/>
            </a:pPr>
            <a:r>
              <a:rPr lang="en-GB" dirty="0" err="1">
                <a:latin typeface="Courier" charset="0"/>
                <a:ea typeface="Courier" charset="0"/>
                <a:cs typeface="Courier" charset="0"/>
              </a:rPr>
              <a:t>dest</a:t>
            </a:r>
            <a:r>
              <a:rPr lang="en-GB" dirty="0">
                <a:latin typeface="Courier" charset="0"/>
                <a:ea typeface="Courier" charset="0"/>
                <a:cs typeface="Courier" charset="0"/>
              </a:rPr>
              <a:t> = </a:t>
            </a:r>
            <a:r>
              <a:rPr lang="en-GB" dirty="0" err="1">
                <a:latin typeface="Courier" charset="0"/>
                <a:ea typeface="Courier" charset="0"/>
                <a:cs typeface="Courier" charset="0"/>
              </a:rPr>
              <a:t>comp;jump</a:t>
            </a:r>
            <a:endParaRPr lang="en-GB" dirty="0">
              <a:latin typeface="Courier" charset="0"/>
              <a:ea typeface="Courier" charset="0"/>
              <a:cs typeface="Courier" charset="0"/>
            </a:endParaRPr>
          </a:p>
          <a:p>
            <a:pPr marL="0" indent="0">
              <a:buNone/>
            </a:pPr>
            <a:r>
              <a:rPr lang="en-GB" dirty="0" err="1">
                <a:latin typeface="Courier" charset="0"/>
                <a:ea typeface="Courier" charset="0"/>
                <a:cs typeface="Courier" charset="0"/>
              </a:rPr>
              <a:t>comp;jump</a:t>
            </a:r>
            <a:endParaRPr lang="en-GB" dirty="0">
              <a:latin typeface="Courier" charset="0"/>
              <a:ea typeface="Courier" charset="0"/>
              <a:cs typeface="Courier" charset="0"/>
            </a:endParaRPr>
          </a:p>
          <a:p>
            <a:pPr marL="0" indent="0">
              <a:buNone/>
            </a:pPr>
            <a:r>
              <a:rPr lang="en-GB" dirty="0" err="1">
                <a:latin typeface="Courier" charset="0"/>
                <a:ea typeface="Courier" charset="0"/>
                <a:cs typeface="Courier" charset="0"/>
              </a:rPr>
              <a:t>dest</a:t>
            </a:r>
            <a:r>
              <a:rPr lang="en-GB" dirty="0">
                <a:latin typeface="Courier" charset="0"/>
                <a:ea typeface="Courier" charset="0"/>
                <a:cs typeface="Courier" charset="0"/>
              </a:rPr>
              <a:t> = comp</a:t>
            </a:r>
          </a:p>
        </p:txBody>
      </p:sp>
    </p:spTree>
    <p:extLst>
      <p:ext uri="{BB962C8B-B14F-4D97-AF65-F5344CB8AC3E}">
        <p14:creationId xmlns:p14="http://schemas.microsoft.com/office/powerpoint/2010/main" val="1870983193"/>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C</a:t>
            </a:r>
            <a:r>
              <a:rPr lang="en-GB" dirty="0"/>
              <a:t>-instruction</a:t>
            </a:r>
            <a:endParaRPr lang="en-GB" b="1" dirty="0"/>
          </a:p>
        </p:txBody>
      </p:sp>
      <p:sp>
        <p:nvSpPr>
          <p:cNvPr id="3" name="Content Placeholder 2"/>
          <p:cNvSpPr>
            <a:spLocks noGrp="1"/>
          </p:cNvSpPr>
          <p:nvPr>
            <p:ph idx="1"/>
          </p:nvPr>
        </p:nvSpPr>
        <p:spPr>
          <a:xfrm>
            <a:off x="838200" y="2728210"/>
            <a:ext cx="10515600" cy="3448753"/>
          </a:xfrm>
        </p:spPr>
        <p:txBody>
          <a:bodyPr/>
          <a:lstStyle/>
          <a:p>
            <a:r>
              <a:rPr lang="en-GB" dirty="0"/>
              <a:t>Bit </a:t>
            </a:r>
            <a:r>
              <a:rPr lang="en-GB" dirty="0">
                <a:solidFill>
                  <a:srgbClr val="C00000"/>
                </a:solidFill>
              </a:rPr>
              <a:t>15</a:t>
            </a:r>
            <a:r>
              <a:rPr lang="en-GB" dirty="0"/>
              <a:t> is 1 for a </a:t>
            </a:r>
            <a:r>
              <a:rPr lang="en-GB" b="1" dirty="0"/>
              <a:t>C</a:t>
            </a:r>
            <a:r>
              <a:rPr lang="en-GB" dirty="0"/>
              <a:t>-instruction</a:t>
            </a:r>
          </a:p>
          <a:p>
            <a:r>
              <a:rPr lang="en-GB" dirty="0"/>
              <a:t>Bits 14 and 13 are not used</a:t>
            </a:r>
          </a:p>
          <a:p>
            <a:r>
              <a:rPr lang="en-GB" dirty="0"/>
              <a:t>The </a:t>
            </a:r>
            <a:r>
              <a:rPr lang="en-GB" dirty="0">
                <a:solidFill>
                  <a:schemeClr val="accent5">
                    <a:lumMod val="75000"/>
                  </a:schemeClr>
                </a:solidFill>
              </a:rPr>
              <a:t>a</a:t>
            </a:r>
            <a:r>
              <a:rPr lang="en-GB" dirty="0"/>
              <a:t>-bit is used to select between </a:t>
            </a:r>
            <a:r>
              <a:rPr lang="en-GB" b="1" dirty="0"/>
              <a:t>A</a:t>
            </a:r>
            <a:r>
              <a:rPr lang="en-GB" dirty="0"/>
              <a:t> and </a:t>
            </a:r>
            <a:r>
              <a:rPr lang="en-GB" b="1" dirty="0"/>
              <a:t>M</a:t>
            </a:r>
          </a:p>
          <a:p>
            <a:r>
              <a:rPr lang="en-GB" dirty="0"/>
              <a:t>The six </a:t>
            </a:r>
            <a:r>
              <a:rPr lang="en-GB" dirty="0">
                <a:solidFill>
                  <a:schemeClr val="accent2">
                    <a:lumMod val="75000"/>
                  </a:schemeClr>
                </a:solidFill>
              </a:rPr>
              <a:t>c</a:t>
            </a:r>
            <a:r>
              <a:rPr lang="en-GB" dirty="0"/>
              <a:t>-bits are used to select the computation to carry out</a:t>
            </a:r>
          </a:p>
          <a:p>
            <a:r>
              <a:rPr lang="en-GB" dirty="0"/>
              <a:t>The three </a:t>
            </a:r>
            <a:r>
              <a:rPr lang="en-GB" dirty="0">
                <a:solidFill>
                  <a:schemeClr val="accent6">
                    <a:lumMod val="75000"/>
                  </a:schemeClr>
                </a:solidFill>
              </a:rPr>
              <a:t>d</a:t>
            </a:r>
            <a:r>
              <a:rPr lang="en-GB" dirty="0"/>
              <a:t>-bits are used to set the destination to store the result in (a combination of </a:t>
            </a:r>
            <a:r>
              <a:rPr lang="en-GB" b="1" dirty="0"/>
              <a:t>A</a:t>
            </a:r>
            <a:r>
              <a:rPr lang="en-GB" dirty="0"/>
              <a:t>, </a:t>
            </a:r>
            <a:r>
              <a:rPr lang="en-GB" b="1" dirty="0"/>
              <a:t>D</a:t>
            </a:r>
            <a:r>
              <a:rPr lang="en-GB" dirty="0"/>
              <a:t> and </a:t>
            </a:r>
            <a:r>
              <a:rPr lang="en-GB" b="1" dirty="0"/>
              <a:t>M</a:t>
            </a:r>
            <a:r>
              <a:rPr lang="en-GB" dirty="0"/>
              <a:t>)</a:t>
            </a:r>
          </a:p>
          <a:p>
            <a:r>
              <a:rPr lang="en-GB" dirty="0"/>
              <a:t>The three </a:t>
            </a:r>
            <a:r>
              <a:rPr lang="en-GB" dirty="0">
                <a:solidFill>
                  <a:srgbClr val="7030A0"/>
                </a:solidFill>
              </a:rPr>
              <a:t>j</a:t>
            </a:r>
            <a:r>
              <a:rPr lang="en-GB" dirty="0"/>
              <a:t>-bits specify the jump condition</a:t>
            </a:r>
          </a:p>
        </p:txBody>
      </p:sp>
      <p:graphicFrame>
        <p:nvGraphicFramePr>
          <p:cNvPr id="5" name="Table 4"/>
          <p:cNvGraphicFramePr>
            <a:graphicFrameLocks noGrp="1"/>
          </p:cNvGraphicFramePr>
          <p:nvPr/>
        </p:nvGraphicFramePr>
        <p:xfrm>
          <a:off x="2032008" y="1870075"/>
          <a:ext cx="8127984" cy="518160"/>
        </p:xfrm>
        <a:graphic>
          <a:graphicData uri="http://schemas.openxmlformats.org/drawingml/2006/table">
            <a:tbl>
              <a:tblPr firstRow="1" bandRow="1" bandCol="1">
                <a:tableStyleId>{69C7853C-536D-4A76-A0AE-DD22124D55A5}</a:tableStyleId>
              </a:tblPr>
              <a:tblGrid>
                <a:gridCol w="507999">
                  <a:extLst>
                    <a:ext uri="{9D8B030D-6E8A-4147-A177-3AD203B41FA5}">
                      <a16:colId xmlns:a16="http://schemas.microsoft.com/office/drawing/2014/main" val="20000"/>
                    </a:ext>
                  </a:extLst>
                </a:gridCol>
                <a:gridCol w="507999">
                  <a:extLst>
                    <a:ext uri="{9D8B030D-6E8A-4147-A177-3AD203B41FA5}">
                      <a16:colId xmlns:a16="http://schemas.microsoft.com/office/drawing/2014/main" val="20001"/>
                    </a:ext>
                  </a:extLst>
                </a:gridCol>
                <a:gridCol w="507999">
                  <a:extLst>
                    <a:ext uri="{9D8B030D-6E8A-4147-A177-3AD203B41FA5}">
                      <a16:colId xmlns:a16="http://schemas.microsoft.com/office/drawing/2014/main" val="20002"/>
                    </a:ext>
                  </a:extLst>
                </a:gridCol>
                <a:gridCol w="507999">
                  <a:extLst>
                    <a:ext uri="{9D8B030D-6E8A-4147-A177-3AD203B41FA5}">
                      <a16:colId xmlns:a16="http://schemas.microsoft.com/office/drawing/2014/main" val="20003"/>
                    </a:ext>
                  </a:extLst>
                </a:gridCol>
                <a:gridCol w="507999">
                  <a:extLst>
                    <a:ext uri="{9D8B030D-6E8A-4147-A177-3AD203B41FA5}">
                      <a16:colId xmlns:a16="http://schemas.microsoft.com/office/drawing/2014/main" val="20004"/>
                    </a:ext>
                  </a:extLst>
                </a:gridCol>
                <a:gridCol w="507999">
                  <a:extLst>
                    <a:ext uri="{9D8B030D-6E8A-4147-A177-3AD203B41FA5}">
                      <a16:colId xmlns:a16="http://schemas.microsoft.com/office/drawing/2014/main" val="20005"/>
                    </a:ext>
                  </a:extLst>
                </a:gridCol>
                <a:gridCol w="507999">
                  <a:extLst>
                    <a:ext uri="{9D8B030D-6E8A-4147-A177-3AD203B41FA5}">
                      <a16:colId xmlns:a16="http://schemas.microsoft.com/office/drawing/2014/main" val="20006"/>
                    </a:ext>
                  </a:extLst>
                </a:gridCol>
                <a:gridCol w="507999">
                  <a:extLst>
                    <a:ext uri="{9D8B030D-6E8A-4147-A177-3AD203B41FA5}">
                      <a16:colId xmlns:a16="http://schemas.microsoft.com/office/drawing/2014/main" val="20007"/>
                    </a:ext>
                  </a:extLst>
                </a:gridCol>
                <a:gridCol w="507999">
                  <a:extLst>
                    <a:ext uri="{9D8B030D-6E8A-4147-A177-3AD203B41FA5}">
                      <a16:colId xmlns:a16="http://schemas.microsoft.com/office/drawing/2014/main" val="20008"/>
                    </a:ext>
                  </a:extLst>
                </a:gridCol>
                <a:gridCol w="507999">
                  <a:extLst>
                    <a:ext uri="{9D8B030D-6E8A-4147-A177-3AD203B41FA5}">
                      <a16:colId xmlns:a16="http://schemas.microsoft.com/office/drawing/2014/main" val="20009"/>
                    </a:ext>
                  </a:extLst>
                </a:gridCol>
                <a:gridCol w="507999">
                  <a:extLst>
                    <a:ext uri="{9D8B030D-6E8A-4147-A177-3AD203B41FA5}">
                      <a16:colId xmlns:a16="http://schemas.microsoft.com/office/drawing/2014/main" val="20010"/>
                    </a:ext>
                  </a:extLst>
                </a:gridCol>
                <a:gridCol w="507999">
                  <a:extLst>
                    <a:ext uri="{9D8B030D-6E8A-4147-A177-3AD203B41FA5}">
                      <a16:colId xmlns:a16="http://schemas.microsoft.com/office/drawing/2014/main" val="20011"/>
                    </a:ext>
                  </a:extLst>
                </a:gridCol>
                <a:gridCol w="507999">
                  <a:extLst>
                    <a:ext uri="{9D8B030D-6E8A-4147-A177-3AD203B41FA5}">
                      <a16:colId xmlns:a16="http://schemas.microsoft.com/office/drawing/2014/main" val="20012"/>
                    </a:ext>
                  </a:extLst>
                </a:gridCol>
                <a:gridCol w="507999">
                  <a:extLst>
                    <a:ext uri="{9D8B030D-6E8A-4147-A177-3AD203B41FA5}">
                      <a16:colId xmlns:a16="http://schemas.microsoft.com/office/drawing/2014/main" val="20013"/>
                    </a:ext>
                  </a:extLst>
                </a:gridCol>
                <a:gridCol w="507999">
                  <a:extLst>
                    <a:ext uri="{9D8B030D-6E8A-4147-A177-3AD203B41FA5}">
                      <a16:colId xmlns:a16="http://schemas.microsoft.com/office/drawing/2014/main" val="20014"/>
                    </a:ext>
                  </a:extLst>
                </a:gridCol>
                <a:gridCol w="507999">
                  <a:extLst>
                    <a:ext uri="{9D8B030D-6E8A-4147-A177-3AD203B41FA5}">
                      <a16:colId xmlns:a16="http://schemas.microsoft.com/office/drawing/2014/main" val="20015"/>
                    </a:ext>
                  </a:extLst>
                </a:gridCol>
              </a:tblGrid>
              <a:tr h="370840">
                <a:tc>
                  <a:txBody>
                    <a:bodyPr/>
                    <a:lstStyle/>
                    <a:p>
                      <a:pPr algn="ctr"/>
                      <a:r>
                        <a:rPr lang="en-GB" sz="2800" dirty="0">
                          <a:solidFill>
                            <a:srgbClr val="C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accent5">
                              <a:lumMod val="75000"/>
                            </a:schemeClr>
                          </a:solidFill>
                        </a:rPr>
                        <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accent2">
                              <a:lumMod val="75000"/>
                            </a:schemeClr>
                          </a:solidFill>
                        </a:rPr>
                        <a:t>c</a:t>
                      </a:r>
                      <a:r>
                        <a:rPr lang="en-GB" sz="2800" b="0" baseline="-25000" dirty="0">
                          <a:solidFill>
                            <a:schemeClr val="accent2">
                              <a:lumMod val="75000"/>
                            </a:schemeClr>
                          </a:solidFill>
                        </a:rPr>
                        <a:t>1</a:t>
                      </a:r>
                      <a:endParaRPr lang="en-GB" sz="2800" b="0" dirty="0">
                        <a:solidFill>
                          <a:schemeClr val="accent2">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2">
                              <a:lumMod val="75000"/>
                            </a:schemeClr>
                          </a:solidFill>
                        </a:rPr>
                        <a:t>c</a:t>
                      </a:r>
                      <a:r>
                        <a:rPr lang="en-GB" sz="2800" b="0" baseline="-25000" dirty="0">
                          <a:solidFill>
                            <a:schemeClr val="accent2">
                              <a:lumMod val="75000"/>
                            </a:schemeClr>
                          </a:solidFill>
                        </a:rPr>
                        <a:t>2</a:t>
                      </a:r>
                      <a:endParaRPr lang="en-GB" sz="2800" b="0" dirty="0">
                        <a:solidFill>
                          <a:schemeClr val="accent2">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2">
                              <a:lumMod val="75000"/>
                            </a:schemeClr>
                          </a:solidFill>
                        </a:rPr>
                        <a:t>c</a:t>
                      </a:r>
                      <a:r>
                        <a:rPr lang="en-GB" sz="2800" b="0" baseline="-25000" dirty="0">
                          <a:solidFill>
                            <a:schemeClr val="accent2">
                              <a:lumMod val="75000"/>
                            </a:schemeClr>
                          </a:solidFill>
                        </a:rPr>
                        <a:t>3</a:t>
                      </a:r>
                      <a:endParaRPr lang="en-GB" sz="2800" b="0" dirty="0">
                        <a:solidFill>
                          <a:schemeClr val="accent2">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2">
                              <a:lumMod val="75000"/>
                            </a:schemeClr>
                          </a:solidFill>
                        </a:rPr>
                        <a:t>c</a:t>
                      </a:r>
                      <a:r>
                        <a:rPr lang="en-GB" sz="2800" b="0" baseline="-25000" dirty="0">
                          <a:solidFill>
                            <a:schemeClr val="accent2">
                              <a:lumMod val="75000"/>
                            </a:schemeClr>
                          </a:solidFill>
                        </a:rPr>
                        <a:t>4</a:t>
                      </a:r>
                      <a:endParaRPr lang="en-GB" sz="2800" b="0" dirty="0">
                        <a:solidFill>
                          <a:schemeClr val="accent2">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2">
                              <a:lumMod val="75000"/>
                            </a:schemeClr>
                          </a:solidFill>
                        </a:rPr>
                        <a:t>c</a:t>
                      </a:r>
                      <a:r>
                        <a:rPr lang="en-GB" sz="2800" b="0" baseline="-25000" dirty="0">
                          <a:solidFill>
                            <a:schemeClr val="accent2">
                              <a:lumMod val="75000"/>
                            </a:schemeClr>
                          </a:solidFill>
                        </a:rPr>
                        <a:t>5</a:t>
                      </a:r>
                      <a:endParaRPr lang="en-GB" sz="2800" b="0" dirty="0">
                        <a:solidFill>
                          <a:schemeClr val="accent2">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2">
                              <a:lumMod val="75000"/>
                            </a:schemeClr>
                          </a:solidFill>
                        </a:rPr>
                        <a:t>c</a:t>
                      </a:r>
                      <a:r>
                        <a:rPr lang="en-GB" sz="2800" b="0" baseline="-25000" dirty="0">
                          <a:solidFill>
                            <a:schemeClr val="accent2">
                              <a:lumMod val="75000"/>
                            </a:schemeClr>
                          </a:solidFill>
                        </a:rPr>
                        <a:t>6</a:t>
                      </a:r>
                      <a:endParaRPr lang="en-GB" sz="2800" b="0" dirty="0">
                        <a:solidFill>
                          <a:schemeClr val="accent2">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6">
                              <a:lumMod val="75000"/>
                            </a:schemeClr>
                          </a:solidFill>
                        </a:rPr>
                        <a:t>d</a:t>
                      </a:r>
                      <a:r>
                        <a:rPr lang="en-GB" sz="2800" b="0" baseline="-25000" dirty="0">
                          <a:solidFill>
                            <a:schemeClr val="accent6">
                              <a:lumMod val="75000"/>
                            </a:schemeClr>
                          </a:solidFill>
                        </a:rPr>
                        <a:t>1</a:t>
                      </a:r>
                      <a:endParaRPr lang="en-GB" sz="2800" b="0" dirty="0">
                        <a:solidFill>
                          <a:schemeClr val="accent6">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6">
                              <a:lumMod val="75000"/>
                            </a:schemeClr>
                          </a:solidFill>
                        </a:rPr>
                        <a:t>d</a:t>
                      </a:r>
                      <a:r>
                        <a:rPr lang="en-GB" sz="2800" b="0" baseline="-25000" dirty="0">
                          <a:solidFill>
                            <a:schemeClr val="accent6">
                              <a:lumMod val="75000"/>
                            </a:schemeClr>
                          </a:solidFill>
                        </a:rPr>
                        <a:t>2</a:t>
                      </a:r>
                      <a:endParaRPr lang="en-GB" sz="2800" b="0" dirty="0">
                        <a:solidFill>
                          <a:schemeClr val="accent6">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6">
                              <a:lumMod val="75000"/>
                            </a:schemeClr>
                          </a:solidFill>
                        </a:rPr>
                        <a:t>d</a:t>
                      </a:r>
                      <a:r>
                        <a:rPr lang="en-GB" sz="2800" b="0" baseline="-25000" dirty="0">
                          <a:solidFill>
                            <a:schemeClr val="accent6">
                              <a:lumMod val="75000"/>
                            </a:schemeClr>
                          </a:solidFill>
                        </a:rPr>
                        <a:t>3</a:t>
                      </a:r>
                      <a:endParaRPr lang="en-GB" sz="2800" b="0" dirty="0">
                        <a:solidFill>
                          <a:schemeClr val="accent6">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rgbClr val="7030A0"/>
                          </a:solidFill>
                        </a:rPr>
                        <a:t>j</a:t>
                      </a:r>
                      <a:r>
                        <a:rPr lang="en-GB" sz="2800" b="0" baseline="-25000" dirty="0">
                          <a:solidFill>
                            <a:srgbClr val="7030A0"/>
                          </a:solidFill>
                        </a:rPr>
                        <a:t>1</a:t>
                      </a:r>
                      <a:endParaRPr lang="en-GB" sz="2800" b="0"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rgbClr val="7030A0"/>
                          </a:solidFill>
                        </a:rPr>
                        <a:t>j</a:t>
                      </a:r>
                      <a:r>
                        <a:rPr lang="en-GB" sz="2800" b="0" baseline="-25000" dirty="0">
                          <a:solidFill>
                            <a:srgbClr val="7030A0"/>
                          </a:solidFill>
                        </a:rPr>
                        <a:t>2</a:t>
                      </a:r>
                      <a:endParaRPr lang="en-GB" sz="2800" b="0"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rgbClr val="7030A0"/>
                          </a:solidFill>
                        </a:rPr>
                        <a:t>j</a:t>
                      </a:r>
                      <a:r>
                        <a:rPr lang="en-GB" sz="2800" b="0" baseline="-25000" dirty="0">
                          <a:solidFill>
                            <a:srgbClr val="7030A0"/>
                          </a:solidFill>
                        </a:rPr>
                        <a:t>3</a:t>
                      </a:r>
                      <a:endParaRPr lang="en-GB" sz="2800" b="0"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4817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GB" dirty="0"/>
              <a:t>A machine language program is a series of coded instructions</a:t>
            </a:r>
          </a:p>
          <a:p>
            <a:r>
              <a:rPr lang="en-GB" dirty="0"/>
              <a:t>e.g.  An instruction for a 16-bit machine may be 1010 0011 0010 1001</a:t>
            </a:r>
          </a:p>
          <a:p>
            <a:r>
              <a:rPr lang="en-GB" dirty="0"/>
              <a:t>We need to understand the </a:t>
            </a:r>
            <a:r>
              <a:rPr lang="en-GB" b="1" dirty="0"/>
              <a:t>instruction</a:t>
            </a:r>
            <a:r>
              <a:rPr lang="en-GB" dirty="0"/>
              <a:t> </a:t>
            </a:r>
            <a:r>
              <a:rPr lang="en-GB" b="1" dirty="0"/>
              <a:t>set</a:t>
            </a:r>
            <a:r>
              <a:rPr lang="en-GB" dirty="0"/>
              <a:t> of the underlying hardware platform in order to know what the instruction does</a:t>
            </a:r>
          </a:p>
          <a:p>
            <a:r>
              <a:rPr lang="en-GB" dirty="0"/>
              <a:t>For example, the instruction above may set the value of register 3 to be the sum of register 2 and register 9</a:t>
            </a:r>
          </a:p>
        </p:txBody>
      </p:sp>
    </p:spTree>
    <p:extLst>
      <p:ext uri="{BB962C8B-B14F-4D97-AF65-F5344CB8AC3E}">
        <p14:creationId xmlns:p14="http://schemas.microsoft.com/office/powerpoint/2010/main" val="1354037959"/>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Computation</a:t>
            </a:r>
          </a:p>
        </p:txBody>
      </p:sp>
      <p:sp>
        <p:nvSpPr>
          <p:cNvPr id="3" name="Content Placeholder 2"/>
          <p:cNvSpPr>
            <a:spLocks noGrp="1"/>
          </p:cNvSpPr>
          <p:nvPr>
            <p:ph sz="half" idx="1"/>
          </p:nvPr>
        </p:nvSpPr>
        <p:spPr/>
        <p:txBody>
          <a:bodyPr/>
          <a:lstStyle/>
          <a:p>
            <a:r>
              <a:rPr lang="en-GB" dirty="0"/>
              <a:t>The computation bits determine which operation to carry out</a:t>
            </a:r>
          </a:p>
          <a:p>
            <a:r>
              <a:rPr lang="en-GB" dirty="0"/>
              <a:t>The operation is carried out by the ALU</a:t>
            </a:r>
          </a:p>
          <a:p>
            <a:r>
              <a:rPr lang="en-GB" dirty="0"/>
              <a:t>The 6 c-bits are the same are the 6 instruction bits of the ALU</a:t>
            </a:r>
          </a:p>
          <a:p>
            <a:r>
              <a:rPr lang="en-GB" dirty="0"/>
              <a:t>28 different instructions in the instruction set</a:t>
            </a:r>
          </a:p>
        </p:txBody>
      </p:sp>
      <p:pic>
        <p:nvPicPr>
          <p:cNvPr id="6" name="Picture 5" descr="ALU symbol"/>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3460" y="2215140"/>
            <a:ext cx="5040000" cy="3572308"/>
          </a:xfrm>
          <a:prstGeom prst="rect">
            <a:avLst/>
          </a:prstGeom>
        </p:spPr>
      </p:pic>
      <p:sp>
        <p:nvSpPr>
          <p:cNvPr id="7" name="TextBox 6"/>
          <p:cNvSpPr txBox="1"/>
          <p:nvPr/>
        </p:nvSpPr>
        <p:spPr>
          <a:xfrm>
            <a:off x="6503460" y="6490643"/>
            <a:ext cx="4801469" cy="230832"/>
          </a:xfrm>
          <a:prstGeom prst="rect">
            <a:avLst/>
          </a:prstGeom>
          <a:noFill/>
        </p:spPr>
        <p:txBody>
          <a:bodyPr wrap="square" rtlCol="0">
            <a:spAutoFit/>
          </a:bodyPr>
          <a:lstStyle/>
          <a:p>
            <a:pPr algn="ctr"/>
            <a:r>
              <a:rPr lang="en-US" sz="900" dirty="0">
                <a:solidFill>
                  <a:schemeClr val="bg1">
                    <a:lumMod val="75000"/>
                  </a:schemeClr>
                </a:solidFill>
                <a:ea typeface="Arial" charset="0"/>
                <a:cs typeface="Arial" charset="0"/>
              </a:rPr>
              <a:t>Elements of Computing Systems, Nisan &amp; Schocken, MIT Press, www.nand2tetris.org</a:t>
            </a:r>
          </a:p>
        </p:txBody>
      </p:sp>
    </p:spTree>
    <p:extLst>
      <p:ext uri="{BB962C8B-B14F-4D97-AF65-F5344CB8AC3E}">
        <p14:creationId xmlns:p14="http://schemas.microsoft.com/office/powerpoint/2010/main" val="790825963"/>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nvGraphicFramePr>
        <p:xfrm>
          <a:off x="4128915" y="243630"/>
          <a:ext cx="7224885" cy="6112720"/>
        </p:xfrm>
        <a:graphic>
          <a:graphicData uri="http://schemas.openxmlformats.org/drawingml/2006/table">
            <a:tbl>
              <a:tblPr firstRow="1" lastCol="1" bandRow="1">
                <a:tableStyleId>{9D7B26C5-4107-4FEC-AEDC-1716B250A1EF}</a:tableStyleId>
              </a:tblPr>
              <a:tblGrid>
                <a:gridCol w="802765">
                  <a:extLst>
                    <a:ext uri="{9D8B030D-6E8A-4147-A177-3AD203B41FA5}">
                      <a16:colId xmlns:a16="http://schemas.microsoft.com/office/drawing/2014/main" val="20000"/>
                    </a:ext>
                  </a:extLst>
                </a:gridCol>
                <a:gridCol w="802765">
                  <a:extLst>
                    <a:ext uri="{9D8B030D-6E8A-4147-A177-3AD203B41FA5}">
                      <a16:colId xmlns:a16="http://schemas.microsoft.com/office/drawing/2014/main" val="20001"/>
                    </a:ext>
                  </a:extLst>
                </a:gridCol>
                <a:gridCol w="802765">
                  <a:extLst>
                    <a:ext uri="{9D8B030D-6E8A-4147-A177-3AD203B41FA5}">
                      <a16:colId xmlns:a16="http://schemas.microsoft.com/office/drawing/2014/main" val="20002"/>
                    </a:ext>
                  </a:extLst>
                </a:gridCol>
                <a:gridCol w="802765">
                  <a:extLst>
                    <a:ext uri="{9D8B030D-6E8A-4147-A177-3AD203B41FA5}">
                      <a16:colId xmlns:a16="http://schemas.microsoft.com/office/drawing/2014/main" val="20003"/>
                    </a:ext>
                  </a:extLst>
                </a:gridCol>
                <a:gridCol w="802765">
                  <a:extLst>
                    <a:ext uri="{9D8B030D-6E8A-4147-A177-3AD203B41FA5}">
                      <a16:colId xmlns:a16="http://schemas.microsoft.com/office/drawing/2014/main" val="20004"/>
                    </a:ext>
                  </a:extLst>
                </a:gridCol>
                <a:gridCol w="802765">
                  <a:extLst>
                    <a:ext uri="{9D8B030D-6E8A-4147-A177-3AD203B41FA5}">
                      <a16:colId xmlns:a16="http://schemas.microsoft.com/office/drawing/2014/main" val="20005"/>
                    </a:ext>
                  </a:extLst>
                </a:gridCol>
                <a:gridCol w="802765">
                  <a:extLst>
                    <a:ext uri="{9D8B030D-6E8A-4147-A177-3AD203B41FA5}">
                      <a16:colId xmlns:a16="http://schemas.microsoft.com/office/drawing/2014/main" val="20006"/>
                    </a:ext>
                  </a:extLst>
                </a:gridCol>
                <a:gridCol w="802765">
                  <a:extLst>
                    <a:ext uri="{9D8B030D-6E8A-4147-A177-3AD203B41FA5}">
                      <a16:colId xmlns:a16="http://schemas.microsoft.com/office/drawing/2014/main" val="20007"/>
                    </a:ext>
                  </a:extLst>
                </a:gridCol>
                <a:gridCol w="802765">
                  <a:extLst>
                    <a:ext uri="{9D8B030D-6E8A-4147-A177-3AD203B41FA5}">
                      <a16:colId xmlns:a16="http://schemas.microsoft.com/office/drawing/2014/main" val="20008"/>
                    </a:ext>
                  </a:extLst>
                </a:gridCol>
              </a:tblGrid>
              <a:tr h="305636">
                <a:tc>
                  <a:txBody>
                    <a:bodyPr/>
                    <a:lstStyle/>
                    <a:p>
                      <a:pPr algn="ctr"/>
                      <a:r>
                        <a:rPr lang="en-GB" sz="1400" dirty="0" err="1">
                          <a:latin typeface="Courier" charset="0"/>
                          <a:ea typeface="Courier" charset="0"/>
                          <a:cs typeface="Courier" charset="0"/>
                        </a:rPr>
                        <a:t>zx</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err="1">
                          <a:latin typeface="Courier" charset="0"/>
                          <a:ea typeface="Courier" charset="0"/>
                          <a:cs typeface="Courier" charset="0"/>
                        </a:rPr>
                        <a:t>nx</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err="1">
                          <a:latin typeface="Courier" charset="0"/>
                          <a:ea typeface="Courier" charset="0"/>
                          <a:cs typeface="Courier" charset="0"/>
                        </a:rPr>
                        <a:t>zy</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err="1">
                          <a:latin typeface="Courier" charset="0"/>
                          <a:ea typeface="Courier" charset="0"/>
                          <a:cs typeface="Courier" charset="0"/>
                        </a:rPr>
                        <a:t>ny</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a:latin typeface="Courier" charset="0"/>
                          <a:ea typeface="Courier" charset="0"/>
                          <a:cs typeface="Courier" charset="0"/>
                        </a:rPr>
                        <a:t>f</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a:latin typeface="Courier" charset="0"/>
                          <a:ea typeface="Courier" charset="0"/>
                          <a:cs typeface="Courier" charset="0"/>
                        </a:rPr>
                        <a:t>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gridSpan="2">
                  <a:txBody>
                    <a:bodyPr/>
                    <a:lstStyle/>
                    <a:p>
                      <a:pPr algn="ctr"/>
                      <a:r>
                        <a:rPr lang="en-GB" sz="1400" dirty="0">
                          <a:latin typeface="Courier" charset="0"/>
                          <a:ea typeface="Courier" charset="0"/>
                          <a:cs typeface="Courier" charset="0"/>
                        </a:rPr>
                        <a:t>comp mnemonic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hMerge="1">
                  <a:txBody>
                    <a:bodyPr/>
                    <a:lstStyle/>
                    <a:p>
                      <a:pPr algn="ctr"/>
                      <a:endParaRPr lang="en-GB" sz="1400" dirty="0">
                        <a:latin typeface="Courier" charset="0"/>
                        <a:ea typeface="Courier" charset="0"/>
                        <a:cs typeface="Courier"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rowSpan="2">
                  <a:txBody>
                    <a:bodyPr/>
                    <a:lstStyle/>
                    <a:p>
                      <a:pPr algn="ctr"/>
                      <a:r>
                        <a:rPr lang="en-GB" sz="1400" dirty="0" err="1">
                          <a:latin typeface="Courier" charset="0"/>
                          <a:ea typeface="Courier" charset="0"/>
                          <a:cs typeface="Courier" charset="0"/>
                        </a:rPr>
                        <a:t>alu</a:t>
                      </a:r>
                      <a:endParaRPr lang="en-GB" sz="1400" dirty="0">
                        <a:latin typeface="Courier" charset="0"/>
                        <a:ea typeface="Courier" charset="0"/>
                        <a:cs typeface="Courier"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extLst>
                  <a:ext uri="{0D108BD9-81ED-4DB2-BD59-A6C34878D82A}">
                    <a16:rowId xmlns:a16="http://schemas.microsoft.com/office/drawing/2014/main" val="10000"/>
                  </a:ext>
                </a:extLst>
              </a:tr>
              <a:tr h="305636">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1</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2</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3</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4</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5</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6</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a=0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a=1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vMerge="1">
                  <a:txBody>
                    <a:bodyPr/>
                    <a:lstStyle/>
                    <a:p>
                      <a:pPr algn="ctr"/>
                      <a:endParaRPr lang="en-GB" sz="1400" dirty="0"/>
                    </a:p>
                  </a:txBody>
                  <a:tcPr anchor="ctr"/>
                </a:tc>
                <a:extLst>
                  <a:ext uri="{0D108BD9-81ED-4DB2-BD59-A6C34878D82A}">
                    <a16:rowId xmlns:a16="http://schemas.microsoft.com/office/drawing/2014/main" val="10001"/>
                  </a:ext>
                </a:extLst>
              </a:tr>
              <a:tr h="305636">
                <a:tc>
                  <a:txBody>
                    <a:bodyPr/>
                    <a:lstStyle/>
                    <a:p>
                      <a:pPr algn="ctr"/>
                      <a:r>
                        <a:rPr lang="en-GB" sz="1400" dirty="0">
                          <a:latin typeface="Courier" charset="0"/>
                          <a:ea typeface="Courier" charset="0"/>
                          <a:cs typeface="Courier" charset="0"/>
                        </a:rPr>
                        <a:t>1</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1</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1</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endParaRPr lang="en-GB" sz="1400" dirty="0">
                        <a:latin typeface="Courier" charset="0"/>
                        <a:ea typeface="Courier" charset="0"/>
                        <a:cs typeface="Courier" charset="0"/>
                      </a:endParaRP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2"/>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1</a:t>
                      </a:r>
                    </a:p>
                  </a:txBody>
                  <a:tcPr/>
                </a:tc>
                <a:extLst>
                  <a:ext uri="{0D108BD9-81ED-4DB2-BD59-A6C34878D82A}">
                    <a16:rowId xmlns:a16="http://schemas.microsoft.com/office/drawing/2014/main" val="10003"/>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-1</a:t>
                      </a:r>
                    </a:p>
                  </a:txBody>
                  <a:tcPr/>
                </a:tc>
                <a:extLst>
                  <a:ext uri="{0D108BD9-81ED-4DB2-BD59-A6C34878D82A}">
                    <a16:rowId xmlns:a16="http://schemas.microsoft.com/office/drawing/2014/main" val="10004"/>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a:t>
                      </a:r>
                    </a:p>
                  </a:txBody>
                  <a:tcPr/>
                </a:tc>
                <a:extLst>
                  <a:ext uri="{0D108BD9-81ED-4DB2-BD59-A6C34878D82A}">
                    <a16:rowId xmlns:a16="http://schemas.microsoft.com/office/drawing/2014/main" val="10005"/>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A</a:t>
                      </a:r>
                    </a:p>
                  </a:txBody>
                  <a:tcPr/>
                </a:tc>
                <a:tc>
                  <a:txBody>
                    <a:bodyPr/>
                    <a:lstStyle/>
                    <a:p>
                      <a:pPr algn="ctr"/>
                      <a:r>
                        <a:rPr lang="en-GB" sz="1400" dirty="0">
                          <a:latin typeface="Courier" charset="0"/>
                          <a:ea typeface="Courier" charset="0"/>
                          <a:cs typeface="Courier" charset="0"/>
                        </a:rPr>
                        <a:t>M</a:t>
                      </a:r>
                    </a:p>
                  </a:txBody>
                  <a:tcPr/>
                </a:tc>
                <a:tc>
                  <a:txBody>
                    <a:bodyPr/>
                    <a:lstStyle/>
                    <a:p>
                      <a:pPr algn="ctr"/>
                      <a:r>
                        <a:rPr lang="en-GB" sz="1400" dirty="0">
                          <a:latin typeface="Courier" charset="0"/>
                          <a:ea typeface="Courier" charset="0"/>
                          <a:cs typeface="Courier" charset="0"/>
                        </a:rPr>
                        <a:t>y</a:t>
                      </a:r>
                    </a:p>
                  </a:txBody>
                  <a:tcPr/>
                </a:tc>
                <a:extLst>
                  <a:ext uri="{0D108BD9-81ED-4DB2-BD59-A6C34878D82A}">
                    <a16:rowId xmlns:a16="http://schemas.microsoft.com/office/drawing/2014/main" val="10006"/>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a:t>
                      </a:r>
                    </a:p>
                  </a:txBody>
                  <a:tcPr/>
                </a:tc>
                <a:extLst>
                  <a:ext uri="{0D108BD9-81ED-4DB2-BD59-A6C34878D82A}">
                    <a16:rowId xmlns:a16="http://schemas.microsoft.com/office/drawing/2014/main" val="10007"/>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a:t>
                      </a:r>
                    </a:p>
                  </a:txBody>
                  <a:tcPr/>
                </a:tc>
                <a:tc>
                  <a:txBody>
                    <a:bodyPr/>
                    <a:lstStyle/>
                    <a:p>
                      <a:pPr algn="ctr"/>
                      <a:r>
                        <a:rPr lang="en-GB" sz="1400" dirty="0">
                          <a:latin typeface="Courier" charset="0"/>
                          <a:ea typeface="Courier" charset="0"/>
                          <a:cs typeface="Courier" charset="0"/>
                        </a:rPr>
                        <a:t>!M</a:t>
                      </a:r>
                    </a:p>
                  </a:txBody>
                  <a:tcPr/>
                </a:tc>
                <a:tc>
                  <a:txBody>
                    <a:bodyPr/>
                    <a:lstStyle/>
                    <a:p>
                      <a:pPr algn="ctr"/>
                      <a:r>
                        <a:rPr lang="en-GB" sz="1400" dirty="0">
                          <a:latin typeface="Courier" charset="0"/>
                          <a:ea typeface="Courier" charset="0"/>
                          <a:cs typeface="Courier" charset="0"/>
                        </a:rPr>
                        <a:t>!y</a:t>
                      </a:r>
                    </a:p>
                  </a:txBody>
                  <a:tcPr/>
                </a:tc>
                <a:extLst>
                  <a:ext uri="{0D108BD9-81ED-4DB2-BD59-A6C34878D82A}">
                    <a16:rowId xmlns:a16="http://schemas.microsoft.com/office/drawing/2014/main" val="10008"/>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a:t>
                      </a:r>
                    </a:p>
                  </a:txBody>
                  <a:tcPr/>
                </a:tc>
                <a:extLst>
                  <a:ext uri="{0D108BD9-81ED-4DB2-BD59-A6C34878D82A}">
                    <a16:rowId xmlns:a16="http://schemas.microsoft.com/office/drawing/2014/main" val="10009"/>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a:t>
                      </a:r>
                    </a:p>
                  </a:txBody>
                  <a:tcPr/>
                </a:tc>
                <a:tc>
                  <a:txBody>
                    <a:bodyPr/>
                    <a:lstStyle/>
                    <a:p>
                      <a:pPr algn="ctr"/>
                      <a:r>
                        <a:rPr lang="en-GB" sz="1400" dirty="0">
                          <a:latin typeface="Courier" charset="0"/>
                          <a:ea typeface="Courier" charset="0"/>
                          <a:cs typeface="Courier" charset="0"/>
                        </a:rPr>
                        <a:t>-M</a:t>
                      </a:r>
                    </a:p>
                  </a:txBody>
                  <a:tcPr/>
                </a:tc>
                <a:tc>
                  <a:txBody>
                    <a:bodyPr/>
                    <a:lstStyle/>
                    <a:p>
                      <a:pPr algn="ctr"/>
                      <a:r>
                        <a:rPr lang="en-GB" sz="1400" dirty="0">
                          <a:latin typeface="Courier" charset="0"/>
                          <a:ea typeface="Courier" charset="0"/>
                          <a:cs typeface="Courier" charset="0"/>
                        </a:rPr>
                        <a:t>-y</a:t>
                      </a:r>
                    </a:p>
                  </a:txBody>
                  <a:tcPr/>
                </a:tc>
                <a:extLst>
                  <a:ext uri="{0D108BD9-81ED-4DB2-BD59-A6C34878D82A}">
                    <a16:rowId xmlns:a16="http://schemas.microsoft.com/office/drawing/2014/main" val="10010"/>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x+1</a:t>
                      </a:r>
                    </a:p>
                  </a:txBody>
                  <a:tcPr/>
                </a:tc>
                <a:extLst>
                  <a:ext uri="{0D108BD9-81ED-4DB2-BD59-A6C34878D82A}">
                    <a16:rowId xmlns:a16="http://schemas.microsoft.com/office/drawing/2014/main" val="10011"/>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A+1</a:t>
                      </a:r>
                    </a:p>
                  </a:txBody>
                  <a:tcPr/>
                </a:tc>
                <a:tc>
                  <a:txBody>
                    <a:bodyPr/>
                    <a:lstStyle/>
                    <a:p>
                      <a:pPr algn="ctr"/>
                      <a:r>
                        <a:rPr lang="en-GB" sz="1400" dirty="0">
                          <a:latin typeface="Courier" charset="0"/>
                          <a:ea typeface="Courier" charset="0"/>
                          <a:cs typeface="Courier" charset="0"/>
                        </a:rPr>
                        <a:t>M+1</a:t>
                      </a:r>
                    </a:p>
                  </a:txBody>
                  <a:tcPr/>
                </a:tc>
                <a:tc>
                  <a:txBody>
                    <a:bodyPr/>
                    <a:lstStyle/>
                    <a:p>
                      <a:pPr algn="ctr"/>
                      <a:r>
                        <a:rPr lang="en-GB" sz="1400" dirty="0">
                          <a:latin typeface="Courier" charset="0"/>
                          <a:ea typeface="Courier" charset="0"/>
                          <a:cs typeface="Courier" charset="0"/>
                        </a:rPr>
                        <a:t>y+1</a:t>
                      </a:r>
                    </a:p>
                  </a:txBody>
                  <a:tcPr/>
                </a:tc>
                <a:extLst>
                  <a:ext uri="{0D108BD9-81ED-4DB2-BD59-A6C34878D82A}">
                    <a16:rowId xmlns:a16="http://schemas.microsoft.com/office/drawing/2014/main" val="10012"/>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x-1</a:t>
                      </a:r>
                    </a:p>
                  </a:txBody>
                  <a:tcPr/>
                </a:tc>
                <a:extLst>
                  <a:ext uri="{0D108BD9-81ED-4DB2-BD59-A6C34878D82A}">
                    <a16:rowId xmlns:a16="http://schemas.microsoft.com/office/drawing/2014/main" val="10013"/>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A-1</a:t>
                      </a:r>
                    </a:p>
                  </a:txBody>
                  <a:tcPr/>
                </a:tc>
                <a:tc>
                  <a:txBody>
                    <a:bodyPr/>
                    <a:lstStyle/>
                    <a:p>
                      <a:pPr algn="ctr"/>
                      <a:r>
                        <a:rPr lang="en-GB" sz="1400" dirty="0">
                          <a:latin typeface="Courier" charset="0"/>
                          <a:ea typeface="Courier" charset="0"/>
                          <a:cs typeface="Courier" charset="0"/>
                        </a:rPr>
                        <a:t>M-1</a:t>
                      </a:r>
                    </a:p>
                  </a:txBody>
                  <a:tcPr/>
                </a:tc>
                <a:tc>
                  <a:txBody>
                    <a:bodyPr/>
                    <a:lstStyle/>
                    <a:p>
                      <a:pPr algn="ctr"/>
                      <a:r>
                        <a:rPr lang="en-GB" sz="1400" dirty="0">
                          <a:latin typeface="Courier" charset="0"/>
                          <a:ea typeface="Courier" charset="0"/>
                          <a:cs typeface="Courier" charset="0"/>
                        </a:rPr>
                        <a:t>y-1</a:t>
                      </a:r>
                    </a:p>
                  </a:txBody>
                  <a:tcPr/>
                </a:tc>
                <a:extLst>
                  <a:ext uri="{0D108BD9-81ED-4DB2-BD59-A6C34878D82A}">
                    <a16:rowId xmlns:a16="http://schemas.microsoft.com/office/drawing/2014/main" val="10014"/>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D+A</a:t>
                      </a:r>
                    </a:p>
                  </a:txBody>
                  <a:tcPr/>
                </a:tc>
                <a:tc>
                  <a:txBody>
                    <a:bodyPr/>
                    <a:lstStyle/>
                    <a:p>
                      <a:pPr algn="ctr"/>
                      <a:r>
                        <a:rPr lang="en-GB" sz="1400" dirty="0">
                          <a:latin typeface="Courier" charset="0"/>
                          <a:ea typeface="Courier" charset="0"/>
                          <a:cs typeface="Courier" charset="0"/>
                        </a:rPr>
                        <a:t>D+M</a:t>
                      </a:r>
                    </a:p>
                  </a:txBody>
                  <a:tcPr/>
                </a:tc>
                <a:tc>
                  <a:txBody>
                    <a:bodyPr/>
                    <a:lstStyle/>
                    <a:p>
                      <a:pPr algn="ctr"/>
                      <a:r>
                        <a:rPr lang="en-GB" sz="1400" dirty="0" err="1">
                          <a:latin typeface="Courier" charset="0"/>
                          <a:ea typeface="Courier" charset="0"/>
                          <a:cs typeface="Courier" charset="0"/>
                        </a:rPr>
                        <a:t>x+y</a:t>
                      </a:r>
                      <a:endParaRPr lang="en-GB" sz="1400" dirty="0">
                        <a:latin typeface="Courier" charset="0"/>
                        <a:ea typeface="Courier" charset="0"/>
                        <a:cs typeface="Courier" charset="0"/>
                      </a:endParaRPr>
                    </a:p>
                  </a:txBody>
                  <a:tcPr/>
                </a:tc>
                <a:extLst>
                  <a:ext uri="{0D108BD9-81ED-4DB2-BD59-A6C34878D82A}">
                    <a16:rowId xmlns:a16="http://schemas.microsoft.com/office/drawing/2014/main" val="10015"/>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a:t>
                      </a:r>
                    </a:p>
                  </a:txBody>
                  <a:tcPr/>
                </a:tc>
                <a:tc>
                  <a:txBody>
                    <a:bodyPr/>
                    <a:lstStyle/>
                    <a:p>
                      <a:pPr algn="ctr"/>
                      <a:r>
                        <a:rPr lang="en-GB" sz="1400" dirty="0">
                          <a:latin typeface="Courier" charset="0"/>
                          <a:ea typeface="Courier" charset="0"/>
                          <a:cs typeface="Courier" charset="0"/>
                        </a:rPr>
                        <a:t>D-M</a:t>
                      </a:r>
                    </a:p>
                  </a:txBody>
                  <a:tcPr/>
                </a:tc>
                <a:tc>
                  <a:txBody>
                    <a:bodyPr/>
                    <a:lstStyle/>
                    <a:p>
                      <a:pPr algn="ctr"/>
                      <a:r>
                        <a:rPr lang="en-GB" sz="1400" dirty="0">
                          <a:latin typeface="Courier" charset="0"/>
                          <a:ea typeface="Courier" charset="0"/>
                          <a:cs typeface="Courier" charset="0"/>
                        </a:rPr>
                        <a:t>x-y</a:t>
                      </a:r>
                    </a:p>
                  </a:txBody>
                  <a:tcPr/>
                </a:tc>
                <a:extLst>
                  <a:ext uri="{0D108BD9-81ED-4DB2-BD59-A6C34878D82A}">
                    <a16:rowId xmlns:a16="http://schemas.microsoft.com/office/drawing/2014/main" val="10016"/>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A-D</a:t>
                      </a:r>
                    </a:p>
                  </a:txBody>
                  <a:tcPr/>
                </a:tc>
                <a:tc>
                  <a:txBody>
                    <a:bodyPr/>
                    <a:lstStyle/>
                    <a:p>
                      <a:pPr algn="ctr"/>
                      <a:r>
                        <a:rPr lang="en-GB" sz="1400" dirty="0">
                          <a:latin typeface="Courier" charset="0"/>
                          <a:ea typeface="Courier" charset="0"/>
                          <a:cs typeface="Courier" charset="0"/>
                        </a:rPr>
                        <a:t>M-D</a:t>
                      </a:r>
                    </a:p>
                  </a:txBody>
                  <a:tcPr/>
                </a:tc>
                <a:tc>
                  <a:txBody>
                    <a:bodyPr/>
                    <a:lstStyle/>
                    <a:p>
                      <a:pPr algn="ctr"/>
                      <a:r>
                        <a:rPr lang="en-GB" sz="1400" dirty="0">
                          <a:latin typeface="Courier" charset="0"/>
                          <a:ea typeface="Courier" charset="0"/>
                          <a:cs typeface="Courier" charset="0"/>
                        </a:rPr>
                        <a:t>y-x</a:t>
                      </a:r>
                    </a:p>
                  </a:txBody>
                  <a:tcPr/>
                </a:tc>
                <a:extLst>
                  <a:ext uri="{0D108BD9-81ED-4DB2-BD59-A6C34878D82A}">
                    <a16:rowId xmlns:a16="http://schemas.microsoft.com/office/drawing/2014/main" val="10017"/>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D&amp;A</a:t>
                      </a:r>
                    </a:p>
                  </a:txBody>
                  <a:tcPr/>
                </a:tc>
                <a:tc>
                  <a:txBody>
                    <a:bodyPr/>
                    <a:lstStyle/>
                    <a:p>
                      <a:pPr algn="ctr"/>
                      <a:r>
                        <a:rPr lang="en-GB" sz="1400" dirty="0">
                          <a:latin typeface="Courier" charset="0"/>
                          <a:ea typeface="Courier" charset="0"/>
                          <a:cs typeface="Courier" charset="0"/>
                        </a:rPr>
                        <a:t>D&amp;M</a:t>
                      </a:r>
                    </a:p>
                  </a:txBody>
                  <a:tcPr/>
                </a:tc>
                <a:tc>
                  <a:txBody>
                    <a:bodyPr/>
                    <a:lstStyle/>
                    <a:p>
                      <a:pPr algn="ctr"/>
                      <a:r>
                        <a:rPr lang="en-GB" sz="1400" dirty="0" err="1">
                          <a:latin typeface="Courier" charset="0"/>
                          <a:ea typeface="Courier" charset="0"/>
                          <a:cs typeface="Courier" charset="0"/>
                        </a:rPr>
                        <a:t>x&amp;y</a:t>
                      </a:r>
                      <a:endParaRPr lang="en-GB" sz="1400" dirty="0">
                        <a:latin typeface="Courier" charset="0"/>
                        <a:ea typeface="Courier" charset="0"/>
                        <a:cs typeface="Courier" charset="0"/>
                      </a:endParaRPr>
                    </a:p>
                  </a:txBody>
                  <a:tcPr/>
                </a:tc>
                <a:extLst>
                  <a:ext uri="{0D108BD9-81ED-4DB2-BD59-A6C34878D82A}">
                    <a16:rowId xmlns:a16="http://schemas.microsoft.com/office/drawing/2014/main" val="10018"/>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a:t>
                      </a:r>
                    </a:p>
                  </a:txBody>
                  <a:tcPr/>
                </a:tc>
                <a:tc>
                  <a:txBody>
                    <a:bodyPr/>
                    <a:lstStyle/>
                    <a:p>
                      <a:pPr algn="ctr"/>
                      <a:r>
                        <a:rPr lang="en-GB" sz="1400" dirty="0">
                          <a:latin typeface="Courier" charset="0"/>
                          <a:ea typeface="Courier" charset="0"/>
                          <a:cs typeface="Courier" charset="0"/>
                        </a:rPr>
                        <a:t>D|M</a:t>
                      </a:r>
                    </a:p>
                  </a:txBody>
                  <a:tcPr/>
                </a:tc>
                <a:tc>
                  <a:txBody>
                    <a:bodyPr/>
                    <a:lstStyle/>
                    <a:p>
                      <a:pPr algn="ctr"/>
                      <a:r>
                        <a:rPr lang="en-GB" sz="1400" dirty="0" err="1">
                          <a:latin typeface="Courier" charset="0"/>
                          <a:ea typeface="Courier" charset="0"/>
                          <a:cs typeface="Courier" charset="0"/>
                        </a:rPr>
                        <a:t>x|y</a:t>
                      </a:r>
                      <a:endParaRPr lang="en-GB" sz="1400" dirty="0">
                        <a:latin typeface="Courier" charset="0"/>
                        <a:ea typeface="Courier" charset="0"/>
                        <a:cs typeface="Courier" charset="0"/>
                      </a:endParaRPr>
                    </a:p>
                  </a:txBody>
                  <a:tcPr/>
                </a:tc>
                <a:extLst>
                  <a:ext uri="{0D108BD9-81ED-4DB2-BD59-A6C34878D82A}">
                    <a16:rowId xmlns:a16="http://schemas.microsoft.com/office/drawing/2014/main" val="10019"/>
                  </a:ext>
                </a:extLst>
              </a:tr>
            </a:tbl>
          </a:graphicData>
        </a:graphic>
      </p:graphicFrame>
      <p:sp>
        <p:nvSpPr>
          <p:cNvPr id="7" name="Title 1"/>
          <p:cNvSpPr>
            <a:spLocks noGrp="1"/>
          </p:cNvSpPr>
          <p:nvPr>
            <p:ph type="title"/>
          </p:nvPr>
        </p:nvSpPr>
        <p:spPr>
          <a:xfrm>
            <a:off x="838200" y="365125"/>
            <a:ext cx="10515600" cy="1325563"/>
          </a:xfrm>
        </p:spPr>
        <p:txBody>
          <a:bodyPr/>
          <a:lstStyle/>
          <a:p>
            <a:r>
              <a:rPr lang="en-GB" dirty="0"/>
              <a:t>Comp</a:t>
            </a:r>
          </a:p>
        </p:txBody>
      </p:sp>
    </p:spTree>
    <p:extLst>
      <p:ext uri="{BB962C8B-B14F-4D97-AF65-F5344CB8AC3E}">
        <p14:creationId xmlns:p14="http://schemas.microsoft.com/office/powerpoint/2010/main" val="635668858"/>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Destination</a:t>
            </a:r>
          </a:p>
        </p:txBody>
      </p:sp>
      <p:graphicFrame>
        <p:nvGraphicFramePr>
          <p:cNvPr id="5" name="Content Placeholder 4"/>
          <p:cNvGraphicFramePr>
            <a:graphicFrameLocks noGrp="1"/>
          </p:cNvGraphicFramePr>
          <p:nvPr>
            <p:ph idx="1"/>
          </p:nvPr>
        </p:nvGraphicFramePr>
        <p:xfrm>
          <a:off x="1636123" y="1690688"/>
          <a:ext cx="8919754" cy="3337560"/>
        </p:xfrm>
        <a:graphic>
          <a:graphicData uri="http://schemas.openxmlformats.org/drawingml/2006/table">
            <a:tbl>
              <a:tblPr firstRow="1" bandRow="1">
                <a:tableStyleId>{9D7B26C5-4107-4FEC-AEDC-1716B250A1EF}</a:tableStyleId>
              </a:tblPr>
              <a:tblGrid>
                <a:gridCol w="1008794">
                  <a:extLst>
                    <a:ext uri="{9D8B030D-6E8A-4147-A177-3AD203B41FA5}">
                      <a16:colId xmlns:a16="http://schemas.microsoft.com/office/drawing/2014/main" val="20000"/>
                    </a:ext>
                  </a:extLst>
                </a:gridCol>
                <a:gridCol w="1008794">
                  <a:extLst>
                    <a:ext uri="{9D8B030D-6E8A-4147-A177-3AD203B41FA5}">
                      <a16:colId xmlns:a16="http://schemas.microsoft.com/office/drawing/2014/main" val="20001"/>
                    </a:ext>
                  </a:extLst>
                </a:gridCol>
                <a:gridCol w="1008794">
                  <a:extLst>
                    <a:ext uri="{9D8B030D-6E8A-4147-A177-3AD203B41FA5}">
                      <a16:colId xmlns:a16="http://schemas.microsoft.com/office/drawing/2014/main" val="20002"/>
                    </a:ext>
                  </a:extLst>
                </a:gridCol>
                <a:gridCol w="1569567">
                  <a:extLst>
                    <a:ext uri="{9D8B030D-6E8A-4147-A177-3AD203B41FA5}">
                      <a16:colId xmlns:a16="http://schemas.microsoft.com/office/drawing/2014/main" val="20003"/>
                    </a:ext>
                  </a:extLst>
                </a:gridCol>
                <a:gridCol w="4323805">
                  <a:extLst>
                    <a:ext uri="{9D8B030D-6E8A-4147-A177-3AD203B41FA5}">
                      <a16:colId xmlns:a16="http://schemas.microsoft.com/office/drawing/2014/main" val="20004"/>
                    </a:ext>
                  </a:extLst>
                </a:gridCol>
              </a:tblGrid>
              <a:tr h="370840">
                <a:tc>
                  <a:txBody>
                    <a:bodyPr/>
                    <a:lstStyle/>
                    <a:p>
                      <a:pPr algn="ctr"/>
                      <a:r>
                        <a:rPr lang="en-GB" dirty="0"/>
                        <a:t>d</a:t>
                      </a:r>
                      <a:r>
                        <a:rPr lang="en-GB" baseline="-25000" dirty="0"/>
                        <a:t>1</a:t>
                      </a:r>
                    </a:p>
                  </a:txBody>
                  <a:tcPr/>
                </a:tc>
                <a:tc>
                  <a:txBody>
                    <a:bodyPr/>
                    <a:lstStyle/>
                    <a:p>
                      <a:pPr algn="ctr"/>
                      <a:r>
                        <a:rPr lang="en-GB" dirty="0"/>
                        <a:t>d</a:t>
                      </a:r>
                      <a:r>
                        <a:rPr lang="en-GB" baseline="-25000" dirty="0"/>
                        <a:t>2</a:t>
                      </a:r>
                    </a:p>
                  </a:txBody>
                  <a:tcPr/>
                </a:tc>
                <a:tc>
                  <a:txBody>
                    <a:bodyPr/>
                    <a:lstStyle/>
                    <a:p>
                      <a:pPr algn="ctr"/>
                      <a:r>
                        <a:rPr lang="en-GB" dirty="0"/>
                        <a:t>d</a:t>
                      </a:r>
                      <a:r>
                        <a:rPr lang="en-GB" baseline="-25000" dirty="0"/>
                        <a:t>3</a:t>
                      </a:r>
                    </a:p>
                  </a:txBody>
                  <a:tcPr/>
                </a:tc>
                <a:tc>
                  <a:txBody>
                    <a:bodyPr/>
                    <a:lstStyle/>
                    <a:p>
                      <a:r>
                        <a:rPr lang="en-GB" dirty="0"/>
                        <a:t>Mnemonic</a:t>
                      </a:r>
                    </a:p>
                  </a:txBody>
                  <a:tcPr/>
                </a:tc>
                <a:tc>
                  <a:txBody>
                    <a:bodyPr/>
                    <a:lstStyle/>
                    <a:p>
                      <a:r>
                        <a:rPr lang="en-GB" dirty="0"/>
                        <a:t>Destination</a:t>
                      </a:r>
                    </a:p>
                  </a:txBody>
                  <a:tcPr/>
                </a:tc>
                <a:extLst>
                  <a:ext uri="{0D108BD9-81ED-4DB2-BD59-A6C34878D82A}">
                    <a16:rowId xmlns:a16="http://schemas.microsoft.com/office/drawing/2014/main" val="10000"/>
                  </a:ext>
                </a:extLst>
              </a:tr>
              <a:tr h="370840">
                <a:tc>
                  <a:txBody>
                    <a:bodyPr/>
                    <a:lstStyle/>
                    <a:p>
                      <a:pPr algn="ctr"/>
                      <a:r>
                        <a:rPr lang="en-GB" dirty="0"/>
                        <a:t>0</a:t>
                      </a:r>
                    </a:p>
                  </a:txBody>
                  <a:tcPr/>
                </a:tc>
                <a:tc>
                  <a:txBody>
                    <a:bodyPr/>
                    <a:lstStyle/>
                    <a:p>
                      <a:pPr algn="ctr"/>
                      <a:r>
                        <a:rPr lang="en-GB" dirty="0"/>
                        <a:t>0</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null</a:t>
                      </a:r>
                    </a:p>
                  </a:txBody>
                  <a:tcPr/>
                </a:tc>
                <a:tc>
                  <a:txBody>
                    <a:bodyPr/>
                    <a:lstStyle/>
                    <a:p>
                      <a:r>
                        <a:rPr lang="en-GB" dirty="0"/>
                        <a:t>Not stored anywhere</a:t>
                      </a:r>
                    </a:p>
                  </a:txBody>
                  <a:tcPr/>
                </a:tc>
                <a:extLst>
                  <a:ext uri="{0D108BD9-81ED-4DB2-BD59-A6C34878D82A}">
                    <a16:rowId xmlns:a16="http://schemas.microsoft.com/office/drawing/2014/main" val="10001"/>
                  </a:ext>
                </a:extLst>
              </a:tr>
              <a:tr h="370840">
                <a:tc>
                  <a:txBody>
                    <a:bodyPr/>
                    <a:lstStyle/>
                    <a:p>
                      <a:pPr algn="ctr"/>
                      <a:r>
                        <a:rPr lang="en-GB" dirty="0"/>
                        <a:t>0</a:t>
                      </a:r>
                    </a:p>
                  </a:txBody>
                  <a:tcPr/>
                </a:tc>
                <a:tc>
                  <a:txBody>
                    <a:bodyPr/>
                    <a:lstStyle/>
                    <a:p>
                      <a:pPr algn="ctr"/>
                      <a:r>
                        <a:rPr lang="en-GB" dirty="0"/>
                        <a:t>0</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M</a:t>
                      </a:r>
                    </a:p>
                  </a:txBody>
                  <a:tcPr/>
                </a:tc>
                <a:tc>
                  <a:txBody>
                    <a:bodyPr/>
                    <a:lstStyle/>
                    <a:p>
                      <a:r>
                        <a:rPr lang="en-GB" dirty="0"/>
                        <a:t>Memory[A]</a:t>
                      </a:r>
                    </a:p>
                  </a:txBody>
                  <a:tcPr/>
                </a:tc>
                <a:extLst>
                  <a:ext uri="{0D108BD9-81ED-4DB2-BD59-A6C34878D82A}">
                    <a16:rowId xmlns:a16="http://schemas.microsoft.com/office/drawing/2014/main" val="10002"/>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D</a:t>
                      </a:r>
                    </a:p>
                  </a:txBody>
                  <a:tcPr/>
                </a:tc>
                <a:tc>
                  <a:txBody>
                    <a:bodyPr/>
                    <a:lstStyle/>
                    <a:p>
                      <a:r>
                        <a:rPr lang="en-GB" dirty="0"/>
                        <a:t>D register</a:t>
                      </a:r>
                    </a:p>
                  </a:txBody>
                  <a:tcPr/>
                </a:tc>
                <a:extLst>
                  <a:ext uri="{0D108BD9-81ED-4DB2-BD59-A6C34878D82A}">
                    <a16:rowId xmlns:a16="http://schemas.microsoft.com/office/drawing/2014/main" val="10003"/>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MD</a:t>
                      </a:r>
                    </a:p>
                  </a:txBody>
                  <a:tcPr/>
                </a:tc>
                <a:tc>
                  <a:txBody>
                    <a:bodyPr/>
                    <a:lstStyle/>
                    <a:p>
                      <a:r>
                        <a:rPr lang="en-GB" dirty="0"/>
                        <a:t>Memory[A] and D</a:t>
                      </a:r>
                    </a:p>
                  </a:txBody>
                  <a:tcPr/>
                </a:tc>
                <a:extLst>
                  <a:ext uri="{0D108BD9-81ED-4DB2-BD59-A6C34878D82A}">
                    <a16:rowId xmlns:a16="http://schemas.microsoft.com/office/drawing/2014/main" val="10004"/>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A</a:t>
                      </a:r>
                    </a:p>
                  </a:txBody>
                  <a:tcPr/>
                </a:tc>
                <a:tc>
                  <a:txBody>
                    <a:bodyPr/>
                    <a:lstStyle/>
                    <a:p>
                      <a:r>
                        <a:rPr lang="en-GB" dirty="0"/>
                        <a:t>A register</a:t>
                      </a:r>
                    </a:p>
                  </a:txBody>
                  <a:tcPr/>
                </a:tc>
                <a:extLst>
                  <a:ext uri="{0D108BD9-81ED-4DB2-BD59-A6C34878D82A}">
                    <a16:rowId xmlns:a16="http://schemas.microsoft.com/office/drawing/2014/main" val="10005"/>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AM</a:t>
                      </a:r>
                    </a:p>
                  </a:txBody>
                  <a:tcPr/>
                </a:tc>
                <a:tc>
                  <a:txBody>
                    <a:bodyPr/>
                    <a:lstStyle/>
                    <a:p>
                      <a:r>
                        <a:rPr lang="en-GB" dirty="0"/>
                        <a:t>A register and Memory[A]</a:t>
                      </a:r>
                    </a:p>
                  </a:txBody>
                  <a:tcPr/>
                </a:tc>
                <a:extLst>
                  <a:ext uri="{0D108BD9-81ED-4DB2-BD59-A6C34878D82A}">
                    <a16:rowId xmlns:a16="http://schemas.microsoft.com/office/drawing/2014/main" val="10006"/>
                  </a:ext>
                </a:extLst>
              </a:tr>
              <a:tr h="370840">
                <a:tc>
                  <a:txBody>
                    <a:bodyPr/>
                    <a:lstStyle/>
                    <a:p>
                      <a:pPr algn="ctr"/>
                      <a:r>
                        <a:rPr lang="en-GB" dirty="0"/>
                        <a:t>1</a:t>
                      </a:r>
                    </a:p>
                  </a:txBody>
                  <a:tcPr/>
                </a:tc>
                <a:tc>
                  <a:txBody>
                    <a:bodyPr/>
                    <a:lstStyle/>
                    <a:p>
                      <a:pPr algn="ctr"/>
                      <a:r>
                        <a:rPr lang="en-GB" dirty="0"/>
                        <a:t>1</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AD</a:t>
                      </a:r>
                    </a:p>
                  </a:txBody>
                  <a:tcPr/>
                </a:tc>
                <a:tc>
                  <a:txBody>
                    <a:bodyPr/>
                    <a:lstStyle/>
                    <a:p>
                      <a:r>
                        <a:rPr lang="en-GB" dirty="0"/>
                        <a:t>A register</a:t>
                      </a:r>
                      <a:r>
                        <a:rPr lang="en-GB" baseline="0" dirty="0"/>
                        <a:t> and D register</a:t>
                      </a:r>
                      <a:endParaRPr lang="en-GB" dirty="0"/>
                    </a:p>
                  </a:txBody>
                  <a:tcPr/>
                </a:tc>
                <a:extLst>
                  <a:ext uri="{0D108BD9-81ED-4DB2-BD59-A6C34878D82A}">
                    <a16:rowId xmlns:a16="http://schemas.microsoft.com/office/drawing/2014/main" val="10007"/>
                  </a:ext>
                </a:extLst>
              </a:tr>
              <a:tr h="370840">
                <a:tc>
                  <a:txBody>
                    <a:bodyPr/>
                    <a:lstStyle/>
                    <a:p>
                      <a:pPr algn="ctr"/>
                      <a:r>
                        <a:rPr lang="en-GB" dirty="0"/>
                        <a:t>1</a:t>
                      </a:r>
                    </a:p>
                  </a:txBody>
                  <a:tcPr/>
                </a:tc>
                <a:tc>
                  <a:txBody>
                    <a:bodyPr/>
                    <a:lstStyle/>
                    <a:p>
                      <a:pPr algn="ctr"/>
                      <a:r>
                        <a:rPr lang="en-GB" dirty="0"/>
                        <a:t>1</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AMD</a:t>
                      </a:r>
                    </a:p>
                  </a:txBody>
                  <a:tcPr/>
                </a:tc>
                <a:tc>
                  <a:txBody>
                    <a:bodyPr/>
                    <a:lstStyle/>
                    <a:p>
                      <a:r>
                        <a:rPr lang="en-GB" dirty="0"/>
                        <a:t>A</a:t>
                      </a:r>
                      <a:r>
                        <a:rPr lang="en-GB" baseline="0" dirty="0"/>
                        <a:t> register, Memory[A] and D register</a:t>
                      </a:r>
                      <a:endParaRPr lang="en-GB" dirty="0"/>
                    </a:p>
                  </a:txBody>
                  <a:tcPr/>
                </a:tc>
                <a:extLst>
                  <a:ext uri="{0D108BD9-81ED-4DB2-BD59-A6C34878D82A}">
                    <a16:rowId xmlns:a16="http://schemas.microsoft.com/office/drawing/2014/main" val="10008"/>
                  </a:ext>
                </a:extLst>
              </a:tr>
            </a:tbl>
          </a:graphicData>
        </a:graphic>
      </p:graphicFrame>
      <p:sp>
        <p:nvSpPr>
          <p:cNvPr id="6" name="Content Placeholder 2"/>
          <p:cNvSpPr txBox="1">
            <a:spLocks/>
          </p:cNvSpPr>
          <p:nvPr/>
        </p:nvSpPr>
        <p:spPr>
          <a:xfrm>
            <a:off x="838200" y="5355771"/>
            <a:ext cx="10515600" cy="90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The result of the computation (ALU output) is fed to one of three locations depending on the d-bits</a:t>
            </a:r>
          </a:p>
        </p:txBody>
      </p:sp>
    </p:spTree>
    <p:extLst>
      <p:ext uri="{BB962C8B-B14F-4D97-AF65-F5344CB8AC3E}">
        <p14:creationId xmlns:p14="http://schemas.microsoft.com/office/powerpoint/2010/main" val="2102836228"/>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Jump</a:t>
            </a:r>
          </a:p>
        </p:txBody>
      </p:sp>
      <p:sp>
        <p:nvSpPr>
          <p:cNvPr id="3" name="Content Placeholder 2"/>
          <p:cNvSpPr>
            <a:spLocks noGrp="1"/>
          </p:cNvSpPr>
          <p:nvPr>
            <p:ph idx="1"/>
          </p:nvPr>
        </p:nvSpPr>
        <p:spPr/>
        <p:txBody>
          <a:bodyPr/>
          <a:lstStyle/>
          <a:p>
            <a:r>
              <a:rPr lang="en-GB" dirty="0"/>
              <a:t>The jump bits tell the CPU what to do next</a:t>
            </a:r>
          </a:p>
          <a:p>
            <a:r>
              <a:rPr lang="en-GB" dirty="0"/>
              <a:t>Typically it will fetch the next instruction in the ROM</a:t>
            </a:r>
          </a:p>
          <a:p>
            <a:r>
              <a:rPr lang="en-GB" dirty="0"/>
              <a:t>If a jump condition has been specified in the </a:t>
            </a:r>
            <a:r>
              <a:rPr lang="en-GB" b="1" dirty="0"/>
              <a:t>C</a:t>
            </a:r>
            <a:r>
              <a:rPr lang="en-GB" dirty="0"/>
              <a:t>-instruction then the PC will be loaded with a new address if certain conditions are met</a:t>
            </a:r>
          </a:p>
          <a:p>
            <a:r>
              <a:rPr lang="en-GB" dirty="0"/>
              <a:t>The address to jump to is the current value stored in </a:t>
            </a:r>
            <a:r>
              <a:rPr lang="en-GB" b="1" dirty="0"/>
              <a:t>A</a:t>
            </a:r>
          </a:p>
          <a:p>
            <a:r>
              <a:rPr lang="en-GB" dirty="0"/>
              <a:t>This must be loaded into </a:t>
            </a:r>
            <a:r>
              <a:rPr lang="en-GB" b="1" dirty="0"/>
              <a:t>A</a:t>
            </a:r>
            <a:r>
              <a:rPr lang="en-GB" dirty="0"/>
              <a:t> using the </a:t>
            </a:r>
            <a:r>
              <a:rPr lang="en-GB" b="1" dirty="0"/>
              <a:t>A</a:t>
            </a:r>
            <a:r>
              <a:rPr lang="en-GB" dirty="0"/>
              <a:t>-instruction before carrying out the </a:t>
            </a:r>
            <a:r>
              <a:rPr lang="en-GB" b="1" dirty="0"/>
              <a:t>C</a:t>
            </a:r>
            <a:r>
              <a:rPr lang="en-GB" dirty="0"/>
              <a:t>-instruction with a jump specified</a:t>
            </a:r>
          </a:p>
          <a:p>
            <a:r>
              <a:rPr lang="en-GB" dirty="0"/>
              <a:t>Whether the jump occurs or not depends on whether the output of the ALU meets the jump condition</a:t>
            </a:r>
          </a:p>
        </p:txBody>
      </p:sp>
    </p:spTree>
    <p:extLst>
      <p:ext uri="{BB962C8B-B14F-4D97-AF65-F5344CB8AC3E}">
        <p14:creationId xmlns:p14="http://schemas.microsoft.com/office/powerpoint/2010/main" val="1230105317"/>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Jump</a:t>
            </a:r>
          </a:p>
        </p:txBody>
      </p:sp>
      <p:graphicFrame>
        <p:nvGraphicFramePr>
          <p:cNvPr id="5" name="Content Placeholder 4"/>
          <p:cNvGraphicFramePr>
            <a:graphicFrameLocks/>
          </p:cNvGraphicFramePr>
          <p:nvPr/>
        </p:nvGraphicFramePr>
        <p:xfrm>
          <a:off x="1636123" y="1825625"/>
          <a:ext cx="8919754" cy="3708400"/>
        </p:xfrm>
        <a:graphic>
          <a:graphicData uri="http://schemas.openxmlformats.org/drawingml/2006/table">
            <a:tbl>
              <a:tblPr firstRow="1" bandRow="1">
                <a:tableStyleId>{9D7B26C5-4107-4FEC-AEDC-1716B250A1EF}</a:tableStyleId>
              </a:tblPr>
              <a:tblGrid>
                <a:gridCol w="1008794">
                  <a:extLst>
                    <a:ext uri="{9D8B030D-6E8A-4147-A177-3AD203B41FA5}">
                      <a16:colId xmlns:a16="http://schemas.microsoft.com/office/drawing/2014/main" val="20000"/>
                    </a:ext>
                  </a:extLst>
                </a:gridCol>
                <a:gridCol w="1008794">
                  <a:extLst>
                    <a:ext uri="{9D8B030D-6E8A-4147-A177-3AD203B41FA5}">
                      <a16:colId xmlns:a16="http://schemas.microsoft.com/office/drawing/2014/main" val="20001"/>
                    </a:ext>
                  </a:extLst>
                </a:gridCol>
                <a:gridCol w="1008794">
                  <a:extLst>
                    <a:ext uri="{9D8B030D-6E8A-4147-A177-3AD203B41FA5}">
                      <a16:colId xmlns:a16="http://schemas.microsoft.com/office/drawing/2014/main" val="20002"/>
                    </a:ext>
                  </a:extLst>
                </a:gridCol>
                <a:gridCol w="1569567">
                  <a:extLst>
                    <a:ext uri="{9D8B030D-6E8A-4147-A177-3AD203B41FA5}">
                      <a16:colId xmlns:a16="http://schemas.microsoft.com/office/drawing/2014/main" val="20003"/>
                    </a:ext>
                  </a:extLst>
                </a:gridCol>
                <a:gridCol w="4323805">
                  <a:extLst>
                    <a:ext uri="{9D8B030D-6E8A-4147-A177-3AD203B41FA5}">
                      <a16:colId xmlns:a16="http://schemas.microsoft.com/office/drawing/2014/main" val="20004"/>
                    </a:ext>
                  </a:extLst>
                </a:gridCol>
              </a:tblGrid>
              <a:tr h="370840">
                <a:tc>
                  <a:txBody>
                    <a:bodyPr/>
                    <a:lstStyle/>
                    <a:p>
                      <a:pPr algn="ctr"/>
                      <a:r>
                        <a:rPr lang="en-GB" dirty="0"/>
                        <a:t>j</a:t>
                      </a:r>
                      <a:r>
                        <a:rPr lang="en-GB" baseline="-25000" dirty="0"/>
                        <a:t>1</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j</a:t>
                      </a:r>
                      <a:r>
                        <a:rPr lang="en-GB" baseline="-25000" dirty="0"/>
                        <a:t>2</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j</a:t>
                      </a:r>
                      <a:r>
                        <a:rPr lang="en-GB" baseline="-25000" dirty="0"/>
                        <a:t>3</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r>
                        <a:rPr lang="en-GB" dirty="0"/>
                        <a:t>Mnemonic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r>
                        <a:rPr lang="en-GB" dirty="0"/>
                        <a:t>Destination</a:t>
                      </a:r>
                    </a:p>
                  </a:txBody>
                  <a:tcPr>
                    <a:lnL w="12700" cap="flat" cmpd="sng" algn="ctr">
                      <a:solidFill>
                        <a:schemeClr val="tx1"/>
                      </a:solidFill>
                      <a:prstDash val="solid"/>
                      <a:round/>
                      <a:headEnd type="none" w="med" len="med"/>
                      <a:tailEnd type="none" w="med" len="med"/>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0840">
                <a:tc>
                  <a:txBody>
                    <a:bodyPr/>
                    <a:lstStyle/>
                    <a:p>
                      <a:pPr algn="ctr"/>
                      <a:r>
                        <a:rPr lang="en-GB" baseline="0" dirty="0"/>
                        <a:t>out &lt; 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baseline="0" dirty="0"/>
                        <a:t>out = 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baseline="0" dirty="0"/>
                        <a:t>out &gt; 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n-GB" dirty="0"/>
                    </a:p>
                  </a:txBody>
                  <a:tcPr>
                    <a:noFill/>
                  </a:tcPr>
                </a:tc>
                <a:tc vMerge="1">
                  <a:txBody>
                    <a:bodyPr/>
                    <a:lstStyle/>
                    <a:p>
                      <a:endParaRPr lang="en-GB" dirty="0"/>
                    </a:p>
                  </a:txBody>
                  <a:tcPr>
                    <a:noFill/>
                  </a:tcPr>
                </a:tc>
                <a:extLst>
                  <a:ext uri="{0D108BD9-81ED-4DB2-BD59-A6C34878D82A}">
                    <a16:rowId xmlns:a16="http://schemas.microsoft.com/office/drawing/2014/main" val="10001"/>
                  </a:ext>
                </a:extLst>
              </a:tr>
              <a:tr h="370840">
                <a:tc>
                  <a:txBody>
                    <a:bodyPr/>
                    <a:lstStyle/>
                    <a:p>
                      <a:pPr algn="ctr"/>
                      <a:r>
                        <a:rPr lang="en-GB" dirty="0"/>
                        <a:t>0</a:t>
                      </a:r>
                    </a:p>
                  </a:txBody>
                  <a:tcPr>
                    <a:lnT w="12700" cap="flat" cmpd="sng" algn="ctr">
                      <a:solidFill>
                        <a:schemeClr val="tx1"/>
                      </a:solidFill>
                      <a:prstDash val="solid"/>
                      <a:round/>
                      <a:headEnd type="none" w="med" len="med"/>
                      <a:tailEnd type="none" w="med" len="med"/>
                    </a:lnT>
                  </a:tcPr>
                </a:tc>
                <a:tc>
                  <a:txBody>
                    <a:bodyPr/>
                    <a:lstStyle/>
                    <a:p>
                      <a:pPr algn="ctr"/>
                      <a:r>
                        <a:rPr lang="en-GB" dirty="0"/>
                        <a:t>0</a:t>
                      </a:r>
                    </a:p>
                  </a:txBody>
                  <a:tcPr>
                    <a:lnT w="12700" cap="flat" cmpd="sng" algn="ctr">
                      <a:solidFill>
                        <a:schemeClr val="tx1"/>
                      </a:solidFill>
                      <a:prstDash val="solid"/>
                      <a:round/>
                      <a:headEnd type="none" w="med" len="med"/>
                      <a:tailEnd type="none" w="med" len="med"/>
                    </a:lnT>
                  </a:tcPr>
                </a:tc>
                <a:tc>
                  <a:txBody>
                    <a:bodyPr/>
                    <a:lstStyle/>
                    <a:p>
                      <a:pPr algn="ctr"/>
                      <a:r>
                        <a:rPr lang="en-GB" dirty="0"/>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GB" dirty="0">
                          <a:latin typeface="Courier" charset="0"/>
                          <a:ea typeface="Courier" charset="0"/>
                          <a:cs typeface="Courier" charset="0"/>
                        </a:rPr>
                        <a:t>null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r>
                        <a:rPr lang="en-GB" dirty="0"/>
                        <a:t>No jump</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2"/>
                  </a:ext>
                </a:extLst>
              </a:tr>
              <a:tr h="370840">
                <a:tc>
                  <a:txBody>
                    <a:bodyPr/>
                    <a:lstStyle/>
                    <a:p>
                      <a:pPr algn="ctr"/>
                      <a:r>
                        <a:rPr lang="en-GB" dirty="0"/>
                        <a:t>0</a:t>
                      </a:r>
                    </a:p>
                  </a:txBody>
                  <a:tcPr/>
                </a:tc>
                <a:tc>
                  <a:txBody>
                    <a:bodyPr/>
                    <a:lstStyle/>
                    <a:p>
                      <a:pPr algn="ctr"/>
                      <a:r>
                        <a:rPr lang="en-GB" dirty="0"/>
                        <a:t>0</a:t>
                      </a:r>
                    </a:p>
                  </a:txBody>
                  <a:tcPr/>
                </a:tc>
                <a:tc>
                  <a:txBody>
                    <a:bodyPr/>
                    <a:lstStyle/>
                    <a:p>
                      <a:pPr algn="ctr"/>
                      <a:r>
                        <a:rPr lang="en-GB" dirty="0"/>
                        <a:t>1</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JGT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&gt; 0 then jump</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3"/>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0</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JEQ</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 0 then</a:t>
                      </a:r>
                      <a:r>
                        <a:rPr lang="en-GB" baseline="0" dirty="0"/>
                        <a:t> jump</a:t>
                      </a:r>
                      <a:endParaRPr lang="en-GB"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4"/>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1</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 0 then</a:t>
                      </a:r>
                      <a:r>
                        <a:rPr lang="en-GB" baseline="0" dirty="0"/>
                        <a:t> jump</a:t>
                      </a:r>
                      <a:endParaRPr lang="en-GB"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5"/>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0</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JLT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&lt; 0 then jump</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6"/>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1</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 0 then jump</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7"/>
                  </a:ext>
                </a:extLst>
              </a:tr>
              <a:tr h="370840">
                <a:tc>
                  <a:txBody>
                    <a:bodyPr/>
                    <a:lstStyle/>
                    <a:p>
                      <a:pPr algn="ctr"/>
                      <a:r>
                        <a:rPr lang="en-GB" dirty="0"/>
                        <a:t>1</a:t>
                      </a:r>
                    </a:p>
                  </a:txBody>
                  <a:tcPr>
                    <a:lnB>
                      <a:noFill/>
                    </a:lnB>
                  </a:tcPr>
                </a:tc>
                <a:tc>
                  <a:txBody>
                    <a:bodyPr/>
                    <a:lstStyle/>
                    <a:p>
                      <a:pPr algn="ctr"/>
                      <a:r>
                        <a:rPr lang="en-GB" dirty="0"/>
                        <a:t>1</a:t>
                      </a:r>
                    </a:p>
                  </a:txBody>
                  <a:tcPr>
                    <a:lnB>
                      <a:noFill/>
                    </a:lnB>
                  </a:tcPr>
                </a:tc>
                <a:tc>
                  <a:txBody>
                    <a:bodyPr/>
                    <a:lstStyle/>
                    <a:p>
                      <a:pPr algn="ctr"/>
                      <a:r>
                        <a:rPr lang="en-GB" dirty="0"/>
                        <a:t>0</a:t>
                      </a:r>
                    </a:p>
                  </a:txBody>
                  <a:tcPr>
                    <a:lnR w="12700" cap="flat" cmpd="sng" algn="ctr">
                      <a:solidFill>
                        <a:schemeClr val="tx1"/>
                      </a:solidFill>
                      <a:prstDash val="solid"/>
                      <a:round/>
                      <a:headEnd type="none" w="med" len="med"/>
                      <a:tailEnd type="none" w="med" len="med"/>
                    </a:lnR>
                    <a:lnB>
                      <a:noFill/>
                    </a:lnB>
                  </a:tcPr>
                </a:tc>
                <a:tc>
                  <a:txBody>
                    <a:bodyPr/>
                    <a:lstStyle/>
                    <a:p>
                      <a:pPr algn="ctr"/>
                      <a:r>
                        <a:rPr lang="en-GB" dirty="0">
                          <a:latin typeface="Courier" charset="0"/>
                          <a:ea typeface="Courier" charset="0"/>
                          <a:cs typeface="Courier" charset="0"/>
                        </a:rPr>
                        <a:t>JLE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a:noFill/>
                    </a:lnB>
                  </a:tcPr>
                </a:tc>
                <a:tc>
                  <a:txBody>
                    <a:bodyPr/>
                    <a:lstStyle/>
                    <a:p>
                      <a:r>
                        <a:rPr lang="en-GB" dirty="0"/>
                        <a:t>If out ≤ 0 then jump</a:t>
                      </a:r>
                    </a:p>
                  </a:txBody>
                  <a:tcPr>
                    <a:lnL w="12700" cap="flat" cmpd="sng" algn="ctr">
                      <a:solidFill>
                        <a:schemeClr val="tx1"/>
                      </a:solidFill>
                      <a:prstDash val="solid"/>
                      <a:round/>
                      <a:headEnd type="none" w="med" len="med"/>
                      <a:tailEnd type="none" w="med" len="med"/>
                    </a:lnL>
                    <a:lnB>
                      <a:noFill/>
                    </a:lnB>
                  </a:tcPr>
                </a:tc>
                <a:extLst>
                  <a:ext uri="{0D108BD9-81ED-4DB2-BD59-A6C34878D82A}">
                    <a16:rowId xmlns:a16="http://schemas.microsoft.com/office/drawing/2014/main" val="10008"/>
                  </a:ext>
                </a:extLst>
              </a:tr>
              <a:tr h="370840">
                <a:tc>
                  <a:txBody>
                    <a:bodyPr/>
                    <a:lstStyle/>
                    <a:p>
                      <a:pPr algn="ctr"/>
                      <a:r>
                        <a:rPr lang="en-GB" dirty="0"/>
                        <a:t>1</a:t>
                      </a:r>
                    </a:p>
                  </a:txBody>
                  <a:tcP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1</a:t>
                      </a:r>
                    </a:p>
                  </a:txBody>
                  <a:tcP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1</a:t>
                      </a:r>
                    </a:p>
                  </a:txBody>
                  <a:tcPr>
                    <a:lnL>
                      <a:noFill/>
                    </a:lnL>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latin typeface="Courier" charset="0"/>
                          <a:ea typeface="Courier" charset="0"/>
                          <a:cs typeface="Courier" charset="0"/>
                        </a:rPr>
                        <a:t>JMP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t>Jump</a:t>
                      </a:r>
                    </a:p>
                  </a:txBody>
                  <a:tcPr>
                    <a:lnL w="12700" cap="flat" cmpd="sng" algn="ctr">
                      <a:solidFill>
                        <a:schemeClr val="tx1"/>
                      </a:solidFill>
                      <a:prstDash val="solid"/>
                      <a:round/>
                      <a:headEnd type="none" w="med" len="med"/>
                      <a:tailEnd type="none" w="med" len="med"/>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554993150"/>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Symbols</a:t>
            </a:r>
          </a:p>
        </p:txBody>
      </p:sp>
      <p:sp>
        <p:nvSpPr>
          <p:cNvPr id="3" name="Text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248393129"/>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r>
              <a:rPr lang="en-GB" dirty="0"/>
              <a:t>Without symbols the assembly process is trivial</a:t>
            </a:r>
          </a:p>
          <a:p>
            <a:r>
              <a:rPr lang="en-GB" dirty="0"/>
              <a:t>It is simply decoding the A- and C-instructions according to the Hack machine language specification</a:t>
            </a:r>
          </a:p>
          <a:p>
            <a:r>
              <a:rPr lang="en-GB" dirty="0"/>
              <a:t>When the assembly code has symbols the process becomes slightly more difficult and requires </a:t>
            </a:r>
            <a:r>
              <a:rPr lang="en-GB" b="1" dirty="0"/>
              <a:t>two passes</a:t>
            </a:r>
            <a:r>
              <a:rPr lang="en-GB" dirty="0"/>
              <a:t> through the code</a:t>
            </a:r>
          </a:p>
          <a:p>
            <a:r>
              <a:rPr lang="en-GB" dirty="0"/>
              <a:t>A </a:t>
            </a:r>
            <a:r>
              <a:rPr lang="en-GB" b="1" dirty="0"/>
              <a:t>look-up</a:t>
            </a:r>
            <a:r>
              <a:rPr lang="en-GB" dirty="0"/>
              <a:t> table is created that contains all the </a:t>
            </a:r>
            <a:r>
              <a:rPr lang="en-GB" b="1" dirty="0"/>
              <a:t>pre-defined </a:t>
            </a:r>
            <a:r>
              <a:rPr lang="en-GB" dirty="0"/>
              <a:t>symbols and their numeric values</a:t>
            </a:r>
          </a:p>
        </p:txBody>
      </p:sp>
    </p:spTree>
    <p:extLst>
      <p:ext uri="{BB962C8B-B14F-4D97-AF65-F5344CB8AC3E}">
        <p14:creationId xmlns:p14="http://schemas.microsoft.com/office/powerpoint/2010/main" val="828087913"/>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Pre-defined Symbols</a:t>
            </a:r>
          </a:p>
        </p:txBody>
      </p:sp>
      <p:graphicFrame>
        <p:nvGraphicFramePr>
          <p:cNvPr id="5" name="Content Placeholder 4"/>
          <p:cNvGraphicFramePr>
            <a:graphicFrameLocks noGrp="1"/>
          </p:cNvGraphicFramePr>
          <p:nvPr>
            <p:ph idx="1"/>
          </p:nvPr>
        </p:nvGraphicFramePr>
        <p:xfrm>
          <a:off x="3467100" y="2209959"/>
          <a:ext cx="5257800" cy="3627120"/>
        </p:xfrm>
        <a:graphic>
          <a:graphicData uri="http://schemas.openxmlformats.org/drawingml/2006/table">
            <a:tbl>
              <a:tblPr firstRow="1" bandRow="1">
                <a:tableStyleId>{5940675A-B579-460E-94D1-54222C63F5DA}</a:tableStyleId>
              </a:tblPr>
              <a:tblGrid>
                <a:gridCol w="2628900">
                  <a:extLst>
                    <a:ext uri="{9D8B030D-6E8A-4147-A177-3AD203B41FA5}">
                      <a16:colId xmlns:a16="http://schemas.microsoft.com/office/drawing/2014/main" val="20000"/>
                    </a:ext>
                  </a:extLst>
                </a:gridCol>
                <a:gridCol w="2628900">
                  <a:extLst>
                    <a:ext uri="{9D8B030D-6E8A-4147-A177-3AD203B41FA5}">
                      <a16:colId xmlns:a16="http://schemas.microsoft.com/office/drawing/2014/main" val="20001"/>
                    </a:ext>
                  </a:extLst>
                </a:gridCol>
              </a:tblGrid>
              <a:tr h="370840">
                <a:tc>
                  <a:txBody>
                    <a:bodyPr/>
                    <a:lstStyle/>
                    <a:p>
                      <a:r>
                        <a:rPr lang="en-GB" sz="2400" dirty="0"/>
                        <a:t>Symbol</a:t>
                      </a:r>
                    </a:p>
                  </a:txBody>
                  <a:tcPr anchor="ctr">
                    <a:solidFill>
                      <a:schemeClr val="bg1">
                        <a:lumMod val="85000"/>
                      </a:schemeClr>
                    </a:solidFill>
                  </a:tcPr>
                </a:tc>
                <a:tc>
                  <a:txBody>
                    <a:bodyPr/>
                    <a:lstStyle/>
                    <a:p>
                      <a:r>
                        <a:rPr lang="en-GB" sz="2400" dirty="0"/>
                        <a:t>Value</a:t>
                      </a:r>
                    </a:p>
                  </a:txBody>
                  <a:tcPr anchor="ctr">
                    <a:solidFill>
                      <a:schemeClr val="bg1">
                        <a:lumMod val="85000"/>
                      </a:schemeClr>
                    </a:solidFill>
                  </a:tcPr>
                </a:tc>
                <a:extLst>
                  <a:ext uri="{0D108BD9-81ED-4DB2-BD59-A6C34878D82A}">
                    <a16:rowId xmlns:a16="http://schemas.microsoft.com/office/drawing/2014/main" val="10000"/>
                  </a:ext>
                </a:extLst>
              </a:tr>
              <a:tr h="370840">
                <a:tc>
                  <a:txBody>
                    <a:bodyPr/>
                    <a:lstStyle/>
                    <a:p>
                      <a:r>
                        <a:rPr lang="en-GB" sz="2000" dirty="0"/>
                        <a:t>SCREEN</a:t>
                      </a:r>
                      <a:endParaRPr lang="en-GB" sz="2000" dirty="0">
                        <a:latin typeface="Courier" charset="0"/>
                        <a:ea typeface="Courier" charset="0"/>
                        <a:cs typeface="Courier" charset="0"/>
                      </a:endParaRPr>
                    </a:p>
                  </a:txBody>
                  <a:tcPr anchor="ctr"/>
                </a:tc>
                <a:tc>
                  <a:txBody>
                    <a:bodyPr/>
                    <a:lstStyle/>
                    <a:p>
                      <a:r>
                        <a:rPr lang="en-GB" sz="2000" dirty="0"/>
                        <a:t>16384</a:t>
                      </a:r>
                      <a:endParaRPr lang="en-GB" sz="2000" dirty="0">
                        <a:latin typeface="Courier" charset="0"/>
                        <a:ea typeface="Courier" charset="0"/>
                        <a:cs typeface="Courier" charset="0"/>
                      </a:endParaRPr>
                    </a:p>
                  </a:txBody>
                  <a:tcPr anchor="ctr"/>
                </a:tc>
                <a:extLst>
                  <a:ext uri="{0D108BD9-81ED-4DB2-BD59-A6C34878D82A}">
                    <a16:rowId xmlns:a16="http://schemas.microsoft.com/office/drawing/2014/main" val="10001"/>
                  </a:ext>
                </a:extLst>
              </a:tr>
              <a:tr h="370840">
                <a:tc>
                  <a:txBody>
                    <a:bodyPr/>
                    <a:lstStyle/>
                    <a:p>
                      <a:r>
                        <a:rPr lang="en-GB" sz="2000" dirty="0"/>
                        <a:t>KBD</a:t>
                      </a:r>
                      <a:endParaRPr lang="en-GB" sz="2000" dirty="0">
                        <a:latin typeface="Courier" charset="0"/>
                        <a:ea typeface="Courier" charset="0"/>
                        <a:cs typeface="Courier" charset="0"/>
                      </a:endParaRPr>
                    </a:p>
                  </a:txBody>
                  <a:tcPr anchor="ctr"/>
                </a:tc>
                <a:tc>
                  <a:txBody>
                    <a:bodyPr/>
                    <a:lstStyle/>
                    <a:p>
                      <a:r>
                        <a:rPr lang="en-GB" sz="2000" dirty="0"/>
                        <a:t>24576</a:t>
                      </a:r>
                      <a:endParaRPr lang="en-GB" sz="2000" dirty="0">
                        <a:latin typeface="Courier" charset="0"/>
                        <a:ea typeface="Courier" charset="0"/>
                        <a:cs typeface="Courier" charset="0"/>
                      </a:endParaRPr>
                    </a:p>
                  </a:txBody>
                  <a:tcPr anchor="ctr"/>
                </a:tc>
                <a:extLst>
                  <a:ext uri="{0D108BD9-81ED-4DB2-BD59-A6C34878D82A}">
                    <a16:rowId xmlns:a16="http://schemas.microsoft.com/office/drawing/2014/main" val="10002"/>
                  </a:ext>
                </a:extLst>
              </a:tr>
              <a:tr h="370840">
                <a:tc>
                  <a:txBody>
                    <a:bodyPr/>
                    <a:lstStyle/>
                    <a:p>
                      <a:r>
                        <a:rPr lang="en-GB" sz="2000" dirty="0"/>
                        <a:t>R0 to R15</a:t>
                      </a:r>
                      <a:endParaRPr lang="en-GB" sz="2000" dirty="0">
                        <a:latin typeface="Courier" charset="0"/>
                        <a:ea typeface="Courier" charset="0"/>
                        <a:cs typeface="Courier" charset="0"/>
                      </a:endParaRPr>
                    </a:p>
                  </a:txBody>
                  <a:tcPr anchor="ctr"/>
                </a:tc>
                <a:tc>
                  <a:txBody>
                    <a:bodyPr/>
                    <a:lstStyle/>
                    <a:p>
                      <a:r>
                        <a:rPr lang="en-GB" sz="2000" dirty="0"/>
                        <a:t>0</a:t>
                      </a:r>
                      <a:r>
                        <a:rPr lang="en-GB" sz="2000" baseline="0" dirty="0"/>
                        <a:t> to 15</a:t>
                      </a:r>
                      <a:endParaRPr lang="en-GB" sz="2000" dirty="0">
                        <a:latin typeface="Courier" charset="0"/>
                        <a:ea typeface="Courier" charset="0"/>
                        <a:cs typeface="Courier" charset="0"/>
                      </a:endParaRPr>
                    </a:p>
                  </a:txBody>
                  <a:tcPr anchor="ctr"/>
                </a:tc>
                <a:extLst>
                  <a:ext uri="{0D108BD9-81ED-4DB2-BD59-A6C34878D82A}">
                    <a16:rowId xmlns:a16="http://schemas.microsoft.com/office/drawing/2014/main" val="10003"/>
                  </a:ext>
                </a:extLst>
              </a:tr>
              <a:tr h="370840">
                <a:tc>
                  <a:txBody>
                    <a:bodyPr/>
                    <a:lstStyle/>
                    <a:p>
                      <a:r>
                        <a:rPr lang="en-GB" sz="2000" dirty="0"/>
                        <a:t>SP</a:t>
                      </a:r>
                      <a:endParaRPr lang="en-GB" sz="2000" dirty="0">
                        <a:latin typeface="Courier" charset="0"/>
                        <a:ea typeface="Courier" charset="0"/>
                        <a:cs typeface="Courier" charset="0"/>
                      </a:endParaRPr>
                    </a:p>
                  </a:txBody>
                  <a:tcPr anchor="ctr"/>
                </a:tc>
                <a:tc>
                  <a:txBody>
                    <a:bodyPr/>
                    <a:lstStyle/>
                    <a:p>
                      <a:r>
                        <a:rPr lang="en-GB" sz="2000" dirty="0"/>
                        <a:t>0</a:t>
                      </a:r>
                      <a:endParaRPr lang="en-GB" sz="2000" dirty="0">
                        <a:latin typeface="Courier" charset="0"/>
                        <a:ea typeface="Courier" charset="0"/>
                        <a:cs typeface="Courier" charset="0"/>
                      </a:endParaRPr>
                    </a:p>
                  </a:txBody>
                  <a:tcPr anchor="ctr"/>
                </a:tc>
                <a:extLst>
                  <a:ext uri="{0D108BD9-81ED-4DB2-BD59-A6C34878D82A}">
                    <a16:rowId xmlns:a16="http://schemas.microsoft.com/office/drawing/2014/main" val="10004"/>
                  </a:ext>
                </a:extLst>
              </a:tr>
              <a:tr h="370840">
                <a:tc>
                  <a:txBody>
                    <a:bodyPr/>
                    <a:lstStyle/>
                    <a:p>
                      <a:r>
                        <a:rPr lang="en-GB" sz="2000" dirty="0"/>
                        <a:t>LCL</a:t>
                      </a:r>
                      <a:endParaRPr lang="en-GB" sz="2000" dirty="0">
                        <a:latin typeface="Courier" charset="0"/>
                        <a:ea typeface="Courier" charset="0"/>
                        <a:cs typeface="Courier" charset="0"/>
                      </a:endParaRPr>
                    </a:p>
                  </a:txBody>
                  <a:tcPr anchor="ctr"/>
                </a:tc>
                <a:tc>
                  <a:txBody>
                    <a:bodyPr/>
                    <a:lstStyle/>
                    <a:p>
                      <a:r>
                        <a:rPr lang="en-GB" sz="2000" dirty="0"/>
                        <a:t>1</a:t>
                      </a:r>
                      <a:endParaRPr lang="en-GB" sz="2000" dirty="0">
                        <a:latin typeface="Courier" charset="0"/>
                        <a:ea typeface="Courier" charset="0"/>
                        <a:cs typeface="Courier" charset="0"/>
                      </a:endParaRPr>
                    </a:p>
                  </a:txBody>
                  <a:tcPr anchor="ctr"/>
                </a:tc>
                <a:extLst>
                  <a:ext uri="{0D108BD9-81ED-4DB2-BD59-A6C34878D82A}">
                    <a16:rowId xmlns:a16="http://schemas.microsoft.com/office/drawing/2014/main" val="10005"/>
                  </a:ext>
                </a:extLst>
              </a:tr>
              <a:tr h="370840">
                <a:tc>
                  <a:txBody>
                    <a:bodyPr/>
                    <a:lstStyle/>
                    <a:p>
                      <a:r>
                        <a:rPr lang="en-GB" sz="2000" dirty="0"/>
                        <a:t>ARG</a:t>
                      </a:r>
                      <a:endParaRPr lang="en-GB" sz="2000" dirty="0">
                        <a:latin typeface="Courier" charset="0"/>
                        <a:ea typeface="Courier" charset="0"/>
                        <a:cs typeface="Courier" charset="0"/>
                      </a:endParaRPr>
                    </a:p>
                  </a:txBody>
                  <a:tcPr anchor="ctr"/>
                </a:tc>
                <a:tc>
                  <a:txBody>
                    <a:bodyPr/>
                    <a:lstStyle/>
                    <a:p>
                      <a:r>
                        <a:rPr lang="en-GB" sz="2000" dirty="0"/>
                        <a:t>2</a:t>
                      </a:r>
                      <a:endParaRPr lang="en-GB" sz="2000" dirty="0">
                        <a:latin typeface="Courier" charset="0"/>
                        <a:ea typeface="Courier" charset="0"/>
                        <a:cs typeface="Courier" charset="0"/>
                      </a:endParaRPr>
                    </a:p>
                  </a:txBody>
                  <a:tcPr anchor="ctr"/>
                </a:tc>
                <a:extLst>
                  <a:ext uri="{0D108BD9-81ED-4DB2-BD59-A6C34878D82A}">
                    <a16:rowId xmlns:a16="http://schemas.microsoft.com/office/drawing/2014/main" val="10006"/>
                  </a:ext>
                </a:extLst>
              </a:tr>
              <a:tr h="370840">
                <a:tc>
                  <a:txBody>
                    <a:bodyPr/>
                    <a:lstStyle/>
                    <a:p>
                      <a:r>
                        <a:rPr lang="en-GB" sz="2000" dirty="0"/>
                        <a:t>THIS</a:t>
                      </a:r>
                      <a:endParaRPr lang="en-GB" sz="2000" dirty="0">
                        <a:latin typeface="Courier" charset="0"/>
                        <a:ea typeface="Courier" charset="0"/>
                        <a:cs typeface="Courier" charset="0"/>
                      </a:endParaRPr>
                    </a:p>
                  </a:txBody>
                  <a:tcPr anchor="ctr"/>
                </a:tc>
                <a:tc>
                  <a:txBody>
                    <a:bodyPr/>
                    <a:lstStyle/>
                    <a:p>
                      <a:r>
                        <a:rPr lang="en-GB" sz="2000" dirty="0"/>
                        <a:t>3</a:t>
                      </a:r>
                      <a:endParaRPr lang="en-GB" sz="2000" dirty="0">
                        <a:latin typeface="Courier" charset="0"/>
                        <a:ea typeface="Courier" charset="0"/>
                        <a:cs typeface="Courier" charset="0"/>
                      </a:endParaRPr>
                    </a:p>
                  </a:txBody>
                  <a:tcPr anchor="ctr"/>
                </a:tc>
                <a:extLst>
                  <a:ext uri="{0D108BD9-81ED-4DB2-BD59-A6C34878D82A}">
                    <a16:rowId xmlns:a16="http://schemas.microsoft.com/office/drawing/2014/main" val="10007"/>
                  </a:ext>
                </a:extLst>
              </a:tr>
              <a:tr h="370840">
                <a:tc>
                  <a:txBody>
                    <a:bodyPr/>
                    <a:lstStyle/>
                    <a:p>
                      <a:r>
                        <a:rPr lang="en-GB" sz="2000" dirty="0"/>
                        <a:t>THAT</a:t>
                      </a:r>
                      <a:endParaRPr lang="en-GB" sz="2000" dirty="0">
                        <a:latin typeface="Courier" charset="0"/>
                        <a:ea typeface="Courier" charset="0"/>
                        <a:cs typeface="Courier" charset="0"/>
                      </a:endParaRPr>
                    </a:p>
                  </a:txBody>
                  <a:tcPr anchor="ctr"/>
                </a:tc>
                <a:tc>
                  <a:txBody>
                    <a:bodyPr/>
                    <a:lstStyle/>
                    <a:p>
                      <a:r>
                        <a:rPr lang="en-GB" sz="2000" dirty="0"/>
                        <a:t>4</a:t>
                      </a:r>
                      <a:endParaRPr lang="en-GB" sz="2000" dirty="0">
                        <a:latin typeface="Courier" charset="0"/>
                        <a:ea typeface="Courier" charset="0"/>
                        <a:cs typeface="Courier" charset="0"/>
                      </a:endParaRPr>
                    </a:p>
                  </a:txBody>
                  <a:tcPr anchor="ct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1979521231"/>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User-defined Symbols</a:t>
            </a:r>
          </a:p>
        </p:txBody>
      </p:sp>
      <p:sp>
        <p:nvSpPr>
          <p:cNvPr id="3" name="Content Placeholder 2"/>
          <p:cNvSpPr>
            <a:spLocks noGrp="1"/>
          </p:cNvSpPr>
          <p:nvPr>
            <p:ph idx="1"/>
          </p:nvPr>
        </p:nvSpPr>
        <p:spPr/>
        <p:txBody>
          <a:bodyPr/>
          <a:lstStyle/>
          <a:p>
            <a:r>
              <a:rPr lang="en-GB" dirty="0"/>
              <a:t>User-defined labels </a:t>
            </a:r>
            <a:r>
              <a:rPr lang="en-GB" b="1" dirty="0"/>
              <a:t>(XXX) </a:t>
            </a:r>
            <a:r>
              <a:rPr lang="en-GB" dirty="0"/>
              <a:t>are added to the look-up table on the first-pass of the code</a:t>
            </a:r>
          </a:p>
          <a:p>
            <a:r>
              <a:rPr lang="en-GB" dirty="0"/>
              <a:t>User-defined symbols </a:t>
            </a:r>
            <a:r>
              <a:rPr lang="en-GB" b="1" dirty="0"/>
              <a:t>@xxx</a:t>
            </a:r>
            <a:r>
              <a:rPr lang="en-GB" dirty="0"/>
              <a:t> are added on the second pass and are automatically allocated an address in RAM (starting at 16)</a:t>
            </a:r>
          </a:p>
        </p:txBody>
      </p:sp>
    </p:spTree>
    <p:extLst>
      <p:ext uri="{BB962C8B-B14F-4D97-AF65-F5344CB8AC3E}">
        <p14:creationId xmlns:p14="http://schemas.microsoft.com/office/powerpoint/2010/main" val="996670093"/>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Assembly Procedure</a:t>
            </a:r>
          </a:p>
        </p:txBody>
      </p:sp>
      <p:sp>
        <p:nvSpPr>
          <p:cNvPr id="5" name="Text Placeholder 4"/>
          <p:cNvSpPr>
            <a:spLocks noGrp="1"/>
          </p:cNvSpPr>
          <p:nvPr>
            <p:ph type="body" idx="1"/>
          </p:nvPr>
        </p:nvSpPr>
        <p:spPr/>
        <p:txBody>
          <a:bodyPr/>
          <a:lstStyle/>
          <a:p>
            <a:endParaRPr lang="en-GB"/>
          </a:p>
        </p:txBody>
      </p:sp>
    </p:spTree>
    <p:extLst>
      <p:ext uri="{BB962C8B-B14F-4D97-AF65-F5344CB8AC3E}">
        <p14:creationId xmlns:p14="http://schemas.microsoft.com/office/powerpoint/2010/main" val="6618064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lnSpcReduction="10000"/>
          </a:bodyPr>
          <a:lstStyle/>
          <a:p>
            <a:r>
              <a:rPr lang="en-GB" dirty="0"/>
              <a:t>Writing programs in machine code is not feasible</a:t>
            </a:r>
          </a:p>
          <a:p>
            <a:r>
              <a:rPr lang="en-GB" dirty="0"/>
              <a:t>Therefore </a:t>
            </a:r>
            <a:r>
              <a:rPr lang="en-GB" b="1" dirty="0"/>
              <a:t>symbolic</a:t>
            </a:r>
            <a:r>
              <a:rPr lang="en-GB" dirty="0"/>
              <a:t> versions of machine code also exists</a:t>
            </a:r>
          </a:p>
          <a:p>
            <a:r>
              <a:rPr lang="en-GB" b="1" dirty="0"/>
              <a:t>Mnemonics</a:t>
            </a:r>
            <a:r>
              <a:rPr lang="en-GB" dirty="0"/>
              <a:t> are used as labels for operations and hardware elements</a:t>
            </a:r>
          </a:p>
          <a:p>
            <a:r>
              <a:rPr lang="en-GB" dirty="0"/>
              <a:t>The symbolic notation is called </a:t>
            </a:r>
            <a:r>
              <a:rPr lang="en-GB" b="1" dirty="0"/>
              <a:t>assembly language</a:t>
            </a:r>
          </a:p>
          <a:p>
            <a:r>
              <a:rPr lang="en-GB" dirty="0"/>
              <a:t>An </a:t>
            </a:r>
            <a:r>
              <a:rPr lang="en-GB" b="1" dirty="0"/>
              <a:t>assembler</a:t>
            </a:r>
            <a:r>
              <a:rPr lang="en-GB" dirty="0"/>
              <a:t> converts the assembly language to binary</a:t>
            </a:r>
          </a:p>
          <a:p>
            <a:r>
              <a:rPr lang="en-GB" dirty="0"/>
              <a:t>The previous instruction could be written as</a:t>
            </a:r>
          </a:p>
          <a:p>
            <a:endParaRPr lang="en-GB" dirty="0"/>
          </a:p>
          <a:p>
            <a:pPr marL="0" indent="0">
              <a:buNone/>
            </a:pPr>
            <a:r>
              <a:rPr lang="en-GB" dirty="0">
                <a:latin typeface="Courier" charset="0"/>
                <a:ea typeface="Courier" charset="0"/>
                <a:cs typeface="Courier" charset="0"/>
              </a:rPr>
              <a:t>ADD R3,R2,R9   // R3 = R2 + R9</a:t>
            </a:r>
          </a:p>
        </p:txBody>
      </p:sp>
    </p:spTree>
    <p:extLst>
      <p:ext uri="{BB962C8B-B14F-4D97-AF65-F5344CB8AC3E}">
        <p14:creationId xmlns:p14="http://schemas.microsoft.com/office/powerpoint/2010/main" val="431769654"/>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75733"/>
            <a:ext cx="10515600" cy="5601230"/>
          </a:xfrm>
        </p:spPr>
        <p:txBody>
          <a:bodyPr>
            <a:normAutofit lnSpcReduction="10000"/>
          </a:bodyPr>
          <a:lstStyle/>
          <a:p>
            <a:r>
              <a:rPr lang="en-GB" dirty="0"/>
              <a:t>Initialisation</a:t>
            </a:r>
          </a:p>
          <a:p>
            <a:pPr lvl="1"/>
            <a:r>
              <a:rPr lang="en-GB" dirty="0"/>
              <a:t>Create a look-up table and populate it with the pre-defined symbols</a:t>
            </a:r>
          </a:p>
          <a:p>
            <a:pPr lvl="1"/>
            <a:r>
              <a:rPr lang="en-GB" dirty="0"/>
              <a:t>Strip out comments and white-space</a:t>
            </a:r>
          </a:p>
          <a:p>
            <a:r>
              <a:rPr lang="en-GB" dirty="0"/>
              <a:t>First-pass</a:t>
            </a:r>
          </a:p>
          <a:p>
            <a:pPr lvl="1"/>
            <a:r>
              <a:rPr lang="en-GB" dirty="0"/>
              <a:t>Go through the source code line-by-line (without generating code)</a:t>
            </a:r>
          </a:p>
          <a:p>
            <a:pPr lvl="1"/>
            <a:r>
              <a:rPr lang="en-GB" dirty="0"/>
              <a:t>For each label declaration </a:t>
            </a:r>
            <a:r>
              <a:rPr lang="en-GB" b="1" dirty="0"/>
              <a:t>(LABEL) </a:t>
            </a:r>
            <a:r>
              <a:rPr lang="en-GB" dirty="0"/>
              <a:t>that appears add the pair </a:t>
            </a:r>
            <a:r>
              <a:rPr lang="en-GB" b="1" dirty="0"/>
              <a:t>&lt;</a:t>
            </a:r>
            <a:r>
              <a:rPr lang="en-GB" b="1" dirty="0" err="1"/>
              <a:t>LABEL,n</a:t>
            </a:r>
            <a:r>
              <a:rPr lang="en-GB" b="1" dirty="0"/>
              <a:t>&gt; </a:t>
            </a:r>
            <a:r>
              <a:rPr lang="en-GB" dirty="0"/>
              <a:t>to the look-up table</a:t>
            </a:r>
          </a:p>
          <a:p>
            <a:r>
              <a:rPr lang="en-GB" dirty="0"/>
              <a:t>Second-pass</a:t>
            </a:r>
          </a:p>
          <a:p>
            <a:pPr lvl="1"/>
            <a:r>
              <a:rPr lang="en-GB" dirty="0"/>
              <a:t>Go through the source code line-by-line</a:t>
            </a:r>
          </a:p>
          <a:p>
            <a:pPr lvl="1"/>
            <a:r>
              <a:rPr lang="en-GB" dirty="0"/>
              <a:t>Translate </a:t>
            </a:r>
            <a:r>
              <a:rPr lang="en-GB" b="1" dirty="0"/>
              <a:t>C</a:t>
            </a:r>
            <a:r>
              <a:rPr lang="en-GB" dirty="0"/>
              <a:t>- and </a:t>
            </a:r>
            <a:r>
              <a:rPr lang="en-GB" b="1" dirty="0"/>
              <a:t>A-</a:t>
            </a:r>
            <a:r>
              <a:rPr lang="en-GB" dirty="0"/>
              <a:t>instructions with literals to binary instructions</a:t>
            </a:r>
          </a:p>
          <a:p>
            <a:pPr lvl="1"/>
            <a:r>
              <a:rPr lang="en-GB" dirty="0"/>
              <a:t>If the line is a @symbol then look in the look-up table</a:t>
            </a:r>
          </a:p>
          <a:p>
            <a:pPr lvl="2"/>
            <a:r>
              <a:rPr lang="en-GB" dirty="0"/>
              <a:t>If it is found, replace with numeric value and then translate to binary as normal</a:t>
            </a:r>
          </a:p>
          <a:p>
            <a:pPr lvl="2"/>
            <a:r>
              <a:rPr lang="en-GB" dirty="0"/>
              <a:t>If not found, it must be a variable, so add to look-up table at the next available RAM address and translate to binary</a:t>
            </a:r>
          </a:p>
          <a:p>
            <a:pPr lvl="2"/>
            <a:r>
              <a:rPr lang="en-GB" dirty="0"/>
              <a:t>RAM addresses for variables start at 16</a:t>
            </a:r>
          </a:p>
        </p:txBody>
      </p:sp>
    </p:spTree>
    <p:extLst>
      <p:ext uri="{BB962C8B-B14F-4D97-AF65-F5344CB8AC3E}">
        <p14:creationId xmlns:p14="http://schemas.microsoft.com/office/powerpoint/2010/main" val="1163214144"/>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 (no symbols)</a:t>
            </a:r>
          </a:p>
        </p:txBody>
      </p:sp>
      <p:sp>
        <p:nvSpPr>
          <p:cNvPr id="3" name="Text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596479567"/>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r>
                        <a:rPr lang="en-GB" dirty="0">
                          <a:solidFill>
                            <a:schemeClr val="bg1">
                              <a:lumMod val="65000"/>
                            </a:schemeClr>
                          </a:solidFill>
                          <a:latin typeface="Courier" charset="0"/>
                          <a:ea typeface="Courier" charset="0"/>
                          <a:cs typeface="Courier" charset="0"/>
                        </a:rPr>
                        <a:t>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r>
                        <a:rPr lang="en-GB" dirty="0">
                          <a:solidFill>
                            <a:schemeClr val="bg1">
                              <a:lumMod val="65000"/>
                            </a:schemeClr>
                          </a:solidFill>
                          <a:latin typeface="Courier" charset="0"/>
                          <a:ea typeface="Courier" charset="0"/>
                          <a:cs typeface="Courier" charset="0"/>
                        </a:rPr>
                        <a:t>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D=M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r>
                        <a:rPr lang="en-GB" dirty="0">
                          <a:solidFill>
                            <a:schemeClr val="bg1">
                              <a:lumMod val="65000"/>
                            </a:schemeClr>
                          </a:solidFill>
                          <a:latin typeface="Courier" charset="0"/>
                          <a:ea typeface="Courier" charset="0"/>
                          <a:cs typeface="Courier" charset="0"/>
                        </a:rPr>
                        <a:t>2</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r>
                        <a:rPr lang="en-GB" dirty="0">
                          <a:solidFill>
                            <a:schemeClr val="bg1">
                              <a:lumMod val="65000"/>
                            </a:schemeClr>
                          </a:solidFill>
                          <a:latin typeface="Courier" charset="0"/>
                          <a:ea typeface="Courier" charset="0"/>
                          <a:cs typeface="Courier" charset="0"/>
                        </a:rPr>
                        <a:t>3</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D=D+M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a:txBody>
                    <a:bodyPr/>
                    <a:lstStyle/>
                    <a:p>
                      <a:pPr algn="l"/>
                      <a:r>
                        <a:rPr lang="en-GB" dirty="0">
                          <a:solidFill>
                            <a:schemeClr val="bg1">
                              <a:lumMod val="65000"/>
                            </a:schemeClr>
                          </a:solidFill>
                          <a:latin typeface="Courier" charset="0"/>
                          <a:ea typeface="Courier" charset="0"/>
                          <a:cs typeface="Courier" charset="0"/>
                        </a:rPr>
                        <a:t>4</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@9</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r>
                        <a:rPr lang="en-GB" dirty="0">
                          <a:solidFill>
                            <a:schemeClr val="bg1">
                              <a:lumMod val="65000"/>
                            </a:schemeClr>
                          </a:solidFill>
                          <a:latin typeface="Courier" charset="0"/>
                          <a:ea typeface="Courier" charset="0"/>
                          <a:cs typeface="Courier" charset="0"/>
                        </a:rPr>
                        <a:t>5</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D=D+A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r>
                        <a:rPr lang="en-GB" dirty="0">
                          <a:solidFill>
                            <a:schemeClr val="bg1">
                              <a:lumMod val="65000"/>
                            </a:schemeClr>
                          </a:solidFill>
                          <a:latin typeface="Courier" charset="0"/>
                          <a:ea typeface="Courier" charset="0"/>
                          <a:cs typeface="Courier" charset="0"/>
                        </a:rPr>
                        <a:t>6</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@2</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a:txBody>
                    <a:bodyPr/>
                    <a:lstStyle/>
                    <a:p>
                      <a:pPr algn="l"/>
                      <a:r>
                        <a:rPr lang="en-GB" dirty="0">
                          <a:solidFill>
                            <a:schemeClr val="bg1">
                              <a:lumMod val="65000"/>
                            </a:schemeClr>
                          </a:solidFill>
                          <a:latin typeface="Courier" charset="0"/>
                          <a:ea typeface="Courier" charset="0"/>
                          <a:cs typeface="Courier" charset="0"/>
                        </a:rPr>
                        <a:t>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M=D</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r>
                        <a:rPr lang="en-GB" dirty="0">
                          <a:solidFill>
                            <a:schemeClr val="bg1">
                              <a:lumMod val="65000"/>
                            </a:schemeClr>
                          </a:solidFill>
                          <a:latin typeface="Courier" charset="0"/>
                          <a:ea typeface="Courier" charset="0"/>
                          <a:cs typeface="Courier" charset="0"/>
                        </a:rPr>
                        <a:t>8</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r>
                        <a:rPr lang="en-GB" dirty="0">
                          <a:solidFill>
                            <a:schemeClr val="bg1">
                              <a:lumMod val="65000"/>
                            </a:schemeClr>
                          </a:solidFill>
                          <a:latin typeface="Courier" charset="0"/>
                          <a:ea typeface="Courier" charset="0"/>
                          <a:cs typeface="Courier" charset="0"/>
                        </a:rPr>
                        <a:t>9</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r>
                        <a:rPr lang="en-GB" dirty="0">
                          <a:solidFill>
                            <a:schemeClr val="bg1">
                              <a:lumMod val="65000"/>
                            </a:schemeClr>
                          </a:solidFill>
                          <a:latin typeface="Courier" charset="0"/>
                          <a:ea typeface="Courier" charset="0"/>
                          <a:cs typeface="Courier" charset="0"/>
                        </a:rPr>
                        <a:t>10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r>
                        <a:rPr lang="en-GB" dirty="0">
                          <a:solidFill>
                            <a:schemeClr val="bg1">
                              <a:lumMod val="65000"/>
                            </a:schemeClr>
                          </a:solidFill>
                          <a:latin typeface="Courier" charset="0"/>
                          <a:ea typeface="Courier" charset="0"/>
                          <a:cs typeface="Courier" charset="0"/>
                        </a:rPr>
                        <a:t>11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1371396951"/>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 (with symbols)</a:t>
            </a:r>
          </a:p>
        </p:txBody>
      </p:sp>
      <p:sp>
        <p:nvSpPr>
          <p:cNvPr id="3" name="Text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26572206"/>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Lookup Table</a:t>
            </a:r>
          </a:p>
        </p:txBody>
      </p:sp>
      <p:graphicFrame>
        <p:nvGraphicFramePr>
          <p:cNvPr id="6" name="Content Placeholder 5"/>
          <p:cNvGraphicFramePr>
            <a:graphicFrameLocks noGrp="1"/>
          </p:cNvGraphicFramePr>
          <p:nvPr>
            <p:ph sz="half" idx="1"/>
          </p:nvPr>
        </p:nvGraphicFramePr>
        <p:xfrm>
          <a:off x="838200" y="1825625"/>
          <a:ext cx="5181600" cy="3916206"/>
        </p:xfrm>
        <a:graphic>
          <a:graphicData uri="http://schemas.openxmlformats.org/drawingml/2006/table">
            <a:tbl>
              <a:tblPr firstRow="1" bandRow="1">
                <a:tableStyleId>{5940675A-B579-460E-94D1-54222C63F5DA}</a:tableStyleId>
              </a:tblPr>
              <a:tblGrid>
                <a:gridCol w="3654778">
                  <a:extLst>
                    <a:ext uri="{9D8B030D-6E8A-4147-A177-3AD203B41FA5}">
                      <a16:colId xmlns:a16="http://schemas.microsoft.com/office/drawing/2014/main" val="20000"/>
                    </a:ext>
                  </a:extLst>
                </a:gridCol>
                <a:gridCol w="1526822">
                  <a:extLst>
                    <a:ext uri="{9D8B030D-6E8A-4147-A177-3AD203B41FA5}">
                      <a16:colId xmlns:a16="http://schemas.microsoft.com/office/drawing/2014/main" val="20001"/>
                    </a:ext>
                  </a:extLst>
                </a:gridCol>
              </a:tblGrid>
              <a:tr h="435134">
                <a:tc>
                  <a:txBody>
                    <a:bodyPr/>
                    <a:lstStyle/>
                    <a:p>
                      <a:pPr algn="l"/>
                      <a:r>
                        <a:rPr lang="en-GB" sz="2000" dirty="0"/>
                        <a:t>Pre-defined</a:t>
                      </a:r>
                      <a:r>
                        <a:rPr lang="en-GB" sz="2000" baseline="0" dirty="0"/>
                        <a:t> </a:t>
                      </a:r>
                      <a:r>
                        <a:rPr lang="en-GB" sz="2000" dirty="0"/>
                        <a:t>Symbol</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2000" dirty="0"/>
                        <a:t>Number</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435134">
                <a:tc>
                  <a:txBody>
                    <a:bodyPr/>
                    <a:lstStyle/>
                    <a:p>
                      <a:r>
                        <a:rPr lang="en-GB" sz="1800" dirty="0"/>
                        <a:t>SCREEN</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16384</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435134">
                <a:tc>
                  <a:txBody>
                    <a:bodyPr/>
                    <a:lstStyle/>
                    <a:p>
                      <a:r>
                        <a:rPr lang="en-GB" sz="1800" dirty="0"/>
                        <a:t>KBD</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24576</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435134">
                <a:tc>
                  <a:txBody>
                    <a:bodyPr/>
                    <a:lstStyle/>
                    <a:p>
                      <a:r>
                        <a:rPr lang="en-GB" sz="1800" dirty="0"/>
                        <a:t>R0 to R15</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0</a:t>
                      </a:r>
                      <a:r>
                        <a:rPr lang="en-GB" sz="2000" baseline="0" dirty="0"/>
                        <a:t> to 15</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435134">
                <a:tc>
                  <a:txBody>
                    <a:bodyPr/>
                    <a:lstStyle/>
                    <a:p>
                      <a:r>
                        <a:rPr lang="en-GB" sz="1800" dirty="0"/>
                        <a:t>SP</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0</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435134">
                <a:tc>
                  <a:txBody>
                    <a:bodyPr/>
                    <a:lstStyle/>
                    <a:p>
                      <a:r>
                        <a:rPr lang="en-GB" sz="1800" dirty="0"/>
                        <a:t>LCL</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1</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435134">
                <a:tc>
                  <a:txBody>
                    <a:bodyPr/>
                    <a:lstStyle/>
                    <a:p>
                      <a:r>
                        <a:rPr lang="en-GB" sz="1800" dirty="0"/>
                        <a:t>ARG</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2</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435134">
                <a:tc>
                  <a:txBody>
                    <a:bodyPr/>
                    <a:lstStyle/>
                    <a:p>
                      <a:r>
                        <a:rPr lang="en-GB" sz="1800" dirty="0"/>
                        <a:t>THIS</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3</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435134">
                <a:tc>
                  <a:txBody>
                    <a:bodyPr/>
                    <a:lstStyle/>
                    <a:p>
                      <a:r>
                        <a:rPr lang="en-GB" sz="1800" dirty="0"/>
                        <a:t>THAT</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4</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graphicFrame>
        <p:nvGraphicFramePr>
          <p:cNvPr id="7" name="Content Placeholder 5"/>
          <p:cNvGraphicFramePr>
            <a:graphicFrameLocks noGrp="1"/>
          </p:cNvGraphicFramePr>
          <p:nvPr>
            <p:ph sz="half" idx="1"/>
          </p:nvPr>
        </p:nvGraphicFramePr>
        <p:xfrm>
          <a:off x="6172200" y="1825625"/>
          <a:ext cx="5181600" cy="4351340"/>
        </p:xfrm>
        <a:graphic>
          <a:graphicData uri="http://schemas.openxmlformats.org/drawingml/2006/table">
            <a:tbl>
              <a:tblPr firstRow="1" bandRow="1">
                <a:tableStyleId>{5940675A-B579-460E-94D1-54222C63F5DA}</a:tableStyleId>
              </a:tblPr>
              <a:tblGrid>
                <a:gridCol w="3654778">
                  <a:extLst>
                    <a:ext uri="{9D8B030D-6E8A-4147-A177-3AD203B41FA5}">
                      <a16:colId xmlns:a16="http://schemas.microsoft.com/office/drawing/2014/main" val="20000"/>
                    </a:ext>
                  </a:extLst>
                </a:gridCol>
                <a:gridCol w="1526822">
                  <a:extLst>
                    <a:ext uri="{9D8B030D-6E8A-4147-A177-3AD203B41FA5}">
                      <a16:colId xmlns:a16="http://schemas.microsoft.com/office/drawing/2014/main" val="20001"/>
                    </a:ext>
                  </a:extLst>
                </a:gridCol>
              </a:tblGrid>
              <a:tr h="435134">
                <a:tc>
                  <a:txBody>
                    <a:bodyPr/>
                    <a:lstStyle/>
                    <a:p>
                      <a:pPr algn="l"/>
                      <a:r>
                        <a:rPr lang="en-GB" sz="2000" dirty="0"/>
                        <a:t>User-defined Symbol</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2000" dirty="0"/>
                        <a:t>Number</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1290255712"/>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r>
                        <a:rPr lang="en-GB" dirty="0">
                          <a:solidFill>
                            <a:schemeClr val="bg1">
                              <a:lumMod val="65000"/>
                            </a:schemeClr>
                          </a:solidFill>
                          <a:latin typeface="Courier" charset="0"/>
                          <a:ea typeface="Courier" charset="0"/>
                          <a:cs typeface="Courier" charset="0"/>
                        </a:rPr>
                        <a:t>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a:t>
                      </a:r>
                      <a:r>
                        <a:rPr lang="en-GB" dirty="0" err="1">
                          <a:solidFill>
                            <a:schemeClr val="tx1"/>
                          </a:solidFill>
                          <a:latin typeface="Courier" charset="0"/>
                          <a:ea typeface="Courier" charset="0"/>
                          <a:cs typeface="Courier" charset="0"/>
                        </a:rPr>
                        <a:t>i</a:t>
                      </a:r>
                      <a:endParaRPr lang="en-GB" dirty="0">
                        <a:solidFill>
                          <a:schemeClr val="tx1"/>
                        </a:solidFill>
                        <a:latin typeface="Courier" charset="0"/>
                        <a:ea typeface="Courier" charset="0"/>
                        <a:cs typeface="Courier"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r>
                        <a:rPr lang="en-GB" dirty="0">
                          <a:solidFill>
                            <a:schemeClr val="bg1">
                              <a:lumMod val="65000"/>
                            </a:schemeClr>
                          </a:solidFill>
                          <a:latin typeface="Courier" charset="0"/>
                          <a:ea typeface="Courier" charset="0"/>
                          <a:cs typeface="Courier" charset="0"/>
                        </a:rPr>
                        <a:t>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M=1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r>
                        <a:rPr lang="en-GB" dirty="0">
                          <a:solidFill>
                            <a:schemeClr val="bg1">
                              <a:lumMod val="65000"/>
                            </a:schemeClr>
                          </a:solidFill>
                          <a:latin typeface="Courier" charset="0"/>
                          <a:ea typeface="Courier" charset="0"/>
                          <a:cs typeface="Courier" charset="0"/>
                        </a:rPr>
                        <a:t>2</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@sum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r>
                        <a:rPr lang="en-GB" dirty="0">
                          <a:solidFill>
                            <a:schemeClr val="bg1">
                              <a:lumMod val="65000"/>
                            </a:schemeClr>
                          </a:solidFill>
                          <a:latin typeface="Courier" charset="0"/>
                          <a:ea typeface="Courier" charset="0"/>
                          <a:cs typeface="Courier" charset="0"/>
                        </a:rPr>
                        <a:t>3</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M=0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gridSpan="2">
                  <a:txBody>
                    <a:bodyPr/>
                    <a:lstStyle/>
                    <a:p>
                      <a:pPr algn="l"/>
                      <a:r>
                        <a:rPr lang="en-GB" dirty="0">
                          <a:solidFill>
                            <a:schemeClr val="tx1"/>
                          </a:solidFill>
                          <a:latin typeface="Courier" charset="0"/>
                          <a:ea typeface="Courier" charset="0"/>
                          <a:cs typeface="Courier" charset="0"/>
                        </a:rPr>
                        <a:t>(LOOP)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GB" dirty="0">
                        <a:solidFill>
                          <a:schemeClr val="tx1"/>
                        </a:solidFill>
                        <a:latin typeface="Courier" charset="0"/>
                        <a:ea typeface="Courier" charset="0"/>
                        <a:cs typeface="Courier"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r>
                        <a:rPr lang="en-GB" dirty="0">
                          <a:solidFill>
                            <a:schemeClr val="bg1">
                              <a:lumMod val="65000"/>
                            </a:schemeClr>
                          </a:solidFill>
                          <a:latin typeface="Courier" charset="0"/>
                          <a:ea typeface="Courier" charset="0"/>
                          <a:cs typeface="Courier" charset="0"/>
                        </a:rPr>
                        <a:t>4</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a:t>
                      </a:r>
                      <a:r>
                        <a:rPr lang="en-GB" dirty="0" err="1">
                          <a:solidFill>
                            <a:schemeClr val="tx1"/>
                          </a:solidFill>
                          <a:latin typeface="Courier" charset="0"/>
                          <a:ea typeface="Courier" charset="0"/>
                          <a:cs typeface="Courier" charset="0"/>
                        </a:rPr>
                        <a:t>i</a:t>
                      </a:r>
                      <a:endParaRPr lang="en-GB" dirty="0">
                        <a:solidFill>
                          <a:schemeClr val="tx1"/>
                        </a:solidFill>
                        <a:latin typeface="Courier" charset="0"/>
                        <a:ea typeface="Courier" charset="0"/>
                        <a:cs typeface="Courier"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r>
                        <a:rPr lang="en-GB" dirty="0">
                          <a:solidFill>
                            <a:schemeClr val="bg1">
                              <a:lumMod val="65000"/>
                            </a:schemeClr>
                          </a:solidFill>
                          <a:latin typeface="Courier" charset="0"/>
                          <a:ea typeface="Courier" charset="0"/>
                          <a:cs typeface="Courier" charset="0"/>
                        </a:rPr>
                        <a:t>5</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D=M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a:txBody>
                    <a:bodyPr/>
                    <a:lstStyle/>
                    <a:p>
                      <a:pPr algn="l"/>
                      <a:r>
                        <a:rPr lang="en-GB" dirty="0">
                          <a:solidFill>
                            <a:schemeClr val="bg1">
                              <a:lumMod val="65000"/>
                            </a:schemeClr>
                          </a:solidFill>
                          <a:latin typeface="Courier" charset="0"/>
                          <a:ea typeface="Courier" charset="0"/>
                          <a:cs typeface="Courier" charset="0"/>
                        </a:rPr>
                        <a:t>6</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@5</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r>
                        <a:rPr lang="en-GB" dirty="0">
                          <a:solidFill>
                            <a:schemeClr val="bg1">
                              <a:lumMod val="65000"/>
                            </a:schemeClr>
                          </a:solidFill>
                          <a:latin typeface="Courier" charset="0"/>
                          <a:ea typeface="Courier" charset="0"/>
                          <a:cs typeface="Courier" charset="0"/>
                        </a:rPr>
                        <a:t>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D=D-A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r>
                        <a:rPr lang="en-GB" dirty="0">
                          <a:solidFill>
                            <a:schemeClr val="bg1">
                              <a:lumMod val="65000"/>
                            </a:schemeClr>
                          </a:solidFill>
                          <a:latin typeface="Courier" charset="0"/>
                          <a:ea typeface="Courier" charset="0"/>
                          <a:cs typeface="Courier" charset="0"/>
                        </a:rPr>
                        <a:t>8</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@CONT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r>
                        <a:rPr lang="en-GB" dirty="0">
                          <a:solidFill>
                            <a:schemeClr val="bg1">
                              <a:lumMod val="65000"/>
                            </a:schemeClr>
                          </a:solidFill>
                          <a:latin typeface="Courier" charset="0"/>
                          <a:ea typeface="Courier" charset="0"/>
                          <a:cs typeface="Courier" charset="0"/>
                        </a:rPr>
                        <a:t>9</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D;JGT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r>
                        <a:rPr lang="en-GB" dirty="0">
                          <a:solidFill>
                            <a:schemeClr val="bg1">
                              <a:lumMod val="65000"/>
                            </a:schemeClr>
                          </a:solidFill>
                          <a:latin typeface="Courier" charset="0"/>
                          <a:ea typeface="Courier" charset="0"/>
                          <a:cs typeface="Courier" charset="0"/>
                        </a:rPr>
                        <a:t>10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a:t>
                      </a:r>
                      <a:r>
                        <a:rPr lang="en-GB" dirty="0" err="1">
                          <a:solidFill>
                            <a:schemeClr val="tx1"/>
                          </a:solidFill>
                          <a:latin typeface="Courier" charset="0"/>
                          <a:ea typeface="Courier" charset="0"/>
                          <a:cs typeface="Courier" charset="0"/>
                        </a:rPr>
                        <a:t>i</a:t>
                      </a:r>
                      <a:endParaRPr lang="en-GB" dirty="0">
                        <a:solidFill>
                          <a:schemeClr val="tx1"/>
                        </a:solidFill>
                        <a:latin typeface="Courier" charset="0"/>
                        <a:ea typeface="Courier" charset="0"/>
                        <a:cs typeface="Courier"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37884178"/>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r>
                        <a:rPr lang="en-GB" dirty="0">
                          <a:solidFill>
                            <a:schemeClr val="bg1">
                              <a:lumMod val="65000"/>
                            </a:schemeClr>
                          </a:solidFill>
                          <a:latin typeface="Courier" charset="0"/>
                          <a:ea typeface="Courier" charset="0"/>
                          <a:cs typeface="Courier" charset="0"/>
                        </a:rPr>
                        <a:t>11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D=M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r>
                        <a:rPr lang="en-GB" dirty="0">
                          <a:solidFill>
                            <a:schemeClr val="bg1">
                              <a:lumMod val="65000"/>
                            </a:schemeClr>
                          </a:solidFill>
                          <a:latin typeface="Courier" charset="0"/>
                          <a:ea typeface="Courier" charset="0"/>
                          <a:cs typeface="Courier" charset="0"/>
                        </a:rPr>
                        <a:t>12</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@sum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r>
                        <a:rPr lang="en-GB" dirty="0">
                          <a:solidFill>
                            <a:schemeClr val="bg1">
                              <a:lumMod val="65000"/>
                            </a:schemeClr>
                          </a:solidFill>
                          <a:latin typeface="Courier" charset="0"/>
                          <a:ea typeface="Courier" charset="0"/>
                          <a:cs typeface="Courier" charset="0"/>
                        </a:rPr>
                        <a:t>13</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M=D+M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r>
                        <a:rPr lang="en-GB" dirty="0">
                          <a:solidFill>
                            <a:schemeClr val="bg1">
                              <a:lumMod val="65000"/>
                            </a:schemeClr>
                          </a:solidFill>
                          <a:latin typeface="Courier" charset="0"/>
                          <a:ea typeface="Courier" charset="0"/>
                          <a:cs typeface="Courier" charset="0"/>
                        </a:rPr>
                        <a:t>14</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a:t>
                      </a:r>
                      <a:r>
                        <a:rPr lang="en-GB" dirty="0" err="1">
                          <a:solidFill>
                            <a:schemeClr val="tx1"/>
                          </a:solidFill>
                          <a:latin typeface="Courier" charset="0"/>
                          <a:ea typeface="Courier" charset="0"/>
                          <a:cs typeface="Courier" charset="0"/>
                        </a:rPr>
                        <a:t>i</a:t>
                      </a:r>
                      <a:endParaRPr lang="en-GB" dirty="0">
                        <a:solidFill>
                          <a:schemeClr val="tx1"/>
                        </a:solidFill>
                        <a:latin typeface="Courier" charset="0"/>
                        <a:ea typeface="Courier" charset="0"/>
                        <a:cs typeface="Courier"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a:txBody>
                    <a:bodyPr/>
                    <a:lstStyle/>
                    <a:p>
                      <a:pPr algn="l"/>
                      <a:r>
                        <a:rPr lang="en-GB" dirty="0">
                          <a:solidFill>
                            <a:schemeClr val="bg1">
                              <a:lumMod val="65000"/>
                            </a:schemeClr>
                          </a:solidFill>
                          <a:latin typeface="Courier" charset="0"/>
                          <a:ea typeface="Courier" charset="0"/>
                          <a:cs typeface="Courier" charset="0"/>
                        </a:rPr>
                        <a:t>15</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M=M+1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r>
                        <a:rPr lang="en-GB" dirty="0">
                          <a:solidFill>
                            <a:schemeClr val="bg1">
                              <a:lumMod val="65000"/>
                            </a:schemeClr>
                          </a:solidFill>
                          <a:latin typeface="Courier" charset="0"/>
                          <a:ea typeface="Courier" charset="0"/>
                          <a:cs typeface="Courier" charset="0"/>
                        </a:rPr>
                        <a:t>16</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@LOOP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r>
                        <a:rPr lang="en-GB" dirty="0">
                          <a:solidFill>
                            <a:schemeClr val="bg1">
                              <a:lumMod val="65000"/>
                            </a:schemeClr>
                          </a:solidFill>
                          <a:latin typeface="Courier" charset="0"/>
                          <a:ea typeface="Courier" charset="0"/>
                          <a:cs typeface="Courier" charset="0"/>
                        </a:rPr>
                        <a:t>17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solidFill>
                            <a:schemeClr val="tx1"/>
                          </a:solidFill>
                          <a:latin typeface="Courier" charset="0"/>
                          <a:ea typeface="Courier" charset="0"/>
                          <a:cs typeface="Courier" charset="0"/>
                        </a:rPr>
                        <a:t>0;JMP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gridSpan="2">
                  <a:txBody>
                    <a:bodyPr/>
                    <a:lstStyle/>
                    <a:p>
                      <a:pPr algn="l"/>
                      <a:r>
                        <a:rPr lang="en-GB" dirty="0">
                          <a:solidFill>
                            <a:schemeClr val="tx1"/>
                          </a:solidFill>
                          <a:latin typeface="Courier" charset="0"/>
                          <a:ea typeface="Courier" charset="0"/>
                          <a:cs typeface="Courier" charset="0"/>
                        </a:rPr>
                        <a:t>(CONT)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GB" dirty="0">
                        <a:solidFill>
                          <a:schemeClr val="tx1"/>
                        </a:solidFill>
                        <a:latin typeface="Courier" charset="0"/>
                        <a:ea typeface="Courier" charset="0"/>
                        <a:cs typeface="Courier"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r>
                        <a:rPr lang="en-GB" dirty="0">
                          <a:solidFill>
                            <a:schemeClr val="bg1">
                              <a:lumMod val="65000"/>
                            </a:schemeClr>
                          </a:solidFill>
                          <a:latin typeface="Courier" charset="0"/>
                          <a:ea typeface="Courier" charset="0"/>
                          <a:cs typeface="Courier" charset="0"/>
                        </a:rPr>
                        <a:t>18</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r>
                        <a:rPr lang="en-GB" dirty="0">
                          <a:solidFill>
                            <a:schemeClr val="bg1">
                              <a:lumMod val="65000"/>
                            </a:schemeClr>
                          </a:solidFill>
                          <a:latin typeface="Courier" charset="0"/>
                          <a:ea typeface="Courier" charset="0"/>
                          <a:cs typeface="Courier" charset="0"/>
                        </a:rPr>
                        <a:t>19</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r>
                        <a:rPr lang="en-GB" dirty="0">
                          <a:solidFill>
                            <a:schemeClr val="bg1">
                              <a:lumMod val="65000"/>
                            </a:schemeClr>
                          </a:solidFill>
                          <a:latin typeface="Courier" charset="0"/>
                          <a:ea typeface="Courier" charset="0"/>
                          <a:cs typeface="Courier" charset="0"/>
                        </a:rPr>
                        <a:t>20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r>
                        <a:rPr lang="en-GB" dirty="0">
                          <a:solidFill>
                            <a:schemeClr val="bg1">
                              <a:lumMod val="65000"/>
                            </a:schemeClr>
                          </a:solidFill>
                          <a:latin typeface="Courier" charset="0"/>
                          <a:ea typeface="Courier" charset="0"/>
                          <a:cs typeface="Courier" charset="0"/>
                        </a:rPr>
                        <a:t>21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1064220134"/>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First-pass</a:t>
            </a:r>
          </a:p>
        </p:txBody>
      </p:sp>
      <p:sp>
        <p:nvSpPr>
          <p:cNvPr id="3" name="Content Placeholder 2"/>
          <p:cNvSpPr>
            <a:spLocks noGrp="1"/>
          </p:cNvSpPr>
          <p:nvPr>
            <p:ph idx="1"/>
          </p:nvPr>
        </p:nvSpPr>
        <p:spPr/>
        <p:txBody>
          <a:bodyPr/>
          <a:lstStyle/>
          <a:p>
            <a:r>
              <a:rPr lang="en-GB" dirty="0"/>
              <a:t>Go through code and look for </a:t>
            </a:r>
            <a:r>
              <a:rPr lang="en-GB" b="1" dirty="0"/>
              <a:t>(LABELS)</a:t>
            </a:r>
            <a:r>
              <a:rPr lang="en-GB" dirty="0"/>
              <a:t> </a:t>
            </a:r>
          </a:p>
          <a:p>
            <a:r>
              <a:rPr lang="en-GB" dirty="0"/>
              <a:t>Add the </a:t>
            </a:r>
            <a:r>
              <a:rPr lang="en-GB" b="1" dirty="0"/>
              <a:t>&lt;</a:t>
            </a:r>
            <a:r>
              <a:rPr lang="en-GB" b="1" dirty="0" err="1"/>
              <a:t>LABEL,n</a:t>
            </a:r>
            <a:r>
              <a:rPr lang="en-GB" b="1" dirty="0"/>
              <a:t>&gt; </a:t>
            </a:r>
            <a:r>
              <a:rPr lang="en-GB" dirty="0"/>
              <a:t>pair to the look-up table</a:t>
            </a:r>
          </a:p>
          <a:p>
            <a:r>
              <a:rPr lang="en-GB" b="1" dirty="0"/>
              <a:t>n </a:t>
            </a:r>
            <a:r>
              <a:rPr lang="en-GB" dirty="0"/>
              <a:t>is the </a:t>
            </a:r>
            <a:r>
              <a:rPr lang="en-GB" b="1" dirty="0"/>
              <a:t>next </a:t>
            </a:r>
            <a:r>
              <a:rPr lang="en-GB" dirty="0"/>
              <a:t>instruction (line) number</a:t>
            </a:r>
            <a:endParaRPr lang="en-GB" b="1" dirty="0"/>
          </a:p>
        </p:txBody>
      </p:sp>
    </p:spTree>
    <p:extLst>
      <p:ext uri="{BB962C8B-B14F-4D97-AF65-F5344CB8AC3E}">
        <p14:creationId xmlns:p14="http://schemas.microsoft.com/office/powerpoint/2010/main" val="2103979922"/>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Second-pass</a:t>
            </a:r>
          </a:p>
        </p:txBody>
      </p:sp>
      <p:sp>
        <p:nvSpPr>
          <p:cNvPr id="3" name="Content Placeholder 2"/>
          <p:cNvSpPr>
            <a:spLocks noGrp="1"/>
          </p:cNvSpPr>
          <p:nvPr>
            <p:ph idx="1"/>
          </p:nvPr>
        </p:nvSpPr>
        <p:spPr/>
        <p:txBody>
          <a:bodyPr/>
          <a:lstStyle/>
          <a:p>
            <a:r>
              <a:rPr lang="en-GB" dirty="0"/>
              <a:t>Go through line-by-line</a:t>
            </a:r>
          </a:p>
          <a:p>
            <a:r>
              <a:rPr lang="en-GB" dirty="0"/>
              <a:t>Translate </a:t>
            </a:r>
            <a:r>
              <a:rPr lang="en-GB" b="1" dirty="0"/>
              <a:t>C</a:t>
            </a:r>
            <a:r>
              <a:rPr lang="en-GB" dirty="0"/>
              <a:t>- and </a:t>
            </a:r>
            <a:r>
              <a:rPr lang="en-GB" b="1" dirty="0"/>
              <a:t>A</a:t>
            </a:r>
            <a:r>
              <a:rPr lang="en-GB" dirty="0"/>
              <a:t>-instructions with literals to binary instructions</a:t>
            </a:r>
          </a:p>
          <a:p>
            <a:r>
              <a:rPr lang="en-GB" dirty="0"/>
              <a:t>If a line is a @symbol then look in look-up table</a:t>
            </a:r>
          </a:p>
          <a:p>
            <a:r>
              <a:rPr lang="en-GB" dirty="0"/>
              <a:t>Replace with numeric value if found</a:t>
            </a:r>
          </a:p>
          <a:p>
            <a:r>
              <a:rPr lang="en-GB" dirty="0"/>
              <a:t>If not found then add to next RAM slot (starting at 16)</a:t>
            </a:r>
          </a:p>
          <a:p>
            <a:r>
              <a:rPr lang="en-GB" dirty="0"/>
              <a:t>Replace with numeric value</a:t>
            </a:r>
          </a:p>
          <a:p>
            <a:r>
              <a:rPr lang="en-GB" dirty="0"/>
              <a:t>Translate to binary instruction</a:t>
            </a:r>
          </a:p>
        </p:txBody>
      </p:sp>
    </p:spTree>
    <p:extLst>
      <p:ext uri="{BB962C8B-B14F-4D97-AF65-F5344CB8AC3E}">
        <p14:creationId xmlns:p14="http://schemas.microsoft.com/office/powerpoint/2010/main" val="1124817552"/>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Testing</a:t>
            </a:r>
          </a:p>
        </p:txBody>
      </p:sp>
      <p:sp>
        <p:nvSpPr>
          <p:cNvPr id="3" name="Content Placeholder 2"/>
          <p:cNvSpPr>
            <a:spLocks noGrp="1"/>
          </p:cNvSpPr>
          <p:nvPr>
            <p:ph idx="1"/>
          </p:nvPr>
        </p:nvSpPr>
        <p:spPr/>
        <p:txBody>
          <a:bodyPr/>
          <a:lstStyle/>
          <a:p>
            <a:r>
              <a:rPr lang="en-GB" dirty="0"/>
              <a:t>The assembled code should be typed into a text file with </a:t>
            </a:r>
            <a:r>
              <a:rPr lang="en-GB" b="1" dirty="0"/>
              <a:t>.hack </a:t>
            </a:r>
            <a:r>
              <a:rPr lang="en-GB" dirty="0"/>
              <a:t>extension</a:t>
            </a:r>
          </a:p>
          <a:p>
            <a:r>
              <a:rPr lang="en-GB" dirty="0"/>
              <a:t>Can then be loaded into the CPU Emulator </a:t>
            </a:r>
          </a:p>
          <a:p>
            <a:r>
              <a:rPr lang="en-GB" dirty="0"/>
              <a:t>Can also use the supplied </a:t>
            </a:r>
            <a:r>
              <a:rPr lang="en-GB" b="1" dirty="0"/>
              <a:t>Assembler</a:t>
            </a:r>
            <a:r>
              <a:rPr lang="en-GB" dirty="0"/>
              <a:t> tool to assemble the .</a:t>
            </a:r>
            <a:r>
              <a:rPr lang="en-GB" dirty="0" err="1"/>
              <a:t>asm</a:t>
            </a:r>
            <a:r>
              <a:rPr lang="en-GB" dirty="0"/>
              <a:t> source file and </a:t>
            </a:r>
            <a:r>
              <a:rPr lang="en-GB" b="1" dirty="0"/>
              <a:t>compare</a:t>
            </a:r>
            <a:r>
              <a:rPr lang="en-GB" dirty="0"/>
              <a:t> to your manually assembled .hack file</a:t>
            </a:r>
          </a:p>
          <a:p>
            <a:pPr lvl="1"/>
            <a:r>
              <a:rPr lang="en-GB" dirty="0"/>
              <a:t>Load the .</a:t>
            </a:r>
            <a:r>
              <a:rPr lang="en-GB" dirty="0" err="1"/>
              <a:t>asm</a:t>
            </a:r>
            <a:r>
              <a:rPr lang="en-GB" dirty="0"/>
              <a:t> source file (File/Load Source File)</a:t>
            </a:r>
          </a:p>
          <a:p>
            <a:pPr lvl="1"/>
            <a:r>
              <a:rPr lang="en-GB" dirty="0"/>
              <a:t>Load your manually assembled .hack file (File/Load Comparison File)</a:t>
            </a:r>
          </a:p>
          <a:p>
            <a:pPr lvl="1"/>
            <a:r>
              <a:rPr lang="en-GB" dirty="0"/>
              <a:t>Step through the assembly procedure and it will compare the files line by line</a:t>
            </a:r>
          </a:p>
        </p:txBody>
      </p:sp>
    </p:spTree>
    <p:extLst>
      <p:ext uri="{BB962C8B-B14F-4D97-AF65-F5344CB8AC3E}">
        <p14:creationId xmlns:p14="http://schemas.microsoft.com/office/powerpoint/2010/main" val="5100519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descr="Diagram showing assembly being assembled in binary machine code">
            <a:extLst>
              <a:ext uri="{FF2B5EF4-FFF2-40B4-BE49-F238E27FC236}">
                <a16:creationId xmlns:a16="http://schemas.microsoft.com/office/drawing/2014/main" id="{6A37369C-D0C4-4E4C-ABDE-56C3EF2286AA}"/>
              </a:ext>
            </a:extLst>
          </p:cNvPr>
          <p:cNvGrpSpPr/>
          <p:nvPr/>
        </p:nvGrpSpPr>
        <p:grpSpPr>
          <a:xfrm>
            <a:off x="1804851" y="624841"/>
            <a:ext cx="8022771" cy="5914071"/>
            <a:chOff x="1804851" y="624841"/>
            <a:chExt cx="8022771" cy="5914071"/>
          </a:xfrm>
        </p:grpSpPr>
        <p:grpSp>
          <p:nvGrpSpPr>
            <p:cNvPr id="14" name="Group 13"/>
            <p:cNvGrpSpPr/>
            <p:nvPr/>
          </p:nvGrpSpPr>
          <p:grpSpPr>
            <a:xfrm>
              <a:off x="1804851" y="624841"/>
              <a:ext cx="3581400" cy="5914071"/>
              <a:chOff x="1804851" y="624841"/>
              <a:chExt cx="3581400" cy="5914071"/>
            </a:xfrm>
          </p:grpSpPr>
          <p:sp>
            <p:nvSpPr>
              <p:cNvPr id="10" name="Text Box 9"/>
              <p:cNvSpPr txBox="1">
                <a:spLocks noChangeArrowheads="1"/>
              </p:cNvSpPr>
              <p:nvPr/>
            </p:nvSpPr>
            <p:spPr bwMode="auto">
              <a:xfrm>
                <a:off x="1804851" y="624841"/>
                <a:ext cx="3581400" cy="5410200"/>
              </a:xfrm>
              <a:prstGeom prst="rect">
                <a:avLst/>
              </a:prstGeom>
              <a:solidFill>
                <a:schemeClr val="bg1">
                  <a:lumMod val="75000"/>
                </a:schemeClr>
              </a:solidFill>
              <a:ln w="9525">
                <a:solidFill>
                  <a:schemeClr val="tx1"/>
                </a:solidFill>
                <a:miter lim="800000"/>
                <a:headEnd/>
                <a:tailEnd/>
              </a:ln>
              <a:effectLst/>
            </p:spPr>
            <p:txBody>
              <a:bodyPr lIns="201600" tIns="46800" rIns="0" bIns="46800"/>
              <a:lstStyle>
                <a:lvl1pPr marL="342900" indent="-342900">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Computes 1+...+RAM[0]</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And stored the sum in RAM[1]</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a:t>
                </a:r>
                <a:r>
                  <a:rPr lang="en-US" altLang="en-US" sz="1200" dirty="0" err="1">
                    <a:latin typeface="Courier" charset="0"/>
                    <a:ea typeface="Courier" charset="0"/>
                    <a:cs typeface="Courier" charset="0"/>
                  </a:rPr>
                  <a:t>i</a:t>
                </a:r>
                <a:r>
                  <a:rPr lang="en-US" altLang="en-US" sz="1200" dirty="0">
                    <a:latin typeface="Courier" charset="0"/>
                    <a:ea typeface="Courier" charset="0"/>
                    <a:cs typeface="Courier" charset="0"/>
                  </a:rPr>
                  <a:t>    </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M=1   // </a:t>
                </a:r>
                <a:r>
                  <a:rPr lang="en-US" altLang="en-US" sz="1200" dirty="0" err="1">
                    <a:latin typeface="Courier" charset="0"/>
                    <a:ea typeface="Courier" charset="0"/>
                    <a:cs typeface="Courier" charset="0"/>
                  </a:rPr>
                  <a:t>i</a:t>
                </a:r>
                <a:r>
                  <a:rPr lang="en-US" altLang="en-US" sz="1200" dirty="0">
                    <a:latin typeface="Courier" charset="0"/>
                    <a:ea typeface="Courier" charset="0"/>
                    <a:cs typeface="Courier" charset="0"/>
                  </a:rPr>
                  <a:t> = 1                                        </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@sum  </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M=0   // sum = 0</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(LOOP)</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a:t>
                </a:r>
                <a:r>
                  <a:rPr lang="en-US" altLang="en-US" sz="1200" dirty="0" err="1">
                    <a:latin typeface="Courier" charset="0"/>
                    <a:ea typeface="Courier" charset="0"/>
                    <a:cs typeface="Courier" charset="0"/>
                  </a:rPr>
                  <a:t>i</a:t>
                </a:r>
                <a:r>
                  <a:rPr lang="en-US" altLang="en-US" sz="1200" dirty="0">
                    <a:latin typeface="Courier" charset="0"/>
                    <a:ea typeface="Courier" charset="0"/>
                    <a:cs typeface="Courier" charset="0"/>
                  </a:rPr>
                  <a:t>    // if </a:t>
                </a:r>
                <a:r>
                  <a:rPr lang="en-US" altLang="en-US" sz="1200" dirty="0" err="1">
                    <a:latin typeface="Courier" charset="0"/>
                    <a:ea typeface="Courier" charset="0"/>
                    <a:cs typeface="Courier" charset="0"/>
                  </a:rPr>
                  <a:t>i</a:t>
                </a:r>
                <a:r>
                  <a:rPr lang="en-US" altLang="en-US" sz="1200" dirty="0">
                    <a:latin typeface="Courier" charset="0"/>
                    <a:ea typeface="Courier" charset="0"/>
                    <a:cs typeface="Courier" charset="0"/>
                  </a:rPr>
                  <a:t>&gt;RAM[0] </a:t>
                </a:r>
                <a:r>
                  <a:rPr lang="en-US" altLang="en-US" sz="1200" dirty="0" err="1">
                    <a:latin typeface="Courier" charset="0"/>
                    <a:ea typeface="Courier" charset="0"/>
                    <a:cs typeface="Courier" charset="0"/>
                  </a:rPr>
                  <a:t>goto</a:t>
                </a:r>
                <a:r>
                  <a:rPr lang="en-US" altLang="en-US" sz="1200" dirty="0">
                    <a:latin typeface="Courier" charset="0"/>
                    <a:ea typeface="Courier" charset="0"/>
                    <a:cs typeface="Courier" charset="0"/>
                  </a:rPr>
                  <a:t> WRITE</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D=M</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@R0</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D=D-M</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@WRITE </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D;JGT</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a:t>
                </a:r>
                <a:r>
                  <a:rPr lang="en-US" altLang="en-US" sz="1200" dirty="0" err="1">
                    <a:latin typeface="Courier" charset="0"/>
                    <a:ea typeface="Courier" charset="0"/>
                    <a:cs typeface="Courier" charset="0"/>
                  </a:rPr>
                  <a:t>i</a:t>
                </a:r>
                <a:r>
                  <a:rPr lang="en-US" altLang="en-US" sz="1200" dirty="0">
                    <a:latin typeface="Courier" charset="0"/>
                    <a:ea typeface="Courier" charset="0"/>
                    <a:cs typeface="Courier" charset="0"/>
                  </a:rPr>
                  <a:t>    // sum += </a:t>
                </a:r>
                <a:r>
                  <a:rPr lang="en-US" altLang="en-US" sz="1200" dirty="0" err="1">
                    <a:latin typeface="Courier" charset="0"/>
                    <a:ea typeface="Courier" charset="0"/>
                    <a:cs typeface="Courier" charset="0"/>
                  </a:rPr>
                  <a:t>i</a:t>
                </a:r>
                <a:endParaRPr lang="en-US" altLang="en-US" sz="1200" dirty="0">
                  <a:latin typeface="Courier" charset="0"/>
                  <a:ea typeface="Courier" charset="0"/>
                  <a:cs typeface="Courier" charset="0"/>
                </a:endParaRP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D=M</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@sum</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M=D+M</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a:t>
                </a:r>
                <a:r>
                  <a:rPr lang="en-US" altLang="en-US" sz="1200" dirty="0" err="1">
                    <a:latin typeface="Courier" charset="0"/>
                    <a:ea typeface="Courier" charset="0"/>
                    <a:cs typeface="Courier" charset="0"/>
                  </a:rPr>
                  <a:t>i</a:t>
                </a:r>
                <a:r>
                  <a:rPr lang="en-US" altLang="en-US" sz="1200" dirty="0">
                    <a:latin typeface="Courier" charset="0"/>
                    <a:ea typeface="Courier" charset="0"/>
                    <a:cs typeface="Courier" charset="0"/>
                  </a:rPr>
                  <a:t>    // </a:t>
                </a:r>
                <a:r>
                  <a:rPr lang="en-US" altLang="en-US" sz="1200" dirty="0" err="1">
                    <a:latin typeface="Courier" charset="0"/>
                    <a:ea typeface="Courier" charset="0"/>
                    <a:cs typeface="Courier" charset="0"/>
                  </a:rPr>
                  <a:t>i</a:t>
                </a:r>
                <a:r>
                  <a:rPr lang="en-US" altLang="en-US" sz="1200" dirty="0">
                    <a:latin typeface="Courier" charset="0"/>
                    <a:ea typeface="Courier" charset="0"/>
                    <a:cs typeface="Courier" charset="0"/>
                  </a:rPr>
                  <a:t>++</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M=M+1 </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@LOOP // </a:t>
                </a:r>
                <a:r>
                  <a:rPr lang="en-US" altLang="en-US" sz="1200" dirty="0" err="1">
                    <a:latin typeface="Courier" charset="0"/>
                    <a:ea typeface="Courier" charset="0"/>
                    <a:cs typeface="Courier" charset="0"/>
                  </a:rPr>
                  <a:t>goto</a:t>
                </a:r>
                <a:r>
                  <a:rPr lang="en-US" altLang="en-US" sz="1200" dirty="0">
                    <a:latin typeface="Courier" charset="0"/>
                    <a:ea typeface="Courier" charset="0"/>
                    <a:cs typeface="Courier" charset="0"/>
                  </a:rPr>
                  <a:t> LOOP</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0;JMP</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(WRITE)</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@sum</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D=M</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@R1</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M=D  // RAM[1] = the sum</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(END)</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@END</a:t>
                </a:r>
              </a:p>
              <a:p>
                <a:pPr algn="l">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    0;JMP</a:t>
                </a:r>
              </a:p>
            </p:txBody>
          </p:sp>
          <p:sp>
            <p:nvSpPr>
              <p:cNvPr id="11" name="TextBox 10"/>
              <p:cNvSpPr txBox="1"/>
              <p:nvPr/>
            </p:nvSpPr>
            <p:spPr>
              <a:xfrm>
                <a:off x="3295629" y="6169580"/>
                <a:ext cx="599844" cy="369332"/>
              </a:xfrm>
              <a:prstGeom prst="rect">
                <a:avLst/>
              </a:prstGeom>
              <a:noFill/>
            </p:spPr>
            <p:txBody>
              <a:bodyPr wrap="none" rtlCol="0">
                <a:spAutoFit/>
              </a:bodyPr>
              <a:lstStyle/>
              <a:p>
                <a:r>
                  <a:rPr lang="en-GB" dirty="0"/>
                  <a:t>.</a:t>
                </a:r>
                <a:r>
                  <a:rPr lang="en-GB" dirty="0" err="1"/>
                  <a:t>asm</a:t>
                </a:r>
                <a:endParaRPr lang="en-GB" dirty="0"/>
              </a:p>
            </p:txBody>
          </p:sp>
        </p:grpSp>
        <p:grpSp>
          <p:nvGrpSpPr>
            <p:cNvPr id="15" name="Group 14"/>
            <p:cNvGrpSpPr/>
            <p:nvPr/>
          </p:nvGrpSpPr>
          <p:grpSpPr>
            <a:xfrm>
              <a:off x="8075022" y="1043941"/>
              <a:ext cx="1752600" cy="5009860"/>
              <a:chOff x="8075022" y="1043941"/>
              <a:chExt cx="1752600" cy="5009860"/>
            </a:xfrm>
          </p:grpSpPr>
          <p:sp>
            <p:nvSpPr>
              <p:cNvPr id="12" name="Text Box 9"/>
              <p:cNvSpPr txBox="1">
                <a:spLocks noChangeArrowheads="1"/>
              </p:cNvSpPr>
              <p:nvPr/>
            </p:nvSpPr>
            <p:spPr bwMode="auto">
              <a:xfrm>
                <a:off x="8075022" y="1043941"/>
                <a:ext cx="1752600" cy="4572000"/>
              </a:xfrm>
              <a:prstGeom prst="rect">
                <a:avLst/>
              </a:prstGeom>
              <a:solidFill>
                <a:schemeClr val="bg1">
                  <a:lumMod val="75000"/>
                </a:schemeClr>
              </a:solidFill>
              <a:ln w="9525">
                <a:solidFill>
                  <a:schemeClr val="tx1"/>
                </a:solidFill>
                <a:miter lim="800000"/>
                <a:headEnd/>
                <a:tailEnd/>
              </a:ln>
              <a:effectLst/>
            </p:spPr>
            <p:txBody>
              <a:bodyPr lIns="57600" tIns="82800" rIns="57600" bIns="82800"/>
              <a:lstStyle>
                <a:lvl1pPr marL="342900" indent="-342900">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0000000000010000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1110111111001000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0000000000010001</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1110101010001000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0000000000010000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1111110000010000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0000000000000000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1111010011010000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0000000000010010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1110001100000001</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0000000000010000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1111110000010000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0000000000010001</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1111000010001000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0000000000010000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1111110111001000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0000000000000100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1110101010000111</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0000000000010001</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1111110000010000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0000000000000001</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1110001100001000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0000000000010110</a:t>
                </a:r>
              </a:p>
              <a:p>
                <a:pPr algn="ctr">
                  <a:lnSpc>
                    <a:spcPct val="90000"/>
                  </a:lnSpc>
                  <a:spcBef>
                    <a:spcPct val="10000"/>
                  </a:spcBef>
                  <a:buClr>
                    <a:srgbClr val="006600"/>
                  </a:buClr>
                  <a:buSzPct val="85000"/>
                  <a:buFont typeface="Wingdings" charset="2"/>
                  <a:buNone/>
                </a:pPr>
                <a:r>
                  <a:rPr lang="en-US" altLang="en-US" sz="1200" dirty="0">
                    <a:latin typeface="Courier" charset="0"/>
                    <a:ea typeface="Courier" charset="0"/>
                    <a:cs typeface="Courier" charset="0"/>
                  </a:rPr>
                  <a:t>1110101010000111</a:t>
                </a:r>
              </a:p>
            </p:txBody>
          </p:sp>
          <p:sp>
            <p:nvSpPr>
              <p:cNvPr id="13" name="TextBox 12"/>
              <p:cNvSpPr txBox="1"/>
              <p:nvPr/>
            </p:nvSpPr>
            <p:spPr>
              <a:xfrm>
                <a:off x="8652530" y="5684469"/>
                <a:ext cx="660758" cy="369332"/>
              </a:xfrm>
              <a:prstGeom prst="rect">
                <a:avLst/>
              </a:prstGeom>
              <a:noFill/>
            </p:spPr>
            <p:txBody>
              <a:bodyPr wrap="none" rtlCol="0">
                <a:spAutoFit/>
              </a:bodyPr>
              <a:lstStyle/>
              <a:p>
                <a:r>
                  <a:rPr lang="en-GB" dirty="0"/>
                  <a:t>.hack</a:t>
                </a:r>
              </a:p>
            </p:txBody>
          </p:sp>
        </p:grpSp>
        <p:grpSp>
          <p:nvGrpSpPr>
            <p:cNvPr id="18" name="Group 17"/>
            <p:cNvGrpSpPr/>
            <p:nvPr/>
          </p:nvGrpSpPr>
          <p:grpSpPr>
            <a:xfrm>
              <a:off x="6100354" y="2481942"/>
              <a:ext cx="1489166" cy="1136469"/>
              <a:chOff x="6100354" y="2481942"/>
              <a:chExt cx="1489166" cy="1136469"/>
            </a:xfrm>
          </p:grpSpPr>
          <p:sp>
            <p:nvSpPr>
              <p:cNvPr id="16" name="Right Arrow 15"/>
              <p:cNvSpPr/>
              <p:nvPr/>
            </p:nvSpPr>
            <p:spPr>
              <a:xfrm>
                <a:off x="6100354" y="3004457"/>
                <a:ext cx="1489166" cy="613954"/>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ln w="0"/>
                  <a:solidFill>
                    <a:schemeClr val="tx1"/>
                  </a:solidFill>
                  <a:effectLst>
                    <a:outerShdw blurRad="38100" dist="19050" dir="2700000" algn="tl" rotWithShape="0">
                      <a:schemeClr val="dk1">
                        <a:alpha val="40000"/>
                      </a:schemeClr>
                    </a:outerShdw>
                  </a:effectLst>
                </a:endParaRPr>
              </a:p>
            </p:txBody>
          </p:sp>
          <p:sp>
            <p:nvSpPr>
              <p:cNvPr id="17" name="TextBox 16"/>
              <p:cNvSpPr txBox="1"/>
              <p:nvPr/>
            </p:nvSpPr>
            <p:spPr>
              <a:xfrm>
                <a:off x="6100354" y="2481942"/>
                <a:ext cx="1172116" cy="369332"/>
              </a:xfrm>
              <a:prstGeom prst="rect">
                <a:avLst/>
              </a:prstGeom>
              <a:noFill/>
            </p:spPr>
            <p:txBody>
              <a:bodyPr wrap="none" rtlCol="0">
                <a:spAutoFit/>
              </a:bodyPr>
              <a:lstStyle/>
              <a:p>
                <a:r>
                  <a:rPr lang="en-GB"/>
                  <a:t>Assembler</a:t>
                </a:r>
              </a:p>
            </p:txBody>
          </p:sp>
        </p:grpSp>
      </p:grpSp>
    </p:spTree>
    <p:extLst>
      <p:ext uri="{BB962C8B-B14F-4D97-AF65-F5344CB8AC3E}">
        <p14:creationId xmlns:p14="http://schemas.microsoft.com/office/powerpoint/2010/main" val="405331565"/>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Assembly Tables</a:t>
            </a:r>
          </a:p>
        </p:txBody>
      </p:sp>
      <p:sp>
        <p:nvSpPr>
          <p:cNvPr id="5" name="Text Placeholder 4"/>
          <p:cNvSpPr>
            <a:spLocks noGrp="1"/>
          </p:cNvSpPr>
          <p:nvPr>
            <p:ph type="body" idx="1"/>
          </p:nvPr>
        </p:nvSpPr>
        <p:spPr/>
        <p:txBody>
          <a:bodyPr/>
          <a:lstStyle/>
          <a:p>
            <a:endParaRPr lang="en-GB"/>
          </a:p>
        </p:txBody>
      </p:sp>
    </p:spTree>
    <p:extLst>
      <p:ext uri="{BB962C8B-B14F-4D97-AF65-F5344CB8AC3E}">
        <p14:creationId xmlns:p14="http://schemas.microsoft.com/office/powerpoint/2010/main" val="1319867670"/>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nvGraphicFramePr>
        <p:xfrm>
          <a:off x="4128915" y="243630"/>
          <a:ext cx="7224885" cy="6112720"/>
        </p:xfrm>
        <a:graphic>
          <a:graphicData uri="http://schemas.openxmlformats.org/drawingml/2006/table">
            <a:tbl>
              <a:tblPr firstRow="1" lastCol="1" bandRow="1">
                <a:tableStyleId>{9D7B26C5-4107-4FEC-AEDC-1716B250A1EF}</a:tableStyleId>
              </a:tblPr>
              <a:tblGrid>
                <a:gridCol w="802765">
                  <a:extLst>
                    <a:ext uri="{9D8B030D-6E8A-4147-A177-3AD203B41FA5}">
                      <a16:colId xmlns:a16="http://schemas.microsoft.com/office/drawing/2014/main" val="20000"/>
                    </a:ext>
                  </a:extLst>
                </a:gridCol>
                <a:gridCol w="802765">
                  <a:extLst>
                    <a:ext uri="{9D8B030D-6E8A-4147-A177-3AD203B41FA5}">
                      <a16:colId xmlns:a16="http://schemas.microsoft.com/office/drawing/2014/main" val="20001"/>
                    </a:ext>
                  </a:extLst>
                </a:gridCol>
                <a:gridCol w="802765">
                  <a:extLst>
                    <a:ext uri="{9D8B030D-6E8A-4147-A177-3AD203B41FA5}">
                      <a16:colId xmlns:a16="http://schemas.microsoft.com/office/drawing/2014/main" val="20002"/>
                    </a:ext>
                  </a:extLst>
                </a:gridCol>
                <a:gridCol w="802765">
                  <a:extLst>
                    <a:ext uri="{9D8B030D-6E8A-4147-A177-3AD203B41FA5}">
                      <a16:colId xmlns:a16="http://schemas.microsoft.com/office/drawing/2014/main" val="20003"/>
                    </a:ext>
                  </a:extLst>
                </a:gridCol>
                <a:gridCol w="802765">
                  <a:extLst>
                    <a:ext uri="{9D8B030D-6E8A-4147-A177-3AD203B41FA5}">
                      <a16:colId xmlns:a16="http://schemas.microsoft.com/office/drawing/2014/main" val="20004"/>
                    </a:ext>
                  </a:extLst>
                </a:gridCol>
                <a:gridCol w="802765">
                  <a:extLst>
                    <a:ext uri="{9D8B030D-6E8A-4147-A177-3AD203B41FA5}">
                      <a16:colId xmlns:a16="http://schemas.microsoft.com/office/drawing/2014/main" val="20005"/>
                    </a:ext>
                  </a:extLst>
                </a:gridCol>
                <a:gridCol w="802765">
                  <a:extLst>
                    <a:ext uri="{9D8B030D-6E8A-4147-A177-3AD203B41FA5}">
                      <a16:colId xmlns:a16="http://schemas.microsoft.com/office/drawing/2014/main" val="20006"/>
                    </a:ext>
                  </a:extLst>
                </a:gridCol>
                <a:gridCol w="802765">
                  <a:extLst>
                    <a:ext uri="{9D8B030D-6E8A-4147-A177-3AD203B41FA5}">
                      <a16:colId xmlns:a16="http://schemas.microsoft.com/office/drawing/2014/main" val="20007"/>
                    </a:ext>
                  </a:extLst>
                </a:gridCol>
                <a:gridCol w="802765">
                  <a:extLst>
                    <a:ext uri="{9D8B030D-6E8A-4147-A177-3AD203B41FA5}">
                      <a16:colId xmlns:a16="http://schemas.microsoft.com/office/drawing/2014/main" val="20008"/>
                    </a:ext>
                  </a:extLst>
                </a:gridCol>
              </a:tblGrid>
              <a:tr h="305636">
                <a:tc>
                  <a:txBody>
                    <a:bodyPr/>
                    <a:lstStyle/>
                    <a:p>
                      <a:pPr algn="ctr"/>
                      <a:r>
                        <a:rPr lang="en-GB" sz="1400" dirty="0" err="1">
                          <a:latin typeface="Courier" charset="0"/>
                          <a:ea typeface="Courier" charset="0"/>
                          <a:cs typeface="Courier" charset="0"/>
                        </a:rPr>
                        <a:t>zx</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err="1">
                          <a:latin typeface="Courier" charset="0"/>
                          <a:ea typeface="Courier" charset="0"/>
                          <a:cs typeface="Courier" charset="0"/>
                        </a:rPr>
                        <a:t>nx</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err="1">
                          <a:latin typeface="Courier" charset="0"/>
                          <a:ea typeface="Courier" charset="0"/>
                          <a:cs typeface="Courier" charset="0"/>
                        </a:rPr>
                        <a:t>zy</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err="1">
                          <a:latin typeface="Courier" charset="0"/>
                          <a:ea typeface="Courier" charset="0"/>
                          <a:cs typeface="Courier" charset="0"/>
                        </a:rPr>
                        <a:t>ny</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a:latin typeface="Courier" charset="0"/>
                          <a:ea typeface="Courier" charset="0"/>
                          <a:cs typeface="Courier" charset="0"/>
                        </a:rPr>
                        <a:t>f</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a:latin typeface="Courier" charset="0"/>
                          <a:ea typeface="Courier" charset="0"/>
                          <a:cs typeface="Courier" charset="0"/>
                        </a:rPr>
                        <a:t>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gridSpan="2">
                  <a:txBody>
                    <a:bodyPr/>
                    <a:lstStyle/>
                    <a:p>
                      <a:pPr algn="ctr"/>
                      <a:r>
                        <a:rPr lang="en-GB" sz="1400" dirty="0">
                          <a:latin typeface="Courier" charset="0"/>
                          <a:ea typeface="Courier" charset="0"/>
                          <a:cs typeface="Courier" charset="0"/>
                        </a:rPr>
                        <a:t>comp mnemonic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hMerge="1">
                  <a:txBody>
                    <a:bodyPr/>
                    <a:lstStyle/>
                    <a:p>
                      <a:pPr algn="ctr"/>
                      <a:endParaRPr lang="en-GB" sz="1400" dirty="0">
                        <a:latin typeface="Courier" charset="0"/>
                        <a:ea typeface="Courier" charset="0"/>
                        <a:cs typeface="Courier"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rowSpan="2">
                  <a:txBody>
                    <a:bodyPr/>
                    <a:lstStyle/>
                    <a:p>
                      <a:pPr algn="ctr"/>
                      <a:r>
                        <a:rPr lang="en-GB" sz="1400" dirty="0" err="1">
                          <a:latin typeface="Courier" charset="0"/>
                          <a:ea typeface="Courier" charset="0"/>
                          <a:cs typeface="Courier" charset="0"/>
                        </a:rPr>
                        <a:t>alu</a:t>
                      </a:r>
                      <a:endParaRPr lang="en-GB" sz="1400" dirty="0">
                        <a:latin typeface="Courier" charset="0"/>
                        <a:ea typeface="Courier" charset="0"/>
                        <a:cs typeface="Courier"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extLst>
                  <a:ext uri="{0D108BD9-81ED-4DB2-BD59-A6C34878D82A}">
                    <a16:rowId xmlns:a16="http://schemas.microsoft.com/office/drawing/2014/main" val="10000"/>
                  </a:ext>
                </a:extLst>
              </a:tr>
              <a:tr h="305636">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1</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2</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3</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4</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5</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6</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a=0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a=1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vMerge="1">
                  <a:txBody>
                    <a:bodyPr/>
                    <a:lstStyle/>
                    <a:p>
                      <a:pPr algn="ctr"/>
                      <a:endParaRPr lang="en-GB" sz="1400" dirty="0"/>
                    </a:p>
                  </a:txBody>
                  <a:tcPr anchor="ctr"/>
                </a:tc>
                <a:extLst>
                  <a:ext uri="{0D108BD9-81ED-4DB2-BD59-A6C34878D82A}">
                    <a16:rowId xmlns:a16="http://schemas.microsoft.com/office/drawing/2014/main" val="10001"/>
                  </a:ext>
                </a:extLst>
              </a:tr>
              <a:tr h="305636">
                <a:tc>
                  <a:txBody>
                    <a:bodyPr/>
                    <a:lstStyle/>
                    <a:p>
                      <a:pPr algn="ctr"/>
                      <a:r>
                        <a:rPr lang="en-GB" sz="1400" dirty="0">
                          <a:latin typeface="Courier" charset="0"/>
                          <a:ea typeface="Courier" charset="0"/>
                          <a:cs typeface="Courier" charset="0"/>
                        </a:rPr>
                        <a:t>1</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1</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1</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endParaRPr lang="en-GB" sz="1400" dirty="0">
                        <a:latin typeface="Courier" charset="0"/>
                        <a:ea typeface="Courier" charset="0"/>
                        <a:cs typeface="Courier" charset="0"/>
                      </a:endParaRP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2"/>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1</a:t>
                      </a:r>
                    </a:p>
                  </a:txBody>
                  <a:tcPr/>
                </a:tc>
                <a:extLst>
                  <a:ext uri="{0D108BD9-81ED-4DB2-BD59-A6C34878D82A}">
                    <a16:rowId xmlns:a16="http://schemas.microsoft.com/office/drawing/2014/main" val="10003"/>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-1</a:t>
                      </a:r>
                    </a:p>
                  </a:txBody>
                  <a:tcPr/>
                </a:tc>
                <a:extLst>
                  <a:ext uri="{0D108BD9-81ED-4DB2-BD59-A6C34878D82A}">
                    <a16:rowId xmlns:a16="http://schemas.microsoft.com/office/drawing/2014/main" val="10004"/>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a:t>
                      </a:r>
                    </a:p>
                  </a:txBody>
                  <a:tcPr/>
                </a:tc>
                <a:extLst>
                  <a:ext uri="{0D108BD9-81ED-4DB2-BD59-A6C34878D82A}">
                    <a16:rowId xmlns:a16="http://schemas.microsoft.com/office/drawing/2014/main" val="10005"/>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A</a:t>
                      </a:r>
                    </a:p>
                  </a:txBody>
                  <a:tcPr/>
                </a:tc>
                <a:tc>
                  <a:txBody>
                    <a:bodyPr/>
                    <a:lstStyle/>
                    <a:p>
                      <a:pPr algn="ctr"/>
                      <a:r>
                        <a:rPr lang="en-GB" sz="1400" dirty="0">
                          <a:latin typeface="Courier" charset="0"/>
                          <a:ea typeface="Courier" charset="0"/>
                          <a:cs typeface="Courier" charset="0"/>
                        </a:rPr>
                        <a:t>M</a:t>
                      </a:r>
                    </a:p>
                  </a:txBody>
                  <a:tcPr/>
                </a:tc>
                <a:tc>
                  <a:txBody>
                    <a:bodyPr/>
                    <a:lstStyle/>
                    <a:p>
                      <a:pPr algn="ctr"/>
                      <a:r>
                        <a:rPr lang="en-GB" sz="1400" dirty="0">
                          <a:latin typeface="Courier" charset="0"/>
                          <a:ea typeface="Courier" charset="0"/>
                          <a:cs typeface="Courier" charset="0"/>
                        </a:rPr>
                        <a:t>y</a:t>
                      </a:r>
                    </a:p>
                  </a:txBody>
                  <a:tcPr/>
                </a:tc>
                <a:extLst>
                  <a:ext uri="{0D108BD9-81ED-4DB2-BD59-A6C34878D82A}">
                    <a16:rowId xmlns:a16="http://schemas.microsoft.com/office/drawing/2014/main" val="10006"/>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a:t>
                      </a:r>
                    </a:p>
                  </a:txBody>
                  <a:tcPr/>
                </a:tc>
                <a:extLst>
                  <a:ext uri="{0D108BD9-81ED-4DB2-BD59-A6C34878D82A}">
                    <a16:rowId xmlns:a16="http://schemas.microsoft.com/office/drawing/2014/main" val="10007"/>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a:t>
                      </a:r>
                    </a:p>
                  </a:txBody>
                  <a:tcPr/>
                </a:tc>
                <a:tc>
                  <a:txBody>
                    <a:bodyPr/>
                    <a:lstStyle/>
                    <a:p>
                      <a:pPr algn="ctr"/>
                      <a:r>
                        <a:rPr lang="en-GB" sz="1400" dirty="0">
                          <a:latin typeface="Courier" charset="0"/>
                          <a:ea typeface="Courier" charset="0"/>
                          <a:cs typeface="Courier" charset="0"/>
                        </a:rPr>
                        <a:t>!M</a:t>
                      </a:r>
                    </a:p>
                  </a:txBody>
                  <a:tcPr/>
                </a:tc>
                <a:tc>
                  <a:txBody>
                    <a:bodyPr/>
                    <a:lstStyle/>
                    <a:p>
                      <a:pPr algn="ctr"/>
                      <a:r>
                        <a:rPr lang="en-GB" sz="1400" dirty="0">
                          <a:latin typeface="Courier" charset="0"/>
                          <a:ea typeface="Courier" charset="0"/>
                          <a:cs typeface="Courier" charset="0"/>
                        </a:rPr>
                        <a:t>!y</a:t>
                      </a:r>
                    </a:p>
                  </a:txBody>
                  <a:tcPr/>
                </a:tc>
                <a:extLst>
                  <a:ext uri="{0D108BD9-81ED-4DB2-BD59-A6C34878D82A}">
                    <a16:rowId xmlns:a16="http://schemas.microsoft.com/office/drawing/2014/main" val="10008"/>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a:t>
                      </a:r>
                    </a:p>
                  </a:txBody>
                  <a:tcPr/>
                </a:tc>
                <a:extLst>
                  <a:ext uri="{0D108BD9-81ED-4DB2-BD59-A6C34878D82A}">
                    <a16:rowId xmlns:a16="http://schemas.microsoft.com/office/drawing/2014/main" val="10009"/>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a:t>
                      </a:r>
                    </a:p>
                  </a:txBody>
                  <a:tcPr/>
                </a:tc>
                <a:tc>
                  <a:txBody>
                    <a:bodyPr/>
                    <a:lstStyle/>
                    <a:p>
                      <a:pPr algn="ctr"/>
                      <a:r>
                        <a:rPr lang="en-GB" sz="1400" dirty="0">
                          <a:latin typeface="Courier" charset="0"/>
                          <a:ea typeface="Courier" charset="0"/>
                          <a:cs typeface="Courier" charset="0"/>
                        </a:rPr>
                        <a:t>-M</a:t>
                      </a:r>
                    </a:p>
                  </a:txBody>
                  <a:tcPr/>
                </a:tc>
                <a:tc>
                  <a:txBody>
                    <a:bodyPr/>
                    <a:lstStyle/>
                    <a:p>
                      <a:pPr algn="ctr"/>
                      <a:r>
                        <a:rPr lang="en-GB" sz="1400" dirty="0">
                          <a:latin typeface="Courier" charset="0"/>
                          <a:ea typeface="Courier" charset="0"/>
                          <a:cs typeface="Courier" charset="0"/>
                        </a:rPr>
                        <a:t>-y</a:t>
                      </a:r>
                    </a:p>
                  </a:txBody>
                  <a:tcPr/>
                </a:tc>
                <a:extLst>
                  <a:ext uri="{0D108BD9-81ED-4DB2-BD59-A6C34878D82A}">
                    <a16:rowId xmlns:a16="http://schemas.microsoft.com/office/drawing/2014/main" val="10010"/>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x+1</a:t>
                      </a:r>
                    </a:p>
                  </a:txBody>
                  <a:tcPr/>
                </a:tc>
                <a:extLst>
                  <a:ext uri="{0D108BD9-81ED-4DB2-BD59-A6C34878D82A}">
                    <a16:rowId xmlns:a16="http://schemas.microsoft.com/office/drawing/2014/main" val="10011"/>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A+1</a:t>
                      </a:r>
                    </a:p>
                  </a:txBody>
                  <a:tcPr/>
                </a:tc>
                <a:tc>
                  <a:txBody>
                    <a:bodyPr/>
                    <a:lstStyle/>
                    <a:p>
                      <a:pPr algn="ctr"/>
                      <a:r>
                        <a:rPr lang="en-GB" sz="1400" dirty="0">
                          <a:latin typeface="Courier" charset="0"/>
                          <a:ea typeface="Courier" charset="0"/>
                          <a:cs typeface="Courier" charset="0"/>
                        </a:rPr>
                        <a:t>M+1</a:t>
                      </a:r>
                    </a:p>
                  </a:txBody>
                  <a:tcPr/>
                </a:tc>
                <a:tc>
                  <a:txBody>
                    <a:bodyPr/>
                    <a:lstStyle/>
                    <a:p>
                      <a:pPr algn="ctr"/>
                      <a:r>
                        <a:rPr lang="en-GB" sz="1400" dirty="0">
                          <a:latin typeface="Courier" charset="0"/>
                          <a:ea typeface="Courier" charset="0"/>
                          <a:cs typeface="Courier" charset="0"/>
                        </a:rPr>
                        <a:t>y+1</a:t>
                      </a:r>
                    </a:p>
                  </a:txBody>
                  <a:tcPr/>
                </a:tc>
                <a:extLst>
                  <a:ext uri="{0D108BD9-81ED-4DB2-BD59-A6C34878D82A}">
                    <a16:rowId xmlns:a16="http://schemas.microsoft.com/office/drawing/2014/main" val="10012"/>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x-1</a:t>
                      </a:r>
                    </a:p>
                  </a:txBody>
                  <a:tcPr/>
                </a:tc>
                <a:extLst>
                  <a:ext uri="{0D108BD9-81ED-4DB2-BD59-A6C34878D82A}">
                    <a16:rowId xmlns:a16="http://schemas.microsoft.com/office/drawing/2014/main" val="10013"/>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A-1</a:t>
                      </a:r>
                    </a:p>
                  </a:txBody>
                  <a:tcPr/>
                </a:tc>
                <a:tc>
                  <a:txBody>
                    <a:bodyPr/>
                    <a:lstStyle/>
                    <a:p>
                      <a:pPr algn="ctr"/>
                      <a:r>
                        <a:rPr lang="en-GB" sz="1400" dirty="0">
                          <a:latin typeface="Courier" charset="0"/>
                          <a:ea typeface="Courier" charset="0"/>
                          <a:cs typeface="Courier" charset="0"/>
                        </a:rPr>
                        <a:t>M-1</a:t>
                      </a:r>
                    </a:p>
                  </a:txBody>
                  <a:tcPr/>
                </a:tc>
                <a:tc>
                  <a:txBody>
                    <a:bodyPr/>
                    <a:lstStyle/>
                    <a:p>
                      <a:pPr algn="ctr"/>
                      <a:r>
                        <a:rPr lang="en-GB" sz="1400" dirty="0">
                          <a:latin typeface="Courier" charset="0"/>
                          <a:ea typeface="Courier" charset="0"/>
                          <a:cs typeface="Courier" charset="0"/>
                        </a:rPr>
                        <a:t>y-1</a:t>
                      </a:r>
                    </a:p>
                  </a:txBody>
                  <a:tcPr/>
                </a:tc>
                <a:extLst>
                  <a:ext uri="{0D108BD9-81ED-4DB2-BD59-A6C34878D82A}">
                    <a16:rowId xmlns:a16="http://schemas.microsoft.com/office/drawing/2014/main" val="10014"/>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D+A</a:t>
                      </a:r>
                    </a:p>
                  </a:txBody>
                  <a:tcPr/>
                </a:tc>
                <a:tc>
                  <a:txBody>
                    <a:bodyPr/>
                    <a:lstStyle/>
                    <a:p>
                      <a:pPr algn="ctr"/>
                      <a:r>
                        <a:rPr lang="en-GB" sz="1400" dirty="0">
                          <a:latin typeface="Courier" charset="0"/>
                          <a:ea typeface="Courier" charset="0"/>
                          <a:cs typeface="Courier" charset="0"/>
                        </a:rPr>
                        <a:t>D+M</a:t>
                      </a:r>
                    </a:p>
                  </a:txBody>
                  <a:tcPr/>
                </a:tc>
                <a:tc>
                  <a:txBody>
                    <a:bodyPr/>
                    <a:lstStyle/>
                    <a:p>
                      <a:pPr algn="ctr"/>
                      <a:r>
                        <a:rPr lang="en-GB" sz="1400" dirty="0" err="1">
                          <a:latin typeface="Courier" charset="0"/>
                          <a:ea typeface="Courier" charset="0"/>
                          <a:cs typeface="Courier" charset="0"/>
                        </a:rPr>
                        <a:t>x+y</a:t>
                      </a:r>
                      <a:endParaRPr lang="en-GB" sz="1400" dirty="0">
                        <a:latin typeface="Courier" charset="0"/>
                        <a:ea typeface="Courier" charset="0"/>
                        <a:cs typeface="Courier" charset="0"/>
                      </a:endParaRPr>
                    </a:p>
                  </a:txBody>
                  <a:tcPr/>
                </a:tc>
                <a:extLst>
                  <a:ext uri="{0D108BD9-81ED-4DB2-BD59-A6C34878D82A}">
                    <a16:rowId xmlns:a16="http://schemas.microsoft.com/office/drawing/2014/main" val="10015"/>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a:t>
                      </a:r>
                    </a:p>
                  </a:txBody>
                  <a:tcPr/>
                </a:tc>
                <a:tc>
                  <a:txBody>
                    <a:bodyPr/>
                    <a:lstStyle/>
                    <a:p>
                      <a:pPr algn="ctr"/>
                      <a:r>
                        <a:rPr lang="en-GB" sz="1400" dirty="0">
                          <a:latin typeface="Courier" charset="0"/>
                          <a:ea typeface="Courier" charset="0"/>
                          <a:cs typeface="Courier" charset="0"/>
                        </a:rPr>
                        <a:t>D-M</a:t>
                      </a:r>
                    </a:p>
                  </a:txBody>
                  <a:tcPr/>
                </a:tc>
                <a:tc>
                  <a:txBody>
                    <a:bodyPr/>
                    <a:lstStyle/>
                    <a:p>
                      <a:pPr algn="ctr"/>
                      <a:r>
                        <a:rPr lang="en-GB" sz="1400" dirty="0">
                          <a:latin typeface="Courier" charset="0"/>
                          <a:ea typeface="Courier" charset="0"/>
                          <a:cs typeface="Courier" charset="0"/>
                        </a:rPr>
                        <a:t>x-y</a:t>
                      </a:r>
                    </a:p>
                  </a:txBody>
                  <a:tcPr/>
                </a:tc>
                <a:extLst>
                  <a:ext uri="{0D108BD9-81ED-4DB2-BD59-A6C34878D82A}">
                    <a16:rowId xmlns:a16="http://schemas.microsoft.com/office/drawing/2014/main" val="10016"/>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A-D</a:t>
                      </a:r>
                    </a:p>
                  </a:txBody>
                  <a:tcPr/>
                </a:tc>
                <a:tc>
                  <a:txBody>
                    <a:bodyPr/>
                    <a:lstStyle/>
                    <a:p>
                      <a:pPr algn="ctr"/>
                      <a:r>
                        <a:rPr lang="en-GB" sz="1400" dirty="0">
                          <a:latin typeface="Courier" charset="0"/>
                          <a:ea typeface="Courier" charset="0"/>
                          <a:cs typeface="Courier" charset="0"/>
                        </a:rPr>
                        <a:t>M-D</a:t>
                      </a:r>
                    </a:p>
                  </a:txBody>
                  <a:tcPr/>
                </a:tc>
                <a:tc>
                  <a:txBody>
                    <a:bodyPr/>
                    <a:lstStyle/>
                    <a:p>
                      <a:pPr algn="ctr"/>
                      <a:r>
                        <a:rPr lang="en-GB" sz="1400" dirty="0">
                          <a:latin typeface="Courier" charset="0"/>
                          <a:ea typeface="Courier" charset="0"/>
                          <a:cs typeface="Courier" charset="0"/>
                        </a:rPr>
                        <a:t>y-x</a:t>
                      </a:r>
                    </a:p>
                  </a:txBody>
                  <a:tcPr/>
                </a:tc>
                <a:extLst>
                  <a:ext uri="{0D108BD9-81ED-4DB2-BD59-A6C34878D82A}">
                    <a16:rowId xmlns:a16="http://schemas.microsoft.com/office/drawing/2014/main" val="10017"/>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D&amp;A</a:t>
                      </a:r>
                    </a:p>
                  </a:txBody>
                  <a:tcPr/>
                </a:tc>
                <a:tc>
                  <a:txBody>
                    <a:bodyPr/>
                    <a:lstStyle/>
                    <a:p>
                      <a:pPr algn="ctr"/>
                      <a:r>
                        <a:rPr lang="en-GB" sz="1400" dirty="0">
                          <a:latin typeface="Courier" charset="0"/>
                          <a:ea typeface="Courier" charset="0"/>
                          <a:cs typeface="Courier" charset="0"/>
                        </a:rPr>
                        <a:t>D&amp;M</a:t>
                      </a:r>
                    </a:p>
                  </a:txBody>
                  <a:tcPr/>
                </a:tc>
                <a:tc>
                  <a:txBody>
                    <a:bodyPr/>
                    <a:lstStyle/>
                    <a:p>
                      <a:pPr algn="ctr"/>
                      <a:r>
                        <a:rPr lang="en-GB" sz="1400" dirty="0" err="1">
                          <a:latin typeface="Courier" charset="0"/>
                          <a:ea typeface="Courier" charset="0"/>
                          <a:cs typeface="Courier" charset="0"/>
                        </a:rPr>
                        <a:t>x&amp;y</a:t>
                      </a:r>
                      <a:endParaRPr lang="en-GB" sz="1400" dirty="0">
                        <a:latin typeface="Courier" charset="0"/>
                        <a:ea typeface="Courier" charset="0"/>
                        <a:cs typeface="Courier" charset="0"/>
                      </a:endParaRPr>
                    </a:p>
                  </a:txBody>
                  <a:tcPr/>
                </a:tc>
                <a:extLst>
                  <a:ext uri="{0D108BD9-81ED-4DB2-BD59-A6C34878D82A}">
                    <a16:rowId xmlns:a16="http://schemas.microsoft.com/office/drawing/2014/main" val="10018"/>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a:t>
                      </a:r>
                    </a:p>
                  </a:txBody>
                  <a:tcPr/>
                </a:tc>
                <a:tc>
                  <a:txBody>
                    <a:bodyPr/>
                    <a:lstStyle/>
                    <a:p>
                      <a:pPr algn="ctr"/>
                      <a:r>
                        <a:rPr lang="en-GB" sz="1400" dirty="0">
                          <a:latin typeface="Courier" charset="0"/>
                          <a:ea typeface="Courier" charset="0"/>
                          <a:cs typeface="Courier" charset="0"/>
                        </a:rPr>
                        <a:t>D|M</a:t>
                      </a:r>
                    </a:p>
                  </a:txBody>
                  <a:tcPr/>
                </a:tc>
                <a:tc>
                  <a:txBody>
                    <a:bodyPr/>
                    <a:lstStyle/>
                    <a:p>
                      <a:pPr algn="ctr"/>
                      <a:r>
                        <a:rPr lang="en-GB" sz="1400" dirty="0" err="1">
                          <a:latin typeface="Courier" charset="0"/>
                          <a:ea typeface="Courier" charset="0"/>
                          <a:cs typeface="Courier" charset="0"/>
                        </a:rPr>
                        <a:t>x|y</a:t>
                      </a:r>
                      <a:endParaRPr lang="en-GB" sz="1400" dirty="0">
                        <a:latin typeface="Courier" charset="0"/>
                        <a:ea typeface="Courier" charset="0"/>
                        <a:cs typeface="Courier" charset="0"/>
                      </a:endParaRPr>
                    </a:p>
                  </a:txBody>
                  <a:tcPr/>
                </a:tc>
                <a:extLst>
                  <a:ext uri="{0D108BD9-81ED-4DB2-BD59-A6C34878D82A}">
                    <a16:rowId xmlns:a16="http://schemas.microsoft.com/office/drawing/2014/main" val="10019"/>
                  </a:ext>
                </a:extLst>
              </a:tr>
            </a:tbl>
          </a:graphicData>
        </a:graphic>
      </p:graphicFrame>
      <p:sp>
        <p:nvSpPr>
          <p:cNvPr id="6" name="Title 1"/>
          <p:cNvSpPr>
            <a:spLocks noGrp="1"/>
          </p:cNvSpPr>
          <p:nvPr>
            <p:ph type="title"/>
          </p:nvPr>
        </p:nvSpPr>
        <p:spPr>
          <a:xfrm>
            <a:off x="838200" y="365125"/>
            <a:ext cx="2096911" cy="1325563"/>
          </a:xfrm>
        </p:spPr>
        <p:txBody>
          <a:bodyPr/>
          <a:lstStyle/>
          <a:p>
            <a:r>
              <a:rPr lang="en-GB"/>
              <a:t>Comp</a:t>
            </a:r>
            <a:endParaRPr lang="en-GB" dirty="0"/>
          </a:p>
        </p:txBody>
      </p:sp>
    </p:spTree>
    <p:extLst>
      <p:ext uri="{BB962C8B-B14F-4D97-AF65-F5344CB8AC3E}">
        <p14:creationId xmlns:p14="http://schemas.microsoft.com/office/powerpoint/2010/main" val="1295784913"/>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Destination</a:t>
            </a:r>
          </a:p>
        </p:txBody>
      </p:sp>
      <p:graphicFrame>
        <p:nvGraphicFramePr>
          <p:cNvPr id="5" name="Content Placeholder 4"/>
          <p:cNvGraphicFramePr>
            <a:graphicFrameLocks noGrp="1"/>
          </p:cNvGraphicFramePr>
          <p:nvPr>
            <p:ph idx="1"/>
          </p:nvPr>
        </p:nvGraphicFramePr>
        <p:xfrm>
          <a:off x="1636123" y="2166620"/>
          <a:ext cx="8919754" cy="3337560"/>
        </p:xfrm>
        <a:graphic>
          <a:graphicData uri="http://schemas.openxmlformats.org/drawingml/2006/table">
            <a:tbl>
              <a:tblPr firstRow="1" bandRow="1">
                <a:tableStyleId>{9D7B26C5-4107-4FEC-AEDC-1716B250A1EF}</a:tableStyleId>
              </a:tblPr>
              <a:tblGrid>
                <a:gridCol w="1008794">
                  <a:extLst>
                    <a:ext uri="{9D8B030D-6E8A-4147-A177-3AD203B41FA5}">
                      <a16:colId xmlns:a16="http://schemas.microsoft.com/office/drawing/2014/main" val="20000"/>
                    </a:ext>
                  </a:extLst>
                </a:gridCol>
                <a:gridCol w="1008794">
                  <a:extLst>
                    <a:ext uri="{9D8B030D-6E8A-4147-A177-3AD203B41FA5}">
                      <a16:colId xmlns:a16="http://schemas.microsoft.com/office/drawing/2014/main" val="20001"/>
                    </a:ext>
                  </a:extLst>
                </a:gridCol>
                <a:gridCol w="1008794">
                  <a:extLst>
                    <a:ext uri="{9D8B030D-6E8A-4147-A177-3AD203B41FA5}">
                      <a16:colId xmlns:a16="http://schemas.microsoft.com/office/drawing/2014/main" val="20002"/>
                    </a:ext>
                  </a:extLst>
                </a:gridCol>
                <a:gridCol w="1569567">
                  <a:extLst>
                    <a:ext uri="{9D8B030D-6E8A-4147-A177-3AD203B41FA5}">
                      <a16:colId xmlns:a16="http://schemas.microsoft.com/office/drawing/2014/main" val="20003"/>
                    </a:ext>
                  </a:extLst>
                </a:gridCol>
                <a:gridCol w="4323805">
                  <a:extLst>
                    <a:ext uri="{9D8B030D-6E8A-4147-A177-3AD203B41FA5}">
                      <a16:colId xmlns:a16="http://schemas.microsoft.com/office/drawing/2014/main" val="20004"/>
                    </a:ext>
                  </a:extLst>
                </a:gridCol>
              </a:tblGrid>
              <a:tr h="370840">
                <a:tc>
                  <a:txBody>
                    <a:bodyPr/>
                    <a:lstStyle/>
                    <a:p>
                      <a:pPr algn="ctr"/>
                      <a:r>
                        <a:rPr lang="en-GB" dirty="0"/>
                        <a:t>d</a:t>
                      </a:r>
                      <a:r>
                        <a:rPr lang="en-GB" baseline="-25000" dirty="0"/>
                        <a:t>1</a:t>
                      </a:r>
                    </a:p>
                  </a:txBody>
                  <a:tcPr/>
                </a:tc>
                <a:tc>
                  <a:txBody>
                    <a:bodyPr/>
                    <a:lstStyle/>
                    <a:p>
                      <a:pPr algn="ctr"/>
                      <a:r>
                        <a:rPr lang="en-GB" dirty="0"/>
                        <a:t>d</a:t>
                      </a:r>
                      <a:r>
                        <a:rPr lang="en-GB" baseline="-25000" dirty="0"/>
                        <a:t>2</a:t>
                      </a:r>
                    </a:p>
                  </a:txBody>
                  <a:tcPr/>
                </a:tc>
                <a:tc>
                  <a:txBody>
                    <a:bodyPr/>
                    <a:lstStyle/>
                    <a:p>
                      <a:pPr algn="ctr"/>
                      <a:r>
                        <a:rPr lang="en-GB" dirty="0"/>
                        <a:t>d</a:t>
                      </a:r>
                      <a:r>
                        <a:rPr lang="en-GB" baseline="-25000" dirty="0"/>
                        <a:t>3</a:t>
                      </a:r>
                    </a:p>
                  </a:txBody>
                  <a:tcPr/>
                </a:tc>
                <a:tc>
                  <a:txBody>
                    <a:bodyPr/>
                    <a:lstStyle/>
                    <a:p>
                      <a:r>
                        <a:rPr lang="en-GB" dirty="0"/>
                        <a:t>Mnemonic</a:t>
                      </a:r>
                    </a:p>
                  </a:txBody>
                  <a:tcPr/>
                </a:tc>
                <a:tc>
                  <a:txBody>
                    <a:bodyPr/>
                    <a:lstStyle/>
                    <a:p>
                      <a:r>
                        <a:rPr lang="en-GB" dirty="0"/>
                        <a:t>Destination</a:t>
                      </a:r>
                    </a:p>
                  </a:txBody>
                  <a:tcPr/>
                </a:tc>
                <a:extLst>
                  <a:ext uri="{0D108BD9-81ED-4DB2-BD59-A6C34878D82A}">
                    <a16:rowId xmlns:a16="http://schemas.microsoft.com/office/drawing/2014/main" val="10000"/>
                  </a:ext>
                </a:extLst>
              </a:tr>
              <a:tr h="370840">
                <a:tc>
                  <a:txBody>
                    <a:bodyPr/>
                    <a:lstStyle/>
                    <a:p>
                      <a:pPr algn="ctr"/>
                      <a:r>
                        <a:rPr lang="en-GB" dirty="0"/>
                        <a:t>0</a:t>
                      </a:r>
                    </a:p>
                  </a:txBody>
                  <a:tcPr/>
                </a:tc>
                <a:tc>
                  <a:txBody>
                    <a:bodyPr/>
                    <a:lstStyle/>
                    <a:p>
                      <a:pPr algn="ctr"/>
                      <a:r>
                        <a:rPr lang="en-GB" dirty="0"/>
                        <a:t>0</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null</a:t>
                      </a:r>
                    </a:p>
                  </a:txBody>
                  <a:tcPr/>
                </a:tc>
                <a:tc>
                  <a:txBody>
                    <a:bodyPr/>
                    <a:lstStyle/>
                    <a:p>
                      <a:r>
                        <a:rPr lang="en-GB" dirty="0"/>
                        <a:t>Not stored anywhere</a:t>
                      </a:r>
                    </a:p>
                  </a:txBody>
                  <a:tcPr/>
                </a:tc>
                <a:extLst>
                  <a:ext uri="{0D108BD9-81ED-4DB2-BD59-A6C34878D82A}">
                    <a16:rowId xmlns:a16="http://schemas.microsoft.com/office/drawing/2014/main" val="10001"/>
                  </a:ext>
                </a:extLst>
              </a:tr>
              <a:tr h="370840">
                <a:tc>
                  <a:txBody>
                    <a:bodyPr/>
                    <a:lstStyle/>
                    <a:p>
                      <a:pPr algn="ctr"/>
                      <a:r>
                        <a:rPr lang="en-GB" dirty="0"/>
                        <a:t>0</a:t>
                      </a:r>
                    </a:p>
                  </a:txBody>
                  <a:tcPr/>
                </a:tc>
                <a:tc>
                  <a:txBody>
                    <a:bodyPr/>
                    <a:lstStyle/>
                    <a:p>
                      <a:pPr algn="ctr"/>
                      <a:r>
                        <a:rPr lang="en-GB" dirty="0"/>
                        <a:t>0</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M</a:t>
                      </a:r>
                    </a:p>
                  </a:txBody>
                  <a:tcPr/>
                </a:tc>
                <a:tc>
                  <a:txBody>
                    <a:bodyPr/>
                    <a:lstStyle/>
                    <a:p>
                      <a:r>
                        <a:rPr lang="en-GB" dirty="0"/>
                        <a:t>Memory[A]</a:t>
                      </a:r>
                    </a:p>
                  </a:txBody>
                  <a:tcPr/>
                </a:tc>
                <a:extLst>
                  <a:ext uri="{0D108BD9-81ED-4DB2-BD59-A6C34878D82A}">
                    <a16:rowId xmlns:a16="http://schemas.microsoft.com/office/drawing/2014/main" val="10002"/>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D</a:t>
                      </a:r>
                    </a:p>
                  </a:txBody>
                  <a:tcPr/>
                </a:tc>
                <a:tc>
                  <a:txBody>
                    <a:bodyPr/>
                    <a:lstStyle/>
                    <a:p>
                      <a:r>
                        <a:rPr lang="en-GB" dirty="0"/>
                        <a:t>D register</a:t>
                      </a:r>
                    </a:p>
                  </a:txBody>
                  <a:tcPr/>
                </a:tc>
                <a:extLst>
                  <a:ext uri="{0D108BD9-81ED-4DB2-BD59-A6C34878D82A}">
                    <a16:rowId xmlns:a16="http://schemas.microsoft.com/office/drawing/2014/main" val="10003"/>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MD</a:t>
                      </a:r>
                    </a:p>
                  </a:txBody>
                  <a:tcPr/>
                </a:tc>
                <a:tc>
                  <a:txBody>
                    <a:bodyPr/>
                    <a:lstStyle/>
                    <a:p>
                      <a:r>
                        <a:rPr lang="en-GB" dirty="0"/>
                        <a:t>Memory[A] and D</a:t>
                      </a:r>
                    </a:p>
                  </a:txBody>
                  <a:tcPr/>
                </a:tc>
                <a:extLst>
                  <a:ext uri="{0D108BD9-81ED-4DB2-BD59-A6C34878D82A}">
                    <a16:rowId xmlns:a16="http://schemas.microsoft.com/office/drawing/2014/main" val="10004"/>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A</a:t>
                      </a:r>
                    </a:p>
                  </a:txBody>
                  <a:tcPr/>
                </a:tc>
                <a:tc>
                  <a:txBody>
                    <a:bodyPr/>
                    <a:lstStyle/>
                    <a:p>
                      <a:r>
                        <a:rPr lang="en-GB" dirty="0"/>
                        <a:t>A register</a:t>
                      </a:r>
                    </a:p>
                  </a:txBody>
                  <a:tcPr/>
                </a:tc>
                <a:extLst>
                  <a:ext uri="{0D108BD9-81ED-4DB2-BD59-A6C34878D82A}">
                    <a16:rowId xmlns:a16="http://schemas.microsoft.com/office/drawing/2014/main" val="10005"/>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AM</a:t>
                      </a:r>
                    </a:p>
                  </a:txBody>
                  <a:tcPr/>
                </a:tc>
                <a:tc>
                  <a:txBody>
                    <a:bodyPr/>
                    <a:lstStyle/>
                    <a:p>
                      <a:r>
                        <a:rPr lang="en-GB" dirty="0"/>
                        <a:t>A register and Memory[A]</a:t>
                      </a:r>
                    </a:p>
                  </a:txBody>
                  <a:tcPr/>
                </a:tc>
                <a:extLst>
                  <a:ext uri="{0D108BD9-81ED-4DB2-BD59-A6C34878D82A}">
                    <a16:rowId xmlns:a16="http://schemas.microsoft.com/office/drawing/2014/main" val="10006"/>
                  </a:ext>
                </a:extLst>
              </a:tr>
              <a:tr h="370840">
                <a:tc>
                  <a:txBody>
                    <a:bodyPr/>
                    <a:lstStyle/>
                    <a:p>
                      <a:pPr algn="ctr"/>
                      <a:r>
                        <a:rPr lang="en-GB" dirty="0"/>
                        <a:t>1</a:t>
                      </a:r>
                    </a:p>
                  </a:txBody>
                  <a:tcPr/>
                </a:tc>
                <a:tc>
                  <a:txBody>
                    <a:bodyPr/>
                    <a:lstStyle/>
                    <a:p>
                      <a:pPr algn="ctr"/>
                      <a:r>
                        <a:rPr lang="en-GB" dirty="0"/>
                        <a:t>1</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AD</a:t>
                      </a:r>
                    </a:p>
                  </a:txBody>
                  <a:tcPr/>
                </a:tc>
                <a:tc>
                  <a:txBody>
                    <a:bodyPr/>
                    <a:lstStyle/>
                    <a:p>
                      <a:r>
                        <a:rPr lang="en-GB" dirty="0"/>
                        <a:t>A register</a:t>
                      </a:r>
                      <a:r>
                        <a:rPr lang="en-GB" baseline="0" dirty="0"/>
                        <a:t> and D register</a:t>
                      </a:r>
                      <a:endParaRPr lang="en-GB" dirty="0"/>
                    </a:p>
                  </a:txBody>
                  <a:tcPr/>
                </a:tc>
                <a:extLst>
                  <a:ext uri="{0D108BD9-81ED-4DB2-BD59-A6C34878D82A}">
                    <a16:rowId xmlns:a16="http://schemas.microsoft.com/office/drawing/2014/main" val="10007"/>
                  </a:ext>
                </a:extLst>
              </a:tr>
              <a:tr h="370840">
                <a:tc>
                  <a:txBody>
                    <a:bodyPr/>
                    <a:lstStyle/>
                    <a:p>
                      <a:pPr algn="ctr"/>
                      <a:r>
                        <a:rPr lang="en-GB" dirty="0"/>
                        <a:t>1</a:t>
                      </a:r>
                    </a:p>
                  </a:txBody>
                  <a:tcPr/>
                </a:tc>
                <a:tc>
                  <a:txBody>
                    <a:bodyPr/>
                    <a:lstStyle/>
                    <a:p>
                      <a:pPr algn="ctr"/>
                      <a:r>
                        <a:rPr lang="en-GB" dirty="0"/>
                        <a:t>1</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AMD</a:t>
                      </a:r>
                    </a:p>
                  </a:txBody>
                  <a:tcPr/>
                </a:tc>
                <a:tc>
                  <a:txBody>
                    <a:bodyPr/>
                    <a:lstStyle/>
                    <a:p>
                      <a:r>
                        <a:rPr lang="en-GB" dirty="0"/>
                        <a:t>A</a:t>
                      </a:r>
                      <a:r>
                        <a:rPr lang="en-GB" baseline="0" dirty="0"/>
                        <a:t> register, Memory[A] and D register</a:t>
                      </a:r>
                      <a:endParaRPr lang="en-GB" dirty="0"/>
                    </a:p>
                  </a:txBody>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625368564"/>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Jump</a:t>
            </a:r>
          </a:p>
        </p:txBody>
      </p:sp>
      <p:graphicFrame>
        <p:nvGraphicFramePr>
          <p:cNvPr id="5" name="Content Placeholder 4"/>
          <p:cNvGraphicFramePr>
            <a:graphicFrameLocks/>
          </p:cNvGraphicFramePr>
          <p:nvPr/>
        </p:nvGraphicFramePr>
        <p:xfrm>
          <a:off x="1636123" y="1825625"/>
          <a:ext cx="8919754" cy="3708400"/>
        </p:xfrm>
        <a:graphic>
          <a:graphicData uri="http://schemas.openxmlformats.org/drawingml/2006/table">
            <a:tbl>
              <a:tblPr firstRow="1" bandRow="1">
                <a:tableStyleId>{9D7B26C5-4107-4FEC-AEDC-1716B250A1EF}</a:tableStyleId>
              </a:tblPr>
              <a:tblGrid>
                <a:gridCol w="1008794">
                  <a:extLst>
                    <a:ext uri="{9D8B030D-6E8A-4147-A177-3AD203B41FA5}">
                      <a16:colId xmlns:a16="http://schemas.microsoft.com/office/drawing/2014/main" val="20000"/>
                    </a:ext>
                  </a:extLst>
                </a:gridCol>
                <a:gridCol w="1008794">
                  <a:extLst>
                    <a:ext uri="{9D8B030D-6E8A-4147-A177-3AD203B41FA5}">
                      <a16:colId xmlns:a16="http://schemas.microsoft.com/office/drawing/2014/main" val="20001"/>
                    </a:ext>
                  </a:extLst>
                </a:gridCol>
                <a:gridCol w="1008794">
                  <a:extLst>
                    <a:ext uri="{9D8B030D-6E8A-4147-A177-3AD203B41FA5}">
                      <a16:colId xmlns:a16="http://schemas.microsoft.com/office/drawing/2014/main" val="20002"/>
                    </a:ext>
                  </a:extLst>
                </a:gridCol>
                <a:gridCol w="1569567">
                  <a:extLst>
                    <a:ext uri="{9D8B030D-6E8A-4147-A177-3AD203B41FA5}">
                      <a16:colId xmlns:a16="http://schemas.microsoft.com/office/drawing/2014/main" val="20003"/>
                    </a:ext>
                  </a:extLst>
                </a:gridCol>
                <a:gridCol w="4323805">
                  <a:extLst>
                    <a:ext uri="{9D8B030D-6E8A-4147-A177-3AD203B41FA5}">
                      <a16:colId xmlns:a16="http://schemas.microsoft.com/office/drawing/2014/main" val="20004"/>
                    </a:ext>
                  </a:extLst>
                </a:gridCol>
              </a:tblGrid>
              <a:tr h="370840">
                <a:tc>
                  <a:txBody>
                    <a:bodyPr/>
                    <a:lstStyle/>
                    <a:p>
                      <a:pPr algn="ctr"/>
                      <a:r>
                        <a:rPr lang="en-GB" dirty="0"/>
                        <a:t>j</a:t>
                      </a:r>
                      <a:r>
                        <a:rPr lang="en-GB" baseline="-25000" dirty="0"/>
                        <a:t>1</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j</a:t>
                      </a:r>
                      <a:r>
                        <a:rPr lang="en-GB" baseline="-25000" dirty="0"/>
                        <a:t>2</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j</a:t>
                      </a:r>
                      <a:r>
                        <a:rPr lang="en-GB" baseline="-25000" dirty="0"/>
                        <a:t>3</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r>
                        <a:rPr lang="en-GB" dirty="0"/>
                        <a:t>Mnemonic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r>
                        <a:rPr lang="en-GB" dirty="0"/>
                        <a:t>Destination</a:t>
                      </a:r>
                    </a:p>
                  </a:txBody>
                  <a:tcPr>
                    <a:lnL w="12700" cap="flat" cmpd="sng" algn="ctr">
                      <a:solidFill>
                        <a:schemeClr val="tx1"/>
                      </a:solidFill>
                      <a:prstDash val="solid"/>
                      <a:round/>
                      <a:headEnd type="none" w="med" len="med"/>
                      <a:tailEnd type="none" w="med" len="med"/>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0840">
                <a:tc>
                  <a:txBody>
                    <a:bodyPr/>
                    <a:lstStyle/>
                    <a:p>
                      <a:pPr algn="ctr"/>
                      <a:r>
                        <a:rPr lang="en-GB" baseline="0" dirty="0"/>
                        <a:t>out &lt; 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baseline="0" dirty="0"/>
                        <a:t>out = 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baseline="0" dirty="0"/>
                        <a:t>out &gt; 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n-GB" dirty="0"/>
                    </a:p>
                  </a:txBody>
                  <a:tcPr>
                    <a:noFill/>
                  </a:tcPr>
                </a:tc>
                <a:tc vMerge="1">
                  <a:txBody>
                    <a:bodyPr/>
                    <a:lstStyle/>
                    <a:p>
                      <a:endParaRPr lang="en-GB" dirty="0"/>
                    </a:p>
                  </a:txBody>
                  <a:tcPr>
                    <a:noFill/>
                  </a:tcPr>
                </a:tc>
                <a:extLst>
                  <a:ext uri="{0D108BD9-81ED-4DB2-BD59-A6C34878D82A}">
                    <a16:rowId xmlns:a16="http://schemas.microsoft.com/office/drawing/2014/main" val="10001"/>
                  </a:ext>
                </a:extLst>
              </a:tr>
              <a:tr h="370840">
                <a:tc>
                  <a:txBody>
                    <a:bodyPr/>
                    <a:lstStyle/>
                    <a:p>
                      <a:pPr algn="ctr"/>
                      <a:r>
                        <a:rPr lang="en-GB" dirty="0"/>
                        <a:t>0</a:t>
                      </a:r>
                    </a:p>
                  </a:txBody>
                  <a:tcPr>
                    <a:lnT w="12700" cap="flat" cmpd="sng" algn="ctr">
                      <a:solidFill>
                        <a:schemeClr val="tx1"/>
                      </a:solidFill>
                      <a:prstDash val="solid"/>
                      <a:round/>
                      <a:headEnd type="none" w="med" len="med"/>
                      <a:tailEnd type="none" w="med" len="med"/>
                    </a:lnT>
                  </a:tcPr>
                </a:tc>
                <a:tc>
                  <a:txBody>
                    <a:bodyPr/>
                    <a:lstStyle/>
                    <a:p>
                      <a:pPr algn="ctr"/>
                      <a:r>
                        <a:rPr lang="en-GB" dirty="0"/>
                        <a:t>0</a:t>
                      </a:r>
                    </a:p>
                  </a:txBody>
                  <a:tcPr>
                    <a:lnT w="12700" cap="flat" cmpd="sng" algn="ctr">
                      <a:solidFill>
                        <a:schemeClr val="tx1"/>
                      </a:solidFill>
                      <a:prstDash val="solid"/>
                      <a:round/>
                      <a:headEnd type="none" w="med" len="med"/>
                      <a:tailEnd type="none" w="med" len="med"/>
                    </a:lnT>
                  </a:tcPr>
                </a:tc>
                <a:tc>
                  <a:txBody>
                    <a:bodyPr/>
                    <a:lstStyle/>
                    <a:p>
                      <a:pPr algn="ctr"/>
                      <a:r>
                        <a:rPr lang="en-GB" dirty="0"/>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GB" dirty="0">
                          <a:latin typeface="Courier" charset="0"/>
                          <a:ea typeface="Courier" charset="0"/>
                          <a:cs typeface="Courier" charset="0"/>
                        </a:rPr>
                        <a:t>null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r>
                        <a:rPr lang="en-GB" dirty="0"/>
                        <a:t>No jump</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2"/>
                  </a:ext>
                </a:extLst>
              </a:tr>
              <a:tr h="370840">
                <a:tc>
                  <a:txBody>
                    <a:bodyPr/>
                    <a:lstStyle/>
                    <a:p>
                      <a:pPr algn="ctr"/>
                      <a:r>
                        <a:rPr lang="en-GB" dirty="0"/>
                        <a:t>0</a:t>
                      </a:r>
                    </a:p>
                  </a:txBody>
                  <a:tcPr/>
                </a:tc>
                <a:tc>
                  <a:txBody>
                    <a:bodyPr/>
                    <a:lstStyle/>
                    <a:p>
                      <a:pPr algn="ctr"/>
                      <a:r>
                        <a:rPr lang="en-GB" dirty="0"/>
                        <a:t>0</a:t>
                      </a:r>
                    </a:p>
                  </a:txBody>
                  <a:tcPr/>
                </a:tc>
                <a:tc>
                  <a:txBody>
                    <a:bodyPr/>
                    <a:lstStyle/>
                    <a:p>
                      <a:pPr algn="ctr"/>
                      <a:r>
                        <a:rPr lang="en-GB" dirty="0"/>
                        <a:t>1</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JGT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&gt; 0 then jump</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3"/>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0</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JEQ</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 0 then</a:t>
                      </a:r>
                      <a:r>
                        <a:rPr lang="en-GB" baseline="0" dirty="0"/>
                        <a:t> jump</a:t>
                      </a:r>
                      <a:endParaRPr lang="en-GB"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4"/>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1</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 0 then</a:t>
                      </a:r>
                      <a:r>
                        <a:rPr lang="en-GB" baseline="0" dirty="0"/>
                        <a:t> jump</a:t>
                      </a:r>
                      <a:endParaRPr lang="en-GB"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5"/>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0</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JLT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&lt; 0 then jump</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6"/>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1</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 0 then jump</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7"/>
                  </a:ext>
                </a:extLst>
              </a:tr>
              <a:tr h="370840">
                <a:tc>
                  <a:txBody>
                    <a:bodyPr/>
                    <a:lstStyle/>
                    <a:p>
                      <a:pPr algn="ctr"/>
                      <a:r>
                        <a:rPr lang="en-GB" dirty="0"/>
                        <a:t>1</a:t>
                      </a:r>
                    </a:p>
                  </a:txBody>
                  <a:tcPr>
                    <a:lnB>
                      <a:noFill/>
                    </a:lnB>
                  </a:tcPr>
                </a:tc>
                <a:tc>
                  <a:txBody>
                    <a:bodyPr/>
                    <a:lstStyle/>
                    <a:p>
                      <a:pPr algn="ctr"/>
                      <a:r>
                        <a:rPr lang="en-GB" dirty="0"/>
                        <a:t>1</a:t>
                      </a:r>
                    </a:p>
                  </a:txBody>
                  <a:tcPr>
                    <a:lnB>
                      <a:noFill/>
                    </a:lnB>
                  </a:tcPr>
                </a:tc>
                <a:tc>
                  <a:txBody>
                    <a:bodyPr/>
                    <a:lstStyle/>
                    <a:p>
                      <a:pPr algn="ctr"/>
                      <a:r>
                        <a:rPr lang="en-GB" dirty="0"/>
                        <a:t>0</a:t>
                      </a:r>
                    </a:p>
                  </a:txBody>
                  <a:tcPr>
                    <a:lnR w="12700" cap="flat" cmpd="sng" algn="ctr">
                      <a:solidFill>
                        <a:schemeClr val="tx1"/>
                      </a:solidFill>
                      <a:prstDash val="solid"/>
                      <a:round/>
                      <a:headEnd type="none" w="med" len="med"/>
                      <a:tailEnd type="none" w="med" len="med"/>
                    </a:lnR>
                    <a:lnB>
                      <a:noFill/>
                    </a:lnB>
                  </a:tcPr>
                </a:tc>
                <a:tc>
                  <a:txBody>
                    <a:bodyPr/>
                    <a:lstStyle/>
                    <a:p>
                      <a:pPr algn="ctr"/>
                      <a:r>
                        <a:rPr lang="en-GB" dirty="0">
                          <a:latin typeface="Courier" charset="0"/>
                          <a:ea typeface="Courier" charset="0"/>
                          <a:cs typeface="Courier" charset="0"/>
                        </a:rPr>
                        <a:t>JLE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a:noFill/>
                    </a:lnB>
                  </a:tcPr>
                </a:tc>
                <a:tc>
                  <a:txBody>
                    <a:bodyPr/>
                    <a:lstStyle/>
                    <a:p>
                      <a:r>
                        <a:rPr lang="en-GB" dirty="0"/>
                        <a:t>If out ≤ 0 then jump</a:t>
                      </a:r>
                    </a:p>
                  </a:txBody>
                  <a:tcPr>
                    <a:lnL w="12700" cap="flat" cmpd="sng" algn="ctr">
                      <a:solidFill>
                        <a:schemeClr val="tx1"/>
                      </a:solidFill>
                      <a:prstDash val="solid"/>
                      <a:round/>
                      <a:headEnd type="none" w="med" len="med"/>
                      <a:tailEnd type="none" w="med" len="med"/>
                    </a:lnL>
                    <a:lnB>
                      <a:noFill/>
                    </a:lnB>
                  </a:tcPr>
                </a:tc>
                <a:extLst>
                  <a:ext uri="{0D108BD9-81ED-4DB2-BD59-A6C34878D82A}">
                    <a16:rowId xmlns:a16="http://schemas.microsoft.com/office/drawing/2014/main" val="10008"/>
                  </a:ext>
                </a:extLst>
              </a:tr>
              <a:tr h="370840">
                <a:tc>
                  <a:txBody>
                    <a:bodyPr/>
                    <a:lstStyle/>
                    <a:p>
                      <a:pPr algn="ctr"/>
                      <a:r>
                        <a:rPr lang="en-GB" dirty="0"/>
                        <a:t>1</a:t>
                      </a:r>
                    </a:p>
                  </a:txBody>
                  <a:tcP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1</a:t>
                      </a:r>
                    </a:p>
                  </a:txBody>
                  <a:tcP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1</a:t>
                      </a:r>
                    </a:p>
                  </a:txBody>
                  <a:tcPr>
                    <a:lnL>
                      <a:noFill/>
                    </a:lnL>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latin typeface="Courier" charset="0"/>
                          <a:ea typeface="Courier" charset="0"/>
                          <a:cs typeface="Courier" charset="0"/>
                        </a:rPr>
                        <a:t>JMP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t>Jump</a:t>
                      </a:r>
                    </a:p>
                  </a:txBody>
                  <a:tcPr>
                    <a:lnL w="12700" cap="flat" cmpd="sng" algn="ctr">
                      <a:solidFill>
                        <a:schemeClr val="tx1"/>
                      </a:solidFill>
                      <a:prstDash val="solid"/>
                      <a:round/>
                      <a:headEnd type="none" w="med" len="med"/>
                      <a:tailEnd type="none" w="med" len="med"/>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784486730"/>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Lookup Table</a:t>
            </a:r>
          </a:p>
        </p:txBody>
      </p:sp>
      <p:graphicFrame>
        <p:nvGraphicFramePr>
          <p:cNvPr id="6" name="Content Placeholder 5"/>
          <p:cNvGraphicFramePr>
            <a:graphicFrameLocks noGrp="1"/>
          </p:cNvGraphicFramePr>
          <p:nvPr>
            <p:ph sz="half" idx="1"/>
          </p:nvPr>
        </p:nvGraphicFramePr>
        <p:xfrm>
          <a:off x="838200" y="1825625"/>
          <a:ext cx="5181600" cy="3916206"/>
        </p:xfrm>
        <a:graphic>
          <a:graphicData uri="http://schemas.openxmlformats.org/drawingml/2006/table">
            <a:tbl>
              <a:tblPr firstRow="1" bandRow="1">
                <a:tableStyleId>{5940675A-B579-460E-94D1-54222C63F5DA}</a:tableStyleId>
              </a:tblPr>
              <a:tblGrid>
                <a:gridCol w="3654778">
                  <a:extLst>
                    <a:ext uri="{9D8B030D-6E8A-4147-A177-3AD203B41FA5}">
                      <a16:colId xmlns:a16="http://schemas.microsoft.com/office/drawing/2014/main" val="20000"/>
                    </a:ext>
                  </a:extLst>
                </a:gridCol>
                <a:gridCol w="1526822">
                  <a:extLst>
                    <a:ext uri="{9D8B030D-6E8A-4147-A177-3AD203B41FA5}">
                      <a16:colId xmlns:a16="http://schemas.microsoft.com/office/drawing/2014/main" val="20001"/>
                    </a:ext>
                  </a:extLst>
                </a:gridCol>
              </a:tblGrid>
              <a:tr h="435134">
                <a:tc>
                  <a:txBody>
                    <a:bodyPr/>
                    <a:lstStyle/>
                    <a:p>
                      <a:pPr algn="l"/>
                      <a:r>
                        <a:rPr lang="en-GB" sz="2000" dirty="0"/>
                        <a:t>Pre-defined</a:t>
                      </a:r>
                      <a:r>
                        <a:rPr lang="en-GB" sz="2000" baseline="0" dirty="0"/>
                        <a:t> </a:t>
                      </a:r>
                      <a:r>
                        <a:rPr lang="en-GB" sz="2000" dirty="0"/>
                        <a:t>Symbol</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2000" dirty="0"/>
                        <a:t>Number</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435134">
                <a:tc>
                  <a:txBody>
                    <a:bodyPr/>
                    <a:lstStyle/>
                    <a:p>
                      <a:r>
                        <a:rPr lang="en-GB" sz="1800" dirty="0"/>
                        <a:t>SCREEN</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16384</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435134">
                <a:tc>
                  <a:txBody>
                    <a:bodyPr/>
                    <a:lstStyle/>
                    <a:p>
                      <a:r>
                        <a:rPr lang="en-GB" sz="1800" dirty="0"/>
                        <a:t>KBD</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24576</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435134">
                <a:tc>
                  <a:txBody>
                    <a:bodyPr/>
                    <a:lstStyle/>
                    <a:p>
                      <a:r>
                        <a:rPr lang="en-GB" sz="1800" dirty="0"/>
                        <a:t>R0 to R15</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0</a:t>
                      </a:r>
                      <a:r>
                        <a:rPr lang="en-GB" sz="2000" baseline="0" dirty="0"/>
                        <a:t> to 15</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435134">
                <a:tc>
                  <a:txBody>
                    <a:bodyPr/>
                    <a:lstStyle/>
                    <a:p>
                      <a:r>
                        <a:rPr lang="en-GB" sz="1800" dirty="0"/>
                        <a:t>SP</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0</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435134">
                <a:tc>
                  <a:txBody>
                    <a:bodyPr/>
                    <a:lstStyle/>
                    <a:p>
                      <a:r>
                        <a:rPr lang="en-GB" sz="1800" dirty="0"/>
                        <a:t>LCL</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1</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435134">
                <a:tc>
                  <a:txBody>
                    <a:bodyPr/>
                    <a:lstStyle/>
                    <a:p>
                      <a:r>
                        <a:rPr lang="en-GB" sz="1800" dirty="0"/>
                        <a:t>ARG</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2</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435134">
                <a:tc>
                  <a:txBody>
                    <a:bodyPr/>
                    <a:lstStyle/>
                    <a:p>
                      <a:r>
                        <a:rPr lang="en-GB" sz="1800" dirty="0"/>
                        <a:t>THIS</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3</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435134">
                <a:tc>
                  <a:txBody>
                    <a:bodyPr/>
                    <a:lstStyle/>
                    <a:p>
                      <a:r>
                        <a:rPr lang="en-GB" sz="1800" dirty="0"/>
                        <a:t>THAT</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4</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graphicFrame>
        <p:nvGraphicFramePr>
          <p:cNvPr id="7" name="Content Placeholder 5"/>
          <p:cNvGraphicFramePr>
            <a:graphicFrameLocks noGrp="1"/>
          </p:cNvGraphicFramePr>
          <p:nvPr>
            <p:ph sz="half" idx="1"/>
          </p:nvPr>
        </p:nvGraphicFramePr>
        <p:xfrm>
          <a:off x="6172200" y="699608"/>
          <a:ext cx="5181600" cy="5656742"/>
        </p:xfrm>
        <a:graphic>
          <a:graphicData uri="http://schemas.openxmlformats.org/drawingml/2006/table">
            <a:tbl>
              <a:tblPr firstRow="1" bandRow="1">
                <a:tableStyleId>{5940675A-B579-460E-94D1-54222C63F5DA}</a:tableStyleId>
              </a:tblPr>
              <a:tblGrid>
                <a:gridCol w="3654778">
                  <a:extLst>
                    <a:ext uri="{9D8B030D-6E8A-4147-A177-3AD203B41FA5}">
                      <a16:colId xmlns:a16="http://schemas.microsoft.com/office/drawing/2014/main" val="20000"/>
                    </a:ext>
                  </a:extLst>
                </a:gridCol>
                <a:gridCol w="1526822">
                  <a:extLst>
                    <a:ext uri="{9D8B030D-6E8A-4147-A177-3AD203B41FA5}">
                      <a16:colId xmlns:a16="http://schemas.microsoft.com/office/drawing/2014/main" val="20001"/>
                    </a:ext>
                  </a:extLst>
                </a:gridCol>
              </a:tblGrid>
              <a:tr h="435134">
                <a:tc>
                  <a:txBody>
                    <a:bodyPr/>
                    <a:lstStyle/>
                    <a:p>
                      <a:pPr algn="l"/>
                      <a:r>
                        <a:rPr lang="en-GB" sz="2000" dirty="0"/>
                        <a:t>User-defined Symbol</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2000" dirty="0"/>
                        <a:t>Number</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bl>
          </a:graphicData>
        </a:graphic>
      </p:graphicFrame>
    </p:spTree>
    <p:extLst>
      <p:ext uri="{BB962C8B-B14F-4D97-AF65-F5344CB8AC3E}">
        <p14:creationId xmlns:p14="http://schemas.microsoft.com/office/powerpoint/2010/main" val="1466362177"/>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626775867"/>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814708134"/>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443874866"/>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1994166831"/>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nvGraphicFramePr>
        <p:xfrm>
          <a:off x="4128915" y="243630"/>
          <a:ext cx="7224885" cy="6112720"/>
        </p:xfrm>
        <a:graphic>
          <a:graphicData uri="http://schemas.openxmlformats.org/drawingml/2006/table">
            <a:tbl>
              <a:tblPr firstRow="1" lastCol="1" bandRow="1">
                <a:tableStyleId>{9D7B26C5-4107-4FEC-AEDC-1716B250A1EF}</a:tableStyleId>
              </a:tblPr>
              <a:tblGrid>
                <a:gridCol w="802765">
                  <a:extLst>
                    <a:ext uri="{9D8B030D-6E8A-4147-A177-3AD203B41FA5}">
                      <a16:colId xmlns:a16="http://schemas.microsoft.com/office/drawing/2014/main" val="20000"/>
                    </a:ext>
                  </a:extLst>
                </a:gridCol>
                <a:gridCol w="802765">
                  <a:extLst>
                    <a:ext uri="{9D8B030D-6E8A-4147-A177-3AD203B41FA5}">
                      <a16:colId xmlns:a16="http://schemas.microsoft.com/office/drawing/2014/main" val="20001"/>
                    </a:ext>
                  </a:extLst>
                </a:gridCol>
                <a:gridCol w="802765">
                  <a:extLst>
                    <a:ext uri="{9D8B030D-6E8A-4147-A177-3AD203B41FA5}">
                      <a16:colId xmlns:a16="http://schemas.microsoft.com/office/drawing/2014/main" val="20002"/>
                    </a:ext>
                  </a:extLst>
                </a:gridCol>
                <a:gridCol w="802765">
                  <a:extLst>
                    <a:ext uri="{9D8B030D-6E8A-4147-A177-3AD203B41FA5}">
                      <a16:colId xmlns:a16="http://schemas.microsoft.com/office/drawing/2014/main" val="20003"/>
                    </a:ext>
                  </a:extLst>
                </a:gridCol>
                <a:gridCol w="802765">
                  <a:extLst>
                    <a:ext uri="{9D8B030D-6E8A-4147-A177-3AD203B41FA5}">
                      <a16:colId xmlns:a16="http://schemas.microsoft.com/office/drawing/2014/main" val="20004"/>
                    </a:ext>
                  </a:extLst>
                </a:gridCol>
                <a:gridCol w="802765">
                  <a:extLst>
                    <a:ext uri="{9D8B030D-6E8A-4147-A177-3AD203B41FA5}">
                      <a16:colId xmlns:a16="http://schemas.microsoft.com/office/drawing/2014/main" val="20005"/>
                    </a:ext>
                  </a:extLst>
                </a:gridCol>
                <a:gridCol w="802765">
                  <a:extLst>
                    <a:ext uri="{9D8B030D-6E8A-4147-A177-3AD203B41FA5}">
                      <a16:colId xmlns:a16="http://schemas.microsoft.com/office/drawing/2014/main" val="20006"/>
                    </a:ext>
                  </a:extLst>
                </a:gridCol>
                <a:gridCol w="802765">
                  <a:extLst>
                    <a:ext uri="{9D8B030D-6E8A-4147-A177-3AD203B41FA5}">
                      <a16:colId xmlns:a16="http://schemas.microsoft.com/office/drawing/2014/main" val="20007"/>
                    </a:ext>
                  </a:extLst>
                </a:gridCol>
                <a:gridCol w="802765">
                  <a:extLst>
                    <a:ext uri="{9D8B030D-6E8A-4147-A177-3AD203B41FA5}">
                      <a16:colId xmlns:a16="http://schemas.microsoft.com/office/drawing/2014/main" val="20008"/>
                    </a:ext>
                  </a:extLst>
                </a:gridCol>
              </a:tblGrid>
              <a:tr h="305636">
                <a:tc>
                  <a:txBody>
                    <a:bodyPr/>
                    <a:lstStyle/>
                    <a:p>
                      <a:pPr algn="ctr"/>
                      <a:r>
                        <a:rPr lang="en-GB" sz="1400" dirty="0" err="1">
                          <a:latin typeface="Courier" charset="0"/>
                          <a:ea typeface="Courier" charset="0"/>
                          <a:cs typeface="Courier" charset="0"/>
                        </a:rPr>
                        <a:t>zx</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err="1">
                          <a:latin typeface="Courier" charset="0"/>
                          <a:ea typeface="Courier" charset="0"/>
                          <a:cs typeface="Courier" charset="0"/>
                        </a:rPr>
                        <a:t>nx</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err="1">
                          <a:latin typeface="Courier" charset="0"/>
                          <a:ea typeface="Courier" charset="0"/>
                          <a:cs typeface="Courier" charset="0"/>
                        </a:rPr>
                        <a:t>zy</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err="1">
                          <a:latin typeface="Courier" charset="0"/>
                          <a:ea typeface="Courier" charset="0"/>
                          <a:cs typeface="Courier" charset="0"/>
                        </a:rPr>
                        <a:t>ny</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a:latin typeface="Courier" charset="0"/>
                          <a:ea typeface="Courier" charset="0"/>
                          <a:cs typeface="Courier" charset="0"/>
                        </a:rPr>
                        <a:t>f</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a:latin typeface="Courier" charset="0"/>
                          <a:ea typeface="Courier" charset="0"/>
                          <a:cs typeface="Courier" charset="0"/>
                        </a:rPr>
                        <a:t>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gridSpan="2">
                  <a:txBody>
                    <a:bodyPr/>
                    <a:lstStyle/>
                    <a:p>
                      <a:pPr algn="ctr"/>
                      <a:r>
                        <a:rPr lang="en-GB" sz="1400" dirty="0">
                          <a:latin typeface="Courier" charset="0"/>
                          <a:ea typeface="Courier" charset="0"/>
                          <a:cs typeface="Courier" charset="0"/>
                        </a:rPr>
                        <a:t>comp mnemonic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hMerge="1">
                  <a:txBody>
                    <a:bodyPr/>
                    <a:lstStyle/>
                    <a:p>
                      <a:pPr algn="ctr"/>
                      <a:endParaRPr lang="en-GB" sz="1400" dirty="0">
                        <a:latin typeface="Courier" charset="0"/>
                        <a:ea typeface="Courier" charset="0"/>
                        <a:cs typeface="Courier"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rowSpan="2">
                  <a:txBody>
                    <a:bodyPr/>
                    <a:lstStyle/>
                    <a:p>
                      <a:pPr algn="ctr"/>
                      <a:r>
                        <a:rPr lang="en-GB" sz="1400" dirty="0" err="1">
                          <a:latin typeface="Courier" charset="0"/>
                          <a:ea typeface="Courier" charset="0"/>
                          <a:cs typeface="Courier" charset="0"/>
                        </a:rPr>
                        <a:t>alu</a:t>
                      </a:r>
                      <a:endParaRPr lang="en-GB" sz="1400" dirty="0">
                        <a:latin typeface="Courier" charset="0"/>
                        <a:ea typeface="Courier" charset="0"/>
                        <a:cs typeface="Courier"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extLst>
                  <a:ext uri="{0D108BD9-81ED-4DB2-BD59-A6C34878D82A}">
                    <a16:rowId xmlns:a16="http://schemas.microsoft.com/office/drawing/2014/main" val="10000"/>
                  </a:ext>
                </a:extLst>
              </a:tr>
              <a:tr h="305636">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1</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2</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3</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4</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5</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6</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a=0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a=1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vMerge="1">
                  <a:txBody>
                    <a:bodyPr/>
                    <a:lstStyle/>
                    <a:p>
                      <a:pPr algn="ctr"/>
                      <a:endParaRPr lang="en-GB" sz="1400" dirty="0"/>
                    </a:p>
                  </a:txBody>
                  <a:tcPr anchor="ctr"/>
                </a:tc>
                <a:extLst>
                  <a:ext uri="{0D108BD9-81ED-4DB2-BD59-A6C34878D82A}">
                    <a16:rowId xmlns:a16="http://schemas.microsoft.com/office/drawing/2014/main" val="10001"/>
                  </a:ext>
                </a:extLst>
              </a:tr>
              <a:tr h="305636">
                <a:tc>
                  <a:txBody>
                    <a:bodyPr/>
                    <a:lstStyle/>
                    <a:p>
                      <a:pPr algn="ctr"/>
                      <a:r>
                        <a:rPr lang="en-GB" sz="1400" dirty="0">
                          <a:latin typeface="Courier" charset="0"/>
                          <a:ea typeface="Courier" charset="0"/>
                          <a:cs typeface="Courier" charset="0"/>
                        </a:rPr>
                        <a:t>1</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1</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1</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endParaRPr lang="en-GB" sz="1400" dirty="0">
                        <a:latin typeface="Courier" charset="0"/>
                        <a:ea typeface="Courier" charset="0"/>
                        <a:cs typeface="Courier" charset="0"/>
                      </a:endParaRP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2"/>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1</a:t>
                      </a:r>
                    </a:p>
                  </a:txBody>
                  <a:tcPr/>
                </a:tc>
                <a:extLst>
                  <a:ext uri="{0D108BD9-81ED-4DB2-BD59-A6C34878D82A}">
                    <a16:rowId xmlns:a16="http://schemas.microsoft.com/office/drawing/2014/main" val="10003"/>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-1</a:t>
                      </a:r>
                    </a:p>
                  </a:txBody>
                  <a:tcPr/>
                </a:tc>
                <a:extLst>
                  <a:ext uri="{0D108BD9-81ED-4DB2-BD59-A6C34878D82A}">
                    <a16:rowId xmlns:a16="http://schemas.microsoft.com/office/drawing/2014/main" val="10004"/>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a:t>
                      </a:r>
                    </a:p>
                  </a:txBody>
                  <a:tcPr/>
                </a:tc>
                <a:extLst>
                  <a:ext uri="{0D108BD9-81ED-4DB2-BD59-A6C34878D82A}">
                    <a16:rowId xmlns:a16="http://schemas.microsoft.com/office/drawing/2014/main" val="10005"/>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A</a:t>
                      </a:r>
                    </a:p>
                  </a:txBody>
                  <a:tcPr/>
                </a:tc>
                <a:tc>
                  <a:txBody>
                    <a:bodyPr/>
                    <a:lstStyle/>
                    <a:p>
                      <a:pPr algn="ctr"/>
                      <a:r>
                        <a:rPr lang="en-GB" sz="1400" dirty="0">
                          <a:latin typeface="Courier" charset="0"/>
                          <a:ea typeface="Courier" charset="0"/>
                          <a:cs typeface="Courier" charset="0"/>
                        </a:rPr>
                        <a:t>M</a:t>
                      </a:r>
                    </a:p>
                  </a:txBody>
                  <a:tcPr/>
                </a:tc>
                <a:tc>
                  <a:txBody>
                    <a:bodyPr/>
                    <a:lstStyle/>
                    <a:p>
                      <a:pPr algn="ctr"/>
                      <a:r>
                        <a:rPr lang="en-GB" sz="1400" dirty="0">
                          <a:latin typeface="Courier" charset="0"/>
                          <a:ea typeface="Courier" charset="0"/>
                          <a:cs typeface="Courier" charset="0"/>
                        </a:rPr>
                        <a:t>y</a:t>
                      </a:r>
                    </a:p>
                  </a:txBody>
                  <a:tcPr/>
                </a:tc>
                <a:extLst>
                  <a:ext uri="{0D108BD9-81ED-4DB2-BD59-A6C34878D82A}">
                    <a16:rowId xmlns:a16="http://schemas.microsoft.com/office/drawing/2014/main" val="10006"/>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a:t>
                      </a:r>
                    </a:p>
                  </a:txBody>
                  <a:tcPr/>
                </a:tc>
                <a:extLst>
                  <a:ext uri="{0D108BD9-81ED-4DB2-BD59-A6C34878D82A}">
                    <a16:rowId xmlns:a16="http://schemas.microsoft.com/office/drawing/2014/main" val="10007"/>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a:t>
                      </a:r>
                    </a:p>
                  </a:txBody>
                  <a:tcPr/>
                </a:tc>
                <a:tc>
                  <a:txBody>
                    <a:bodyPr/>
                    <a:lstStyle/>
                    <a:p>
                      <a:pPr algn="ctr"/>
                      <a:r>
                        <a:rPr lang="en-GB" sz="1400" dirty="0">
                          <a:latin typeface="Courier" charset="0"/>
                          <a:ea typeface="Courier" charset="0"/>
                          <a:cs typeface="Courier" charset="0"/>
                        </a:rPr>
                        <a:t>!M</a:t>
                      </a:r>
                    </a:p>
                  </a:txBody>
                  <a:tcPr/>
                </a:tc>
                <a:tc>
                  <a:txBody>
                    <a:bodyPr/>
                    <a:lstStyle/>
                    <a:p>
                      <a:pPr algn="ctr"/>
                      <a:r>
                        <a:rPr lang="en-GB" sz="1400" dirty="0">
                          <a:latin typeface="Courier" charset="0"/>
                          <a:ea typeface="Courier" charset="0"/>
                          <a:cs typeface="Courier" charset="0"/>
                        </a:rPr>
                        <a:t>!y</a:t>
                      </a:r>
                    </a:p>
                  </a:txBody>
                  <a:tcPr/>
                </a:tc>
                <a:extLst>
                  <a:ext uri="{0D108BD9-81ED-4DB2-BD59-A6C34878D82A}">
                    <a16:rowId xmlns:a16="http://schemas.microsoft.com/office/drawing/2014/main" val="10008"/>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a:t>
                      </a:r>
                    </a:p>
                  </a:txBody>
                  <a:tcPr/>
                </a:tc>
                <a:extLst>
                  <a:ext uri="{0D108BD9-81ED-4DB2-BD59-A6C34878D82A}">
                    <a16:rowId xmlns:a16="http://schemas.microsoft.com/office/drawing/2014/main" val="10009"/>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a:t>
                      </a:r>
                    </a:p>
                  </a:txBody>
                  <a:tcPr/>
                </a:tc>
                <a:tc>
                  <a:txBody>
                    <a:bodyPr/>
                    <a:lstStyle/>
                    <a:p>
                      <a:pPr algn="ctr"/>
                      <a:r>
                        <a:rPr lang="en-GB" sz="1400" dirty="0">
                          <a:latin typeface="Courier" charset="0"/>
                          <a:ea typeface="Courier" charset="0"/>
                          <a:cs typeface="Courier" charset="0"/>
                        </a:rPr>
                        <a:t>-M</a:t>
                      </a:r>
                    </a:p>
                  </a:txBody>
                  <a:tcPr/>
                </a:tc>
                <a:tc>
                  <a:txBody>
                    <a:bodyPr/>
                    <a:lstStyle/>
                    <a:p>
                      <a:pPr algn="ctr"/>
                      <a:r>
                        <a:rPr lang="en-GB" sz="1400" dirty="0">
                          <a:latin typeface="Courier" charset="0"/>
                          <a:ea typeface="Courier" charset="0"/>
                          <a:cs typeface="Courier" charset="0"/>
                        </a:rPr>
                        <a:t>-y</a:t>
                      </a:r>
                    </a:p>
                  </a:txBody>
                  <a:tcPr/>
                </a:tc>
                <a:extLst>
                  <a:ext uri="{0D108BD9-81ED-4DB2-BD59-A6C34878D82A}">
                    <a16:rowId xmlns:a16="http://schemas.microsoft.com/office/drawing/2014/main" val="10010"/>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x+1</a:t>
                      </a:r>
                    </a:p>
                  </a:txBody>
                  <a:tcPr/>
                </a:tc>
                <a:extLst>
                  <a:ext uri="{0D108BD9-81ED-4DB2-BD59-A6C34878D82A}">
                    <a16:rowId xmlns:a16="http://schemas.microsoft.com/office/drawing/2014/main" val="10011"/>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A+1</a:t>
                      </a:r>
                    </a:p>
                  </a:txBody>
                  <a:tcPr/>
                </a:tc>
                <a:tc>
                  <a:txBody>
                    <a:bodyPr/>
                    <a:lstStyle/>
                    <a:p>
                      <a:pPr algn="ctr"/>
                      <a:r>
                        <a:rPr lang="en-GB" sz="1400" dirty="0">
                          <a:latin typeface="Courier" charset="0"/>
                          <a:ea typeface="Courier" charset="0"/>
                          <a:cs typeface="Courier" charset="0"/>
                        </a:rPr>
                        <a:t>M+1</a:t>
                      </a:r>
                    </a:p>
                  </a:txBody>
                  <a:tcPr/>
                </a:tc>
                <a:tc>
                  <a:txBody>
                    <a:bodyPr/>
                    <a:lstStyle/>
                    <a:p>
                      <a:pPr algn="ctr"/>
                      <a:r>
                        <a:rPr lang="en-GB" sz="1400" dirty="0">
                          <a:latin typeface="Courier" charset="0"/>
                          <a:ea typeface="Courier" charset="0"/>
                          <a:cs typeface="Courier" charset="0"/>
                        </a:rPr>
                        <a:t>y+1</a:t>
                      </a:r>
                    </a:p>
                  </a:txBody>
                  <a:tcPr/>
                </a:tc>
                <a:extLst>
                  <a:ext uri="{0D108BD9-81ED-4DB2-BD59-A6C34878D82A}">
                    <a16:rowId xmlns:a16="http://schemas.microsoft.com/office/drawing/2014/main" val="10012"/>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x-1</a:t>
                      </a:r>
                    </a:p>
                  </a:txBody>
                  <a:tcPr/>
                </a:tc>
                <a:extLst>
                  <a:ext uri="{0D108BD9-81ED-4DB2-BD59-A6C34878D82A}">
                    <a16:rowId xmlns:a16="http://schemas.microsoft.com/office/drawing/2014/main" val="10013"/>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A-1</a:t>
                      </a:r>
                    </a:p>
                  </a:txBody>
                  <a:tcPr/>
                </a:tc>
                <a:tc>
                  <a:txBody>
                    <a:bodyPr/>
                    <a:lstStyle/>
                    <a:p>
                      <a:pPr algn="ctr"/>
                      <a:r>
                        <a:rPr lang="en-GB" sz="1400" dirty="0">
                          <a:latin typeface="Courier" charset="0"/>
                          <a:ea typeface="Courier" charset="0"/>
                          <a:cs typeface="Courier" charset="0"/>
                        </a:rPr>
                        <a:t>M-1</a:t>
                      </a:r>
                    </a:p>
                  </a:txBody>
                  <a:tcPr/>
                </a:tc>
                <a:tc>
                  <a:txBody>
                    <a:bodyPr/>
                    <a:lstStyle/>
                    <a:p>
                      <a:pPr algn="ctr"/>
                      <a:r>
                        <a:rPr lang="en-GB" sz="1400" dirty="0">
                          <a:latin typeface="Courier" charset="0"/>
                          <a:ea typeface="Courier" charset="0"/>
                          <a:cs typeface="Courier" charset="0"/>
                        </a:rPr>
                        <a:t>y-1</a:t>
                      </a:r>
                    </a:p>
                  </a:txBody>
                  <a:tcPr/>
                </a:tc>
                <a:extLst>
                  <a:ext uri="{0D108BD9-81ED-4DB2-BD59-A6C34878D82A}">
                    <a16:rowId xmlns:a16="http://schemas.microsoft.com/office/drawing/2014/main" val="10014"/>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D+A</a:t>
                      </a:r>
                    </a:p>
                  </a:txBody>
                  <a:tcPr/>
                </a:tc>
                <a:tc>
                  <a:txBody>
                    <a:bodyPr/>
                    <a:lstStyle/>
                    <a:p>
                      <a:pPr algn="ctr"/>
                      <a:r>
                        <a:rPr lang="en-GB" sz="1400" dirty="0">
                          <a:latin typeface="Courier" charset="0"/>
                          <a:ea typeface="Courier" charset="0"/>
                          <a:cs typeface="Courier" charset="0"/>
                        </a:rPr>
                        <a:t>D+M</a:t>
                      </a:r>
                    </a:p>
                  </a:txBody>
                  <a:tcPr/>
                </a:tc>
                <a:tc>
                  <a:txBody>
                    <a:bodyPr/>
                    <a:lstStyle/>
                    <a:p>
                      <a:pPr algn="ctr"/>
                      <a:r>
                        <a:rPr lang="en-GB" sz="1400" dirty="0" err="1">
                          <a:latin typeface="Courier" charset="0"/>
                          <a:ea typeface="Courier" charset="0"/>
                          <a:cs typeface="Courier" charset="0"/>
                        </a:rPr>
                        <a:t>x+y</a:t>
                      </a:r>
                      <a:endParaRPr lang="en-GB" sz="1400" dirty="0">
                        <a:latin typeface="Courier" charset="0"/>
                        <a:ea typeface="Courier" charset="0"/>
                        <a:cs typeface="Courier" charset="0"/>
                      </a:endParaRPr>
                    </a:p>
                  </a:txBody>
                  <a:tcPr/>
                </a:tc>
                <a:extLst>
                  <a:ext uri="{0D108BD9-81ED-4DB2-BD59-A6C34878D82A}">
                    <a16:rowId xmlns:a16="http://schemas.microsoft.com/office/drawing/2014/main" val="10015"/>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a:t>
                      </a:r>
                    </a:p>
                  </a:txBody>
                  <a:tcPr/>
                </a:tc>
                <a:tc>
                  <a:txBody>
                    <a:bodyPr/>
                    <a:lstStyle/>
                    <a:p>
                      <a:pPr algn="ctr"/>
                      <a:r>
                        <a:rPr lang="en-GB" sz="1400" dirty="0">
                          <a:latin typeface="Courier" charset="0"/>
                          <a:ea typeface="Courier" charset="0"/>
                          <a:cs typeface="Courier" charset="0"/>
                        </a:rPr>
                        <a:t>D-M</a:t>
                      </a:r>
                    </a:p>
                  </a:txBody>
                  <a:tcPr/>
                </a:tc>
                <a:tc>
                  <a:txBody>
                    <a:bodyPr/>
                    <a:lstStyle/>
                    <a:p>
                      <a:pPr algn="ctr"/>
                      <a:r>
                        <a:rPr lang="en-GB" sz="1400" dirty="0">
                          <a:latin typeface="Courier" charset="0"/>
                          <a:ea typeface="Courier" charset="0"/>
                          <a:cs typeface="Courier" charset="0"/>
                        </a:rPr>
                        <a:t>x-y</a:t>
                      </a:r>
                    </a:p>
                  </a:txBody>
                  <a:tcPr/>
                </a:tc>
                <a:extLst>
                  <a:ext uri="{0D108BD9-81ED-4DB2-BD59-A6C34878D82A}">
                    <a16:rowId xmlns:a16="http://schemas.microsoft.com/office/drawing/2014/main" val="10016"/>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A-D</a:t>
                      </a:r>
                    </a:p>
                  </a:txBody>
                  <a:tcPr/>
                </a:tc>
                <a:tc>
                  <a:txBody>
                    <a:bodyPr/>
                    <a:lstStyle/>
                    <a:p>
                      <a:pPr algn="ctr"/>
                      <a:r>
                        <a:rPr lang="en-GB" sz="1400" dirty="0">
                          <a:latin typeface="Courier" charset="0"/>
                          <a:ea typeface="Courier" charset="0"/>
                          <a:cs typeface="Courier" charset="0"/>
                        </a:rPr>
                        <a:t>M-D</a:t>
                      </a:r>
                    </a:p>
                  </a:txBody>
                  <a:tcPr/>
                </a:tc>
                <a:tc>
                  <a:txBody>
                    <a:bodyPr/>
                    <a:lstStyle/>
                    <a:p>
                      <a:pPr algn="ctr"/>
                      <a:r>
                        <a:rPr lang="en-GB" sz="1400" dirty="0">
                          <a:latin typeface="Courier" charset="0"/>
                          <a:ea typeface="Courier" charset="0"/>
                          <a:cs typeface="Courier" charset="0"/>
                        </a:rPr>
                        <a:t>y-x</a:t>
                      </a:r>
                    </a:p>
                  </a:txBody>
                  <a:tcPr/>
                </a:tc>
                <a:extLst>
                  <a:ext uri="{0D108BD9-81ED-4DB2-BD59-A6C34878D82A}">
                    <a16:rowId xmlns:a16="http://schemas.microsoft.com/office/drawing/2014/main" val="10017"/>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D&amp;A</a:t>
                      </a:r>
                    </a:p>
                  </a:txBody>
                  <a:tcPr/>
                </a:tc>
                <a:tc>
                  <a:txBody>
                    <a:bodyPr/>
                    <a:lstStyle/>
                    <a:p>
                      <a:pPr algn="ctr"/>
                      <a:r>
                        <a:rPr lang="en-GB" sz="1400" dirty="0">
                          <a:latin typeface="Courier" charset="0"/>
                          <a:ea typeface="Courier" charset="0"/>
                          <a:cs typeface="Courier" charset="0"/>
                        </a:rPr>
                        <a:t>D&amp;M</a:t>
                      </a:r>
                    </a:p>
                  </a:txBody>
                  <a:tcPr/>
                </a:tc>
                <a:tc>
                  <a:txBody>
                    <a:bodyPr/>
                    <a:lstStyle/>
                    <a:p>
                      <a:pPr algn="ctr"/>
                      <a:r>
                        <a:rPr lang="en-GB" sz="1400" dirty="0" err="1">
                          <a:latin typeface="Courier" charset="0"/>
                          <a:ea typeface="Courier" charset="0"/>
                          <a:cs typeface="Courier" charset="0"/>
                        </a:rPr>
                        <a:t>x&amp;y</a:t>
                      </a:r>
                      <a:endParaRPr lang="en-GB" sz="1400" dirty="0">
                        <a:latin typeface="Courier" charset="0"/>
                        <a:ea typeface="Courier" charset="0"/>
                        <a:cs typeface="Courier" charset="0"/>
                      </a:endParaRPr>
                    </a:p>
                  </a:txBody>
                  <a:tcPr/>
                </a:tc>
                <a:extLst>
                  <a:ext uri="{0D108BD9-81ED-4DB2-BD59-A6C34878D82A}">
                    <a16:rowId xmlns:a16="http://schemas.microsoft.com/office/drawing/2014/main" val="10018"/>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a:t>
                      </a:r>
                    </a:p>
                  </a:txBody>
                  <a:tcPr/>
                </a:tc>
                <a:tc>
                  <a:txBody>
                    <a:bodyPr/>
                    <a:lstStyle/>
                    <a:p>
                      <a:pPr algn="ctr"/>
                      <a:r>
                        <a:rPr lang="en-GB" sz="1400" dirty="0">
                          <a:latin typeface="Courier" charset="0"/>
                          <a:ea typeface="Courier" charset="0"/>
                          <a:cs typeface="Courier" charset="0"/>
                        </a:rPr>
                        <a:t>D|M</a:t>
                      </a:r>
                    </a:p>
                  </a:txBody>
                  <a:tcPr/>
                </a:tc>
                <a:tc>
                  <a:txBody>
                    <a:bodyPr/>
                    <a:lstStyle/>
                    <a:p>
                      <a:pPr algn="ctr"/>
                      <a:r>
                        <a:rPr lang="en-GB" sz="1400" dirty="0" err="1">
                          <a:latin typeface="Courier" charset="0"/>
                          <a:ea typeface="Courier" charset="0"/>
                          <a:cs typeface="Courier" charset="0"/>
                        </a:rPr>
                        <a:t>x|y</a:t>
                      </a:r>
                      <a:endParaRPr lang="en-GB" sz="1400" dirty="0">
                        <a:latin typeface="Courier" charset="0"/>
                        <a:ea typeface="Courier" charset="0"/>
                        <a:cs typeface="Courier" charset="0"/>
                      </a:endParaRPr>
                    </a:p>
                  </a:txBody>
                  <a:tcPr/>
                </a:tc>
                <a:extLst>
                  <a:ext uri="{0D108BD9-81ED-4DB2-BD59-A6C34878D82A}">
                    <a16:rowId xmlns:a16="http://schemas.microsoft.com/office/drawing/2014/main" val="10019"/>
                  </a:ext>
                </a:extLst>
              </a:tr>
            </a:tbl>
          </a:graphicData>
        </a:graphic>
      </p:graphicFrame>
      <p:sp>
        <p:nvSpPr>
          <p:cNvPr id="6" name="Title 1"/>
          <p:cNvSpPr>
            <a:spLocks noGrp="1"/>
          </p:cNvSpPr>
          <p:nvPr>
            <p:ph type="title"/>
          </p:nvPr>
        </p:nvSpPr>
        <p:spPr>
          <a:xfrm>
            <a:off x="838200" y="365125"/>
            <a:ext cx="2096911" cy="1325563"/>
          </a:xfrm>
        </p:spPr>
        <p:txBody>
          <a:bodyPr/>
          <a:lstStyle/>
          <a:p>
            <a:r>
              <a:rPr lang="en-GB"/>
              <a:t>Comp</a:t>
            </a:r>
            <a:endParaRPr lang="en-GB" dirty="0"/>
          </a:p>
        </p:txBody>
      </p:sp>
    </p:spTree>
    <p:extLst>
      <p:ext uri="{BB962C8B-B14F-4D97-AF65-F5344CB8AC3E}">
        <p14:creationId xmlns:p14="http://schemas.microsoft.com/office/powerpoint/2010/main" val="1846498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Hex Editor</a:t>
            </a:r>
          </a:p>
        </p:txBody>
      </p:sp>
      <p:pic>
        <p:nvPicPr>
          <p:cNvPr id="9" name="Content Placeholder 8" descr="Hex editor window"/>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72200" y="1832539"/>
            <a:ext cx="5181600" cy="4337510"/>
          </a:xfrm>
        </p:spPr>
      </p:pic>
      <p:sp>
        <p:nvSpPr>
          <p:cNvPr id="8" name="Content Placeholder 7"/>
          <p:cNvSpPr>
            <a:spLocks noGrp="1"/>
          </p:cNvSpPr>
          <p:nvPr>
            <p:ph sz="half" idx="1"/>
          </p:nvPr>
        </p:nvSpPr>
        <p:spPr/>
        <p:txBody>
          <a:bodyPr>
            <a:normAutofit lnSpcReduction="10000"/>
          </a:bodyPr>
          <a:lstStyle/>
          <a:p>
            <a:r>
              <a:rPr lang="en-GB" dirty="0"/>
              <a:t>The assembler translates each assembly command  into a binary machine instruction</a:t>
            </a:r>
          </a:p>
          <a:p>
            <a:r>
              <a:rPr lang="en-GB" dirty="0"/>
              <a:t>These are often called binary files (.bin)</a:t>
            </a:r>
          </a:p>
          <a:p>
            <a:r>
              <a:rPr lang="en-GB" dirty="0"/>
              <a:t>We can use </a:t>
            </a:r>
            <a:r>
              <a:rPr lang="en-GB" b="1" dirty="0"/>
              <a:t>Hex Editors</a:t>
            </a:r>
            <a:r>
              <a:rPr lang="en-GB" dirty="0"/>
              <a:t> to load and edit the raw binary files</a:t>
            </a:r>
          </a:p>
          <a:p>
            <a:r>
              <a:rPr lang="en-GB" dirty="0"/>
              <a:t>They usually show the hexadecimal equivalent of the binary instruction and ASCII interpretation</a:t>
            </a:r>
          </a:p>
        </p:txBody>
      </p:sp>
    </p:spTree>
    <p:extLst>
      <p:ext uri="{BB962C8B-B14F-4D97-AF65-F5344CB8AC3E}">
        <p14:creationId xmlns:p14="http://schemas.microsoft.com/office/powerpoint/2010/main" val="589484671"/>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Destination</a:t>
            </a:r>
          </a:p>
        </p:txBody>
      </p:sp>
      <p:graphicFrame>
        <p:nvGraphicFramePr>
          <p:cNvPr id="5" name="Content Placeholder 4"/>
          <p:cNvGraphicFramePr>
            <a:graphicFrameLocks noGrp="1"/>
          </p:cNvGraphicFramePr>
          <p:nvPr>
            <p:ph idx="1"/>
          </p:nvPr>
        </p:nvGraphicFramePr>
        <p:xfrm>
          <a:off x="1636123" y="2166620"/>
          <a:ext cx="8919754" cy="3337560"/>
        </p:xfrm>
        <a:graphic>
          <a:graphicData uri="http://schemas.openxmlformats.org/drawingml/2006/table">
            <a:tbl>
              <a:tblPr firstRow="1" bandRow="1">
                <a:tableStyleId>{9D7B26C5-4107-4FEC-AEDC-1716B250A1EF}</a:tableStyleId>
              </a:tblPr>
              <a:tblGrid>
                <a:gridCol w="1008794">
                  <a:extLst>
                    <a:ext uri="{9D8B030D-6E8A-4147-A177-3AD203B41FA5}">
                      <a16:colId xmlns:a16="http://schemas.microsoft.com/office/drawing/2014/main" val="20000"/>
                    </a:ext>
                  </a:extLst>
                </a:gridCol>
                <a:gridCol w="1008794">
                  <a:extLst>
                    <a:ext uri="{9D8B030D-6E8A-4147-A177-3AD203B41FA5}">
                      <a16:colId xmlns:a16="http://schemas.microsoft.com/office/drawing/2014/main" val="20001"/>
                    </a:ext>
                  </a:extLst>
                </a:gridCol>
                <a:gridCol w="1008794">
                  <a:extLst>
                    <a:ext uri="{9D8B030D-6E8A-4147-A177-3AD203B41FA5}">
                      <a16:colId xmlns:a16="http://schemas.microsoft.com/office/drawing/2014/main" val="20002"/>
                    </a:ext>
                  </a:extLst>
                </a:gridCol>
                <a:gridCol w="1569567">
                  <a:extLst>
                    <a:ext uri="{9D8B030D-6E8A-4147-A177-3AD203B41FA5}">
                      <a16:colId xmlns:a16="http://schemas.microsoft.com/office/drawing/2014/main" val="20003"/>
                    </a:ext>
                  </a:extLst>
                </a:gridCol>
                <a:gridCol w="4323805">
                  <a:extLst>
                    <a:ext uri="{9D8B030D-6E8A-4147-A177-3AD203B41FA5}">
                      <a16:colId xmlns:a16="http://schemas.microsoft.com/office/drawing/2014/main" val="20004"/>
                    </a:ext>
                  </a:extLst>
                </a:gridCol>
              </a:tblGrid>
              <a:tr h="370840">
                <a:tc>
                  <a:txBody>
                    <a:bodyPr/>
                    <a:lstStyle/>
                    <a:p>
                      <a:pPr algn="ctr"/>
                      <a:r>
                        <a:rPr lang="en-GB" dirty="0"/>
                        <a:t>d</a:t>
                      </a:r>
                      <a:r>
                        <a:rPr lang="en-GB" baseline="-25000" dirty="0"/>
                        <a:t>1</a:t>
                      </a:r>
                    </a:p>
                  </a:txBody>
                  <a:tcPr/>
                </a:tc>
                <a:tc>
                  <a:txBody>
                    <a:bodyPr/>
                    <a:lstStyle/>
                    <a:p>
                      <a:pPr algn="ctr"/>
                      <a:r>
                        <a:rPr lang="en-GB" dirty="0"/>
                        <a:t>d</a:t>
                      </a:r>
                      <a:r>
                        <a:rPr lang="en-GB" baseline="-25000" dirty="0"/>
                        <a:t>2</a:t>
                      </a:r>
                    </a:p>
                  </a:txBody>
                  <a:tcPr/>
                </a:tc>
                <a:tc>
                  <a:txBody>
                    <a:bodyPr/>
                    <a:lstStyle/>
                    <a:p>
                      <a:pPr algn="ctr"/>
                      <a:r>
                        <a:rPr lang="en-GB" dirty="0"/>
                        <a:t>d</a:t>
                      </a:r>
                      <a:r>
                        <a:rPr lang="en-GB" baseline="-25000" dirty="0"/>
                        <a:t>3</a:t>
                      </a:r>
                    </a:p>
                  </a:txBody>
                  <a:tcPr/>
                </a:tc>
                <a:tc>
                  <a:txBody>
                    <a:bodyPr/>
                    <a:lstStyle/>
                    <a:p>
                      <a:r>
                        <a:rPr lang="en-GB" dirty="0"/>
                        <a:t>Mnemonic</a:t>
                      </a:r>
                    </a:p>
                  </a:txBody>
                  <a:tcPr/>
                </a:tc>
                <a:tc>
                  <a:txBody>
                    <a:bodyPr/>
                    <a:lstStyle/>
                    <a:p>
                      <a:r>
                        <a:rPr lang="en-GB" dirty="0"/>
                        <a:t>Destination</a:t>
                      </a:r>
                    </a:p>
                  </a:txBody>
                  <a:tcPr/>
                </a:tc>
                <a:extLst>
                  <a:ext uri="{0D108BD9-81ED-4DB2-BD59-A6C34878D82A}">
                    <a16:rowId xmlns:a16="http://schemas.microsoft.com/office/drawing/2014/main" val="10000"/>
                  </a:ext>
                </a:extLst>
              </a:tr>
              <a:tr h="370840">
                <a:tc>
                  <a:txBody>
                    <a:bodyPr/>
                    <a:lstStyle/>
                    <a:p>
                      <a:pPr algn="ctr"/>
                      <a:r>
                        <a:rPr lang="en-GB" dirty="0"/>
                        <a:t>0</a:t>
                      </a:r>
                    </a:p>
                  </a:txBody>
                  <a:tcPr/>
                </a:tc>
                <a:tc>
                  <a:txBody>
                    <a:bodyPr/>
                    <a:lstStyle/>
                    <a:p>
                      <a:pPr algn="ctr"/>
                      <a:r>
                        <a:rPr lang="en-GB" dirty="0"/>
                        <a:t>0</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null</a:t>
                      </a:r>
                    </a:p>
                  </a:txBody>
                  <a:tcPr/>
                </a:tc>
                <a:tc>
                  <a:txBody>
                    <a:bodyPr/>
                    <a:lstStyle/>
                    <a:p>
                      <a:r>
                        <a:rPr lang="en-GB" dirty="0"/>
                        <a:t>Not stored anywhere</a:t>
                      </a:r>
                    </a:p>
                  </a:txBody>
                  <a:tcPr/>
                </a:tc>
                <a:extLst>
                  <a:ext uri="{0D108BD9-81ED-4DB2-BD59-A6C34878D82A}">
                    <a16:rowId xmlns:a16="http://schemas.microsoft.com/office/drawing/2014/main" val="10001"/>
                  </a:ext>
                </a:extLst>
              </a:tr>
              <a:tr h="370840">
                <a:tc>
                  <a:txBody>
                    <a:bodyPr/>
                    <a:lstStyle/>
                    <a:p>
                      <a:pPr algn="ctr"/>
                      <a:r>
                        <a:rPr lang="en-GB" dirty="0"/>
                        <a:t>0</a:t>
                      </a:r>
                    </a:p>
                  </a:txBody>
                  <a:tcPr/>
                </a:tc>
                <a:tc>
                  <a:txBody>
                    <a:bodyPr/>
                    <a:lstStyle/>
                    <a:p>
                      <a:pPr algn="ctr"/>
                      <a:r>
                        <a:rPr lang="en-GB" dirty="0"/>
                        <a:t>0</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M</a:t>
                      </a:r>
                    </a:p>
                  </a:txBody>
                  <a:tcPr/>
                </a:tc>
                <a:tc>
                  <a:txBody>
                    <a:bodyPr/>
                    <a:lstStyle/>
                    <a:p>
                      <a:r>
                        <a:rPr lang="en-GB" dirty="0"/>
                        <a:t>Memory[A]</a:t>
                      </a:r>
                    </a:p>
                  </a:txBody>
                  <a:tcPr/>
                </a:tc>
                <a:extLst>
                  <a:ext uri="{0D108BD9-81ED-4DB2-BD59-A6C34878D82A}">
                    <a16:rowId xmlns:a16="http://schemas.microsoft.com/office/drawing/2014/main" val="10002"/>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D</a:t>
                      </a:r>
                    </a:p>
                  </a:txBody>
                  <a:tcPr/>
                </a:tc>
                <a:tc>
                  <a:txBody>
                    <a:bodyPr/>
                    <a:lstStyle/>
                    <a:p>
                      <a:r>
                        <a:rPr lang="en-GB" dirty="0"/>
                        <a:t>D register</a:t>
                      </a:r>
                    </a:p>
                  </a:txBody>
                  <a:tcPr/>
                </a:tc>
                <a:extLst>
                  <a:ext uri="{0D108BD9-81ED-4DB2-BD59-A6C34878D82A}">
                    <a16:rowId xmlns:a16="http://schemas.microsoft.com/office/drawing/2014/main" val="10003"/>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MD</a:t>
                      </a:r>
                    </a:p>
                  </a:txBody>
                  <a:tcPr/>
                </a:tc>
                <a:tc>
                  <a:txBody>
                    <a:bodyPr/>
                    <a:lstStyle/>
                    <a:p>
                      <a:r>
                        <a:rPr lang="en-GB" dirty="0"/>
                        <a:t>Memory[A] and D</a:t>
                      </a:r>
                    </a:p>
                  </a:txBody>
                  <a:tcPr/>
                </a:tc>
                <a:extLst>
                  <a:ext uri="{0D108BD9-81ED-4DB2-BD59-A6C34878D82A}">
                    <a16:rowId xmlns:a16="http://schemas.microsoft.com/office/drawing/2014/main" val="10004"/>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A</a:t>
                      </a:r>
                    </a:p>
                  </a:txBody>
                  <a:tcPr/>
                </a:tc>
                <a:tc>
                  <a:txBody>
                    <a:bodyPr/>
                    <a:lstStyle/>
                    <a:p>
                      <a:r>
                        <a:rPr lang="en-GB" dirty="0"/>
                        <a:t>A register</a:t>
                      </a:r>
                    </a:p>
                  </a:txBody>
                  <a:tcPr/>
                </a:tc>
                <a:extLst>
                  <a:ext uri="{0D108BD9-81ED-4DB2-BD59-A6C34878D82A}">
                    <a16:rowId xmlns:a16="http://schemas.microsoft.com/office/drawing/2014/main" val="10005"/>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AM</a:t>
                      </a:r>
                    </a:p>
                  </a:txBody>
                  <a:tcPr/>
                </a:tc>
                <a:tc>
                  <a:txBody>
                    <a:bodyPr/>
                    <a:lstStyle/>
                    <a:p>
                      <a:r>
                        <a:rPr lang="en-GB" dirty="0"/>
                        <a:t>A register and Memory[A]</a:t>
                      </a:r>
                    </a:p>
                  </a:txBody>
                  <a:tcPr/>
                </a:tc>
                <a:extLst>
                  <a:ext uri="{0D108BD9-81ED-4DB2-BD59-A6C34878D82A}">
                    <a16:rowId xmlns:a16="http://schemas.microsoft.com/office/drawing/2014/main" val="10006"/>
                  </a:ext>
                </a:extLst>
              </a:tr>
              <a:tr h="370840">
                <a:tc>
                  <a:txBody>
                    <a:bodyPr/>
                    <a:lstStyle/>
                    <a:p>
                      <a:pPr algn="ctr"/>
                      <a:r>
                        <a:rPr lang="en-GB" dirty="0"/>
                        <a:t>1</a:t>
                      </a:r>
                    </a:p>
                  </a:txBody>
                  <a:tcPr/>
                </a:tc>
                <a:tc>
                  <a:txBody>
                    <a:bodyPr/>
                    <a:lstStyle/>
                    <a:p>
                      <a:pPr algn="ctr"/>
                      <a:r>
                        <a:rPr lang="en-GB" dirty="0"/>
                        <a:t>1</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AD</a:t>
                      </a:r>
                    </a:p>
                  </a:txBody>
                  <a:tcPr/>
                </a:tc>
                <a:tc>
                  <a:txBody>
                    <a:bodyPr/>
                    <a:lstStyle/>
                    <a:p>
                      <a:r>
                        <a:rPr lang="en-GB" dirty="0"/>
                        <a:t>A register</a:t>
                      </a:r>
                      <a:r>
                        <a:rPr lang="en-GB" baseline="0" dirty="0"/>
                        <a:t> and D register</a:t>
                      </a:r>
                      <a:endParaRPr lang="en-GB" dirty="0"/>
                    </a:p>
                  </a:txBody>
                  <a:tcPr/>
                </a:tc>
                <a:extLst>
                  <a:ext uri="{0D108BD9-81ED-4DB2-BD59-A6C34878D82A}">
                    <a16:rowId xmlns:a16="http://schemas.microsoft.com/office/drawing/2014/main" val="10007"/>
                  </a:ext>
                </a:extLst>
              </a:tr>
              <a:tr h="370840">
                <a:tc>
                  <a:txBody>
                    <a:bodyPr/>
                    <a:lstStyle/>
                    <a:p>
                      <a:pPr algn="ctr"/>
                      <a:r>
                        <a:rPr lang="en-GB" dirty="0"/>
                        <a:t>1</a:t>
                      </a:r>
                    </a:p>
                  </a:txBody>
                  <a:tcPr/>
                </a:tc>
                <a:tc>
                  <a:txBody>
                    <a:bodyPr/>
                    <a:lstStyle/>
                    <a:p>
                      <a:pPr algn="ctr"/>
                      <a:r>
                        <a:rPr lang="en-GB" dirty="0"/>
                        <a:t>1</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AMD</a:t>
                      </a:r>
                    </a:p>
                  </a:txBody>
                  <a:tcPr/>
                </a:tc>
                <a:tc>
                  <a:txBody>
                    <a:bodyPr/>
                    <a:lstStyle/>
                    <a:p>
                      <a:r>
                        <a:rPr lang="en-GB" dirty="0"/>
                        <a:t>A</a:t>
                      </a:r>
                      <a:r>
                        <a:rPr lang="en-GB" baseline="0" dirty="0"/>
                        <a:t> register, Memory[A] and D register</a:t>
                      </a:r>
                      <a:endParaRPr lang="en-GB" dirty="0"/>
                    </a:p>
                  </a:txBody>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296797701"/>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Jump</a:t>
            </a:r>
          </a:p>
        </p:txBody>
      </p:sp>
      <p:graphicFrame>
        <p:nvGraphicFramePr>
          <p:cNvPr id="5" name="Content Placeholder 4"/>
          <p:cNvGraphicFramePr>
            <a:graphicFrameLocks/>
          </p:cNvGraphicFramePr>
          <p:nvPr/>
        </p:nvGraphicFramePr>
        <p:xfrm>
          <a:off x="1636123" y="1825625"/>
          <a:ext cx="8919754" cy="3708400"/>
        </p:xfrm>
        <a:graphic>
          <a:graphicData uri="http://schemas.openxmlformats.org/drawingml/2006/table">
            <a:tbl>
              <a:tblPr firstRow="1" bandRow="1">
                <a:tableStyleId>{9D7B26C5-4107-4FEC-AEDC-1716B250A1EF}</a:tableStyleId>
              </a:tblPr>
              <a:tblGrid>
                <a:gridCol w="1008794">
                  <a:extLst>
                    <a:ext uri="{9D8B030D-6E8A-4147-A177-3AD203B41FA5}">
                      <a16:colId xmlns:a16="http://schemas.microsoft.com/office/drawing/2014/main" val="20000"/>
                    </a:ext>
                  </a:extLst>
                </a:gridCol>
                <a:gridCol w="1008794">
                  <a:extLst>
                    <a:ext uri="{9D8B030D-6E8A-4147-A177-3AD203B41FA5}">
                      <a16:colId xmlns:a16="http://schemas.microsoft.com/office/drawing/2014/main" val="20001"/>
                    </a:ext>
                  </a:extLst>
                </a:gridCol>
                <a:gridCol w="1008794">
                  <a:extLst>
                    <a:ext uri="{9D8B030D-6E8A-4147-A177-3AD203B41FA5}">
                      <a16:colId xmlns:a16="http://schemas.microsoft.com/office/drawing/2014/main" val="20002"/>
                    </a:ext>
                  </a:extLst>
                </a:gridCol>
                <a:gridCol w="1569567">
                  <a:extLst>
                    <a:ext uri="{9D8B030D-6E8A-4147-A177-3AD203B41FA5}">
                      <a16:colId xmlns:a16="http://schemas.microsoft.com/office/drawing/2014/main" val="20003"/>
                    </a:ext>
                  </a:extLst>
                </a:gridCol>
                <a:gridCol w="4323805">
                  <a:extLst>
                    <a:ext uri="{9D8B030D-6E8A-4147-A177-3AD203B41FA5}">
                      <a16:colId xmlns:a16="http://schemas.microsoft.com/office/drawing/2014/main" val="20004"/>
                    </a:ext>
                  </a:extLst>
                </a:gridCol>
              </a:tblGrid>
              <a:tr h="370840">
                <a:tc>
                  <a:txBody>
                    <a:bodyPr/>
                    <a:lstStyle/>
                    <a:p>
                      <a:pPr algn="ctr"/>
                      <a:r>
                        <a:rPr lang="en-GB" dirty="0"/>
                        <a:t>j</a:t>
                      </a:r>
                      <a:r>
                        <a:rPr lang="en-GB" baseline="-25000" dirty="0"/>
                        <a:t>1</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j</a:t>
                      </a:r>
                      <a:r>
                        <a:rPr lang="en-GB" baseline="-25000" dirty="0"/>
                        <a:t>2</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j</a:t>
                      </a:r>
                      <a:r>
                        <a:rPr lang="en-GB" baseline="-25000" dirty="0"/>
                        <a:t>3</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r>
                        <a:rPr lang="en-GB" dirty="0"/>
                        <a:t>Mnemonic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r>
                        <a:rPr lang="en-GB" dirty="0"/>
                        <a:t>Destination</a:t>
                      </a:r>
                    </a:p>
                  </a:txBody>
                  <a:tcPr>
                    <a:lnL w="12700" cap="flat" cmpd="sng" algn="ctr">
                      <a:solidFill>
                        <a:schemeClr val="tx1"/>
                      </a:solidFill>
                      <a:prstDash val="solid"/>
                      <a:round/>
                      <a:headEnd type="none" w="med" len="med"/>
                      <a:tailEnd type="none" w="med" len="med"/>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0840">
                <a:tc>
                  <a:txBody>
                    <a:bodyPr/>
                    <a:lstStyle/>
                    <a:p>
                      <a:pPr algn="ctr"/>
                      <a:r>
                        <a:rPr lang="en-GB" baseline="0" dirty="0"/>
                        <a:t>out &lt; 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baseline="0" dirty="0"/>
                        <a:t>out = 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baseline="0" dirty="0"/>
                        <a:t>out &gt; 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n-GB" dirty="0"/>
                    </a:p>
                  </a:txBody>
                  <a:tcPr>
                    <a:noFill/>
                  </a:tcPr>
                </a:tc>
                <a:tc vMerge="1">
                  <a:txBody>
                    <a:bodyPr/>
                    <a:lstStyle/>
                    <a:p>
                      <a:endParaRPr lang="en-GB" dirty="0"/>
                    </a:p>
                  </a:txBody>
                  <a:tcPr>
                    <a:noFill/>
                  </a:tcPr>
                </a:tc>
                <a:extLst>
                  <a:ext uri="{0D108BD9-81ED-4DB2-BD59-A6C34878D82A}">
                    <a16:rowId xmlns:a16="http://schemas.microsoft.com/office/drawing/2014/main" val="10001"/>
                  </a:ext>
                </a:extLst>
              </a:tr>
              <a:tr h="370840">
                <a:tc>
                  <a:txBody>
                    <a:bodyPr/>
                    <a:lstStyle/>
                    <a:p>
                      <a:pPr algn="ctr"/>
                      <a:r>
                        <a:rPr lang="en-GB" dirty="0"/>
                        <a:t>0</a:t>
                      </a:r>
                    </a:p>
                  </a:txBody>
                  <a:tcPr>
                    <a:lnT w="12700" cap="flat" cmpd="sng" algn="ctr">
                      <a:solidFill>
                        <a:schemeClr val="tx1"/>
                      </a:solidFill>
                      <a:prstDash val="solid"/>
                      <a:round/>
                      <a:headEnd type="none" w="med" len="med"/>
                      <a:tailEnd type="none" w="med" len="med"/>
                    </a:lnT>
                  </a:tcPr>
                </a:tc>
                <a:tc>
                  <a:txBody>
                    <a:bodyPr/>
                    <a:lstStyle/>
                    <a:p>
                      <a:pPr algn="ctr"/>
                      <a:r>
                        <a:rPr lang="en-GB" dirty="0"/>
                        <a:t>0</a:t>
                      </a:r>
                    </a:p>
                  </a:txBody>
                  <a:tcPr>
                    <a:lnT w="12700" cap="flat" cmpd="sng" algn="ctr">
                      <a:solidFill>
                        <a:schemeClr val="tx1"/>
                      </a:solidFill>
                      <a:prstDash val="solid"/>
                      <a:round/>
                      <a:headEnd type="none" w="med" len="med"/>
                      <a:tailEnd type="none" w="med" len="med"/>
                    </a:lnT>
                  </a:tcPr>
                </a:tc>
                <a:tc>
                  <a:txBody>
                    <a:bodyPr/>
                    <a:lstStyle/>
                    <a:p>
                      <a:pPr algn="ctr"/>
                      <a:r>
                        <a:rPr lang="en-GB" dirty="0"/>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GB" dirty="0">
                          <a:latin typeface="Courier" charset="0"/>
                          <a:ea typeface="Courier" charset="0"/>
                          <a:cs typeface="Courier" charset="0"/>
                        </a:rPr>
                        <a:t>null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r>
                        <a:rPr lang="en-GB" dirty="0"/>
                        <a:t>No jump</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2"/>
                  </a:ext>
                </a:extLst>
              </a:tr>
              <a:tr h="370840">
                <a:tc>
                  <a:txBody>
                    <a:bodyPr/>
                    <a:lstStyle/>
                    <a:p>
                      <a:pPr algn="ctr"/>
                      <a:r>
                        <a:rPr lang="en-GB" dirty="0"/>
                        <a:t>0</a:t>
                      </a:r>
                    </a:p>
                  </a:txBody>
                  <a:tcPr/>
                </a:tc>
                <a:tc>
                  <a:txBody>
                    <a:bodyPr/>
                    <a:lstStyle/>
                    <a:p>
                      <a:pPr algn="ctr"/>
                      <a:r>
                        <a:rPr lang="en-GB" dirty="0"/>
                        <a:t>0</a:t>
                      </a:r>
                    </a:p>
                  </a:txBody>
                  <a:tcPr/>
                </a:tc>
                <a:tc>
                  <a:txBody>
                    <a:bodyPr/>
                    <a:lstStyle/>
                    <a:p>
                      <a:pPr algn="ctr"/>
                      <a:r>
                        <a:rPr lang="en-GB" dirty="0"/>
                        <a:t>1</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JGT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&gt; 0 then jump</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3"/>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0</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JEQ</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 0 then</a:t>
                      </a:r>
                      <a:r>
                        <a:rPr lang="en-GB" baseline="0" dirty="0"/>
                        <a:t> jump</a:t>
                      </a:r>
                      <a:endParaRPr lang="en-GB"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4"/>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1</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 0 then</a:t>
                      </a:r>
                      <a:r>
                        <a:rPr lang="en-GB" baseline="0" dirty="0"/>
                        <a:t> jump</a:t>
                      </a:r>
                      <a:endParaRPr lang="en-GB"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5"/>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0</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JLT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&lt; 0 then jump</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6"/>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1</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 0 then jump</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7"/>
                  </a:ext>
                </a:extLst>
              </a:tr>
              <a:tr h="370840">
                <a:tc>
                  <a:txBody>
                    <a:bodyPr/>
                    <a:lstStyle/>
                    <a:p>
                      <a:pPr algn="ctr"/>
                      <a:r>
                        <a:rPr lang="en-GB" dirty="0"/>
                        <a:t>1</a:t>
                      </a:r>
                    </a:p>
                  </a:txBody>
                  <a:tcPr>
                    <a:lnB>
                      <a:noFill/>
                    </a:lnB>
                  </a:tcPr>
                </a:tc>
                <a:tc>
                  <a:txBody>
                    <a:bodyPr/>
                    <a:lstStyle/>
                    <a:p>
                      <a:pPr algn="ctr"/>
                      <a:r>
                        <a:rPr lang="en-GB" dirty="0"/>
                        <a:t>1</a:t>
                      </a:r>
                    </a:p>
                  </a:txBody>
                  <a:tcPr>
                    <a:lnB>
                      <a:noFill/>
                    </a:lnB>
                  </a:tcPr>
                </a:tc>
                <a:tc>
                  <a:txBody>
                    <a:bodyPr/>
                    <a:lstStyle/>
                    <a:p>
                      <a:pPr algn="ctr"/>
                      <a:r>
                        <a:rPr lang="en-GB" dirty="0"/>
                        <a:t>0</a:t>
                      </a:r>
                    </a:p>
                  </a:txBody>
                  <a:tcPr>
                    <a:lnR w="12700" cap="flat" cmpd="sng" algn="ctr">
                      <a:solidFill>
                        <a:schemeClr val="tx1"/>
                      </a:solidFill>
                      <a:prstDash val="solid"/>
                      <a:round/>
                      <a:headEnd type="none" w="med" len="med"/>
                      <a:tailEnd type="none" w="med" len="med"/>
                    </a:lnR>
                    <a:lnB>
                      <a:noFill/>
                    </a:lnB>
                  </a:tcPr>
                </a:tc>
                <a:tc>
                  <a:txBody>
                    <a:bodyPr/>
                    <a:lstStyle/>
                    <a:p>
                      <a:pPr algn="ctr"/>
                      <a:r>
                        <a:rPr lang="en-GB" dirty="0">
                          <a:latin typeface="Courier" charset="0"/>
                          <a:ea typeface="Courier" charset="0"/>
                          <a:cs typeface="Courier" charset="0"/>
                        </a:rPr>
                        <a:t>JLE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a:noFill/>
                    </a:lnB>
                  </a:tcPr>
                </a:tc>
                <a:tc>
                  <a:txBody>
                    <a:bodyPr/>
                    <a:lstStyle/>
                    <a:p>
                      <a:r>
                        <a:rPr lang="en-GB" dirty="0"/>
                        <a:t>If out ≤ 0 then jump</a:t>
                      </a:r>
                    </a:p>
                  </a:txBody>
                  <a:tcPr>
                    <a:lnL w="12700" cap="flat" cmpd="sng" algn="ctr">
                      <a:solidFill>
                        <a:schemeClr val="tx1"/>
                      </a:solidFill>
                      <a:prstDash val="solid"/>
                      <a:round/>
                      <a:headEnd type="none" w="med" len="med"/>
                      <a:tailEnd type="none" w="med" len="med"/>
                    </a:lnL>
                    <a:lnB>
                      <a:noFill/>
                    </a:lnB>
                  </a:tcPr>
                </a:tc>
                <a:extLst>
                  <a:ext uri="{0D108BD9-81ED-4DB2-BD59-A6C34878D82A}">
                    <a16:rowId xmlns:a16="http://schemas.microsoft.com/office/drawing/2014/main" val="10008"/>
                  </a:ext>
                </a:extLst>
              </a:tr>
              <a:tr h="370840">
                <a:tc>
                  <a:txBody>
                    <a:bodyPr/>
                    <a:lstStyle/>
                    <a:p>
                      <a:pPr algn="ctr"/>
                      <a:r>
                        <a:rPr lang="en-GB" dirty="0"/>
                        <a:t>1</a:t>
                      </a:r>
                    </a:p>
                  </a:txBody>
                  <a:tcP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1</a:t>
                      </a:r>
                    </a:p>
                  </a:txBody>
                  <a:tcP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1</a:t>
                      </a:r>
                    </a:p>
                  </a:txBody>
                  <a:tcPr>
                    <a:lnL>
                      <a:noFill/>
                    </a:lnL>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latin typeface="Courier" charset="0"/>
                          <a:ea typeface="Courier" charset="0"/>
                          <a:cs typeface="Courier" charset="0"/>
                        </a:rPr>
                        <a:t>JMP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t>Jump</a:t>
                      </a:r>
                    </a:p>
                  </a:txBody>
                  <a:tcPr>
                    <a:lnL w="12700" cap="flat" cmpd="sng" algn="ctr">
                      <a:solidFill>
                        <a:schemeClr val="tx1"/>
                      </a:solidFill>
                      <a:prstDash val="solid"/>
                      <a:round/>
                      <a:headEnd type="none" w="med" len="med"/>
                      <a:tailEnd type="none" w="med" len="med"/>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1821932373"/>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Lookup Table</a:t>
            </a:r>
          </a:p>
        </p:txBody>
      </p:sp>
      <p:graphicFrame>
        <p:nvGraphicFramePr>
          <p:cNvPr id="6" name="Content Placeholder 5"/>
          <p:cNvGraphicFramePr>
            <a:graphicFrameLocks noGrp="1"/>
          </p:cNvGraphicFramePr>
          <p:nvPr>
            <p:ph sz="half" idx="1"/>
          </p:nvPr>
        </p:nvGraphicFramePr>
        <p:xfrm>
          <a:off x="838200" y="1825625"/>
          <a:ext cx="5181600" cy="3916206"/>
        </p:xfrm>
        <a:graphic>
          <a:graphicData uri="http://schemas.openxmlformats.org/drawingml/2006/table">
            <a:tbl>
              <a:tblPr firstRow="1" bandRow="1">
                <a:tableStyleId>{5940675A-B579-460E-94D1-54222C63F5DA}</a:tableStyleId>
              </a:tblPr>
              <a:tblGrid>
                <a:gridCol w="3654778">
                  <a:extLst>
                    <a:ext uri="{9D8B030D-6E8A-4147-A177-3AD203B41FA5}">
                      <a16:colId xmlns:a16="http://schemas.microsoft.com/office/drawing/2014/main" val="20000"/>
                    </a:ext>
                  </a:extLst>
                </a:gridCol>
                <a:gridCol w="1526822">
                  <a:extLst>
                    <a:ext uri="{9D8B030D-6E8A-4147-A177-3AD203B41FA5}">
                      <a16:colId xmlns:a16="http://schemas.microsoft.com/office/drawing/2014/main" val="20001"/>
                    </a:ext>
                  </a:extLst>
                </a:gridCol>
              </a:tblGrid>
              <a:tr h="435134">
                <a:tc>
                  <a:txBody>
                    <a:bodyPr/>
                    <a:lstStyle/>
                    <a:p>
                      <a:pPr algn="l"/>
                      <a:r>
                        <a:rPr lang="en-GB" sz="2000" dirty="0"/>
                        <a:t>Pre-defined</a:t>
                      </a:r>
                      <a:r>
                        <a:rPr lang="en-GB" sz="2000" baseline="0" dirty="0"/>
                        <a:t> </a:t>
                      </a:r>
                      <a:r>
                        <a:rPr lang="en-GB" sz="2000" dirty="0"/>
                        <a:t>Symbol</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2000" dirty="0"/>
                        <a:t>Number</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435134">
                <a:tc>
                  <a:txBody>
                    <a:bodyPr/>
                    <a:lstStyle/>
                    <a:p>
                      <a:r>
                        <a:rPr lang="en-GB" sz="1800" dirty="0"/>
                        <a:t>SCREEN</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16384</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435134">
                <a:tc>
                  <a:txBody>
                    <a:bodyPr/>
                    <a:lstStyle/>
                    <a:p>
                      <a:r>
                        <a:rPr lang="en-GB" sz="1800" dirty="0"/>
                        <a:t>KBD</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24576</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435134">
                <a:tc>
                  <a:txBody>
                    <a:bodyPr/>
                    <a:lstStyle/>
                    <a:p>
                      <a:r>
                        <a:rPr lang="en-GB" sz="1800" dirty="0"/>
                        <a:t>R0 to R15</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0</a:t>
                      </a:r>
                      <a:r>
                        <a:rPr lang="en-GB" sz="2000" baseline="0" dirty="0"/>
                        <a:t> to 15</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435134">
                <a:tc>
                  <a:txBody>
                    <a:bodyPr/>
                    <a:lstStyle/>
                    <a:p>
                      <a:r>
                        <a:rPr lang="en-GB" sz="1800" dirty="0"/>
                        <a:t>SP</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0</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435134">
                <a:tc>
                  <a:txBody>
                    <a:bodyPr/>
                    <a:lstStyle/>
                    <a:p>
                      <a:r>
                        <a:rPr lang="en-GB" sz="1800" dirty="0"/>
                        <a:t>LCL</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1</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435134">
                <a:tc>
                  <a:txBody>
                    <a:bodyPr/>
                    <a:lstStyle/>
                    <a:p>
                      <a:r>
                        <a:rPr lang="en-GB" sz="1800" dirty="0"/>
                        <a:t>ARG</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2</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435134">
                <a:tc>
                  <a:txBody>
                    <a:bodyPr/>
                    <a:lstStyle/>
                    <a:p>
                      <a:r>
                        <a:rPr lang="en-GB" sz="1800" dirty="0"/>
                        <a:t>THIS</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3</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435134">
                <a:tc>
                  <a:txBody>
                    <a:bodyPr/>
                    <a:lstStyle/>
                    <a:p>
                      <a:r>
                        <a:rPr lang="en-GB" sz="1800" dirty="0"/>
                        <a:t>THAT</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4</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graphicFrame>
        <p:nvGraphicFramePr>
          <p:cNvPr id="7" name="Content Placeholder 5"/>
          <p:cNvGraphicFramePr>
            <a:graphicFrameLocks noGrp="1"/>
          </p:cNvGraphicFramePr>
          <p:nvPr>
            <p:ph sz="half" idx="1"/>
          </p:nvPr>
        </p:nvGraphicFramePr>
        <p:xfrm>
          <a:off x="6172200" y="699608"/>
          <a:ext cx="5181600" cy="5656742"/>
        </p:xfrm>
        <a:graphic>
          <a:graphicData uri="http://schemas.openxmlformats.org/drawingml/2006/table">
            <a:tbl>
              <a:tblPr firstRow="1" bandRow="1">
                <a:tableStyleId>{5940675A-B579-460E-94D1-54222C63F5DA}</a:tableStyleId>
              </a:tblPr>
              <a:tblGrid>
                <a:gridCol w="3654778">
                  <a:extLst>
                    <a:ext uri="{9D8B030D-6E8A-4147-A177-3AD203B41FA5}">
                      <a16:colId xmlns:a16="http://schemas.microsoft.com/office/drawing/2014/main" val="20000"/>
                    </a:ext>
                  </a:extLst>
                </a:gridCol>
                <a:gridCol w="1526822">
                  <a:extLst>
                    <a:ext uri="{9D8B030D-6E8A-4147-A177-3AD203B41FA5}">
                      <a16:colId xmlns:a16="http://schemas.microsoft.com/office/drawing/2014/main" val="20001"/>
                    </a:ext>
                  </a:extLst>
                </a:gridCol>
              </a:tblGrid>
              <a:tr h="435134">
                <a:tc>
                  <a:txBody>
                    <a:bodyPr/>
                    <a:lstStyle/>
                    <a:p>
                      <a:pPr algn="l"/>
                      <a:r>
                        <a:rPr lang="en-GB" sz="2000" dirty="0"/>
                        <a:t>User-defined Symbol</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2000" dirty="0"/>
                        <a:t>Number</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bl>
          </a:graphicData>
        </a:graphic>
      </p:graphicFrame>
    </p:spTree>
    <p:extLst>
      <p:ext uri="{BB962C8B-B14F-4D97-AF65-F5344CB8AC3E}">
        <p14:creationId xmlns:p14="http://schemas.microsoft.com/office/powerpoint/2010/main" val="248070438"/>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1054092639"/>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1542379570"/>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498330053"/>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246977471"/>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nvGraphicFramePr>
        <p:xfrm>
          <a:off x="4128915" y="243630"/>
          <a:ext cx="7224885" cy="6112720"/>
        </p:xfrm>
        <a:graphic>
          <a:graphicData uri="http://schemas.openxmlformats.org/drawingml/2006/table">
            <a:tbl>
              <a:tblPr firstRow="1" lastCol="1" bandRow="1">
                <a:tableStyleId>{9D7B26C5-4107-4FEC-AEDC-1716B250A1EF}</a:tableStyleId>
              </a:tblPr>
              <a:tblGrid>
                <a:gridCol w="802765">
                  <a:extLst>
                    <a:ext uri="{9D8B030D-6E8A-4147-A177-3AD203B41FA5}">
                      <a16:colId xmlns:a16="http://schemas.microsoft.com/office/drawing/2014/main" val="20000"/>
                    </a:ext>
                  </a:extLst>
                </a:gridCol>
                <a:gridCol w="802765">
                  <a:extLst>
                    <a:ext uri="{9D8B030D-6E8A-4147-A177-3AD203B41FA5}">
                      <a16:colId xmlns:a16="http://schemas.microsoft.com/office/drawing/2014/main" val="20001"/>
                    </a:ext>
                  </a:extLst>
                </a:gridCol>
                <a:gridCol w="802765">
                  <a:extLst>
                    <a:ext uri="{9D8B030D-6E8A-4147-A177-3AD203B41FA5}">
                      <a16:colId xmlns:a16="http://schemas.microsoft.com/office/drawing/2014/main" val="20002"/>
                    </a:ext>
                  </a:extLst>
                </a:gridCol>
                <a:gridCol w="802765">
                  <a:extLst>
                    <a:ext uri="{9D8B030D-6E8A-4147-A177-3AD203B41FA5}">
                      <a16:colId xmlns:a16="http://schemas.microsoft.com/office/drawing/2014/main" val="20003"/>
                    </a:ext>
                  </a:extLst>
                </a:gridCol>
                <a:gridCol w="802765">
                  <a:extLst>
                    <a:ext uri="{9D8B030D-6E8A-4147-A177-3AD203B41FA5}">
                      <a16:colId xmlns:a16="http://schemas.microsoft.com/office/drawing/2014/main" val="20004"/>
                    </a:ext>
                  </a:extLst>
                </a:gridCol>
                <a:gridCol w="802765">
                  <a:extLst>
                    <a:ext uri="{9D8B030D-6E8A-4147-A177-3AD203B41FA5}">
                      <a16:colId xmlns:a16="http://schemas.microsoft.com/office/drawing/2014/main" val="20005"/>
                    </a:ext>
                  </a:extLst>
                </a:gridCol>
                <a:gridCol w="802765">
                  <a:extLst>
                    <a:ext uri="{9D8B030D-6E8A-4147-A177-3AD203B41FA5}">
                      <a16:colId xmlns:a16="http://schemas.microsoft.com/office/drawing/2014/main" val="20006"/>
                    </a:ext>
                  </a:extLst>
                </a:gridCol>
                <a:gridCol w="802765">
                  <a:extLst>
                    <a:ext uri="{9D8B030D-6E8A-4147-A177-3AD203B41FA5}">
                      <a16:colId xmlns:a16="http://schemas.microsoft.com/office/drawing/2014/main" val="20007"/>
                    </a:ext>
                  </a:extLst>
                </a:gridCol>
                <a:gridCol w="802765">
                  <a:extLst>
                    <a:ext uri="{9D8B030D-6E8A-4147-A177-3AD203B41FA5}">
                      <a16:colId xmlns:a16="http://schemas.microsoft.com/office/drawing/2014/main" val="20008"/>
                    </a:ext>
                  </a:extLst>
                </a:gridCol>
              </a:tblGrid>
              <a:tr h="305636">
                <a:tc>
                  <a:txBody>
                    <a:bodyPr/>
                    <a:lstStyle/>
                    <a:p>
                      <a:pPr algn="ctr"/>
                      <a:r>
                        <a:rPr lang="en-GB" sz="1400" dirty="0" err="1">
                          <a:latin typeface="Courier" charset="0"/>
                          <a:ea typeface="Courier" charset="0"/>
                          <a:cs typeface="Courier" charset="0"/>
                        </a:rPr>
                        <a:t>zx</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err="1">
                          <a:latin typeface="Courier" charset="0"/>
                          <a:ea typeface="Courier" charset="0"/>
                          <a:cs typeface="Courier" charset="0"/>
                        </a:rPr>
                        <a:t>nx</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err="1">
                          <a:latin typeface="Courier" charset="0"/>
                          <a:ea typeface="Courier" charset="0"/>
                          <a:cs typeface="Courier" charset="0"/>
                        </a:rPr>
                        <a:t>zy</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err="1">
                          <a:latin typeface="Courier" charset="0"/>
                          <a:ea typeface="Courier" charset="0"/>
                          <a:cs typeface="Courier" charset="0"/>
                        </a:rPr>
                        <a:t>ny</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a:latin typeface="Courier" charset="0"/>
                          <a:ea typeface="Courier" charset="0"/>
                          <a:cs typeface="Courier" charset="0"/>
                        </a:rPr>
                        <a:t>f</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a:latin typeface="Courier" charset="0"/>
                          <a:ea typeface="Courier" charset="0"/>
                          <a:cs typeface="Courier" charset="0"/>
                        </a:rPr>
                        <a:t>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gridSpan="2">
                  <a:txBody>
                    <a:bodyPr/>
                    <a:lstStyle/>
                    <a:p>
                      <a:pPr algn="ctr"/>
                      <a:r>
                        <a:rPr lang="en-GB" sz="1400" dirty="0">
                          <a:latin typeface="Courier" charset="0"/>
                          <a:ea typeface="Courier" charset="0"/>
                          <a:cs typeface="Courier" charset="0"/>
                        </a:rPr>
                        <a:t>comp mnemonic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hMerge="1">
                  <a:txBody>
                    <a:bodyPr/>
                    <a:lstStyle/>
                    <a:p>
                      <a:pPr algn="ctr"/>
                      <a:endParaRPr lang="en-GB" sz="1400" dirty="0">
                        <a:latin typeface="Courier" charset="0"/>
                        <a:ea typeface="Courier" charset="0"/>
                        <a:cs typeface="Courier"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rowSpan="2">
                  <a:txBody>
                    <a:bodyPr/>
                    <a:lstStyle/>
                    <a:p>
                      <a:pPr algn="ctr"/>
                      <a:r>
                        <a:rPr lang="en-GB" sz="1400" dirty="0" err="1">
                          <a:latin typeface="Courier" charset="0"/>
                          <a:ea typeface="Courier" charset="0"/>
                          <a:cs typeface="Courier" charset="0"/>
                        </a:rPr>
                        <a:t>alu</a:t>
                      </a:r>
                      <a:endParaRPr lang="en-GB" sz="1400" dirty="0">
                        <a:latin typeface="Courier" charset="0"/>
                        <a:ea typeface="Courier" charset="0"/>
                        <a:cs typeface="Courier"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extLst>
                  <a:ext uri="{0D108BD9-81ED-4DB2-BD59-A6C34878D82A}">
                    <a16:rowId xmlns:a16="http://schemas.microsoft.com/office/drawing/2014/main" val="10000"/>
                  </a:ext>
                </a:extLst>
              </a:tr>
              <a:tr h="305636">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1</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2</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3</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4</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5</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6</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a=0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a=1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vMerge="1">
                  <a:txBody>
                    <a:bodyPr/>
                    <a:lstStyle/>
                    <a:p>
                      <a:pPr algn="ctr"/>
                      <a:endParaRPr lang="en-GB" sz="1400" dirty="0"/>
                    </a:p>
                  </a:txBody>
                  <a:tcPr anchor="ctr"/>
                </a:tc>
                <a:extLst>
                  <a:ext uri="{0D108BD9-81ED-4DB2-BD59-A6C34878D82A}">
                    <a16:rowId xmlns:a16="http://schemas.microsoft.com/office/drawing/2014/main" val="10001"/>
                  </a:ext>
                </a:extLst>
              </a:tr>
              <a:tr h="305636">
                <a:tc>
                  <a:txBody>
                    <a:bodyPr/>
                    <a:lstStyle/>
                    <a:p>
                      <a:pPr algn="ctr"/>
                      <a:r>
                        <a:rPr lang="en-GB" sz="1400" dirty="0">
                          <a:latin typeface="Courier" charset="0"/>
                          <a:ea typeface="Courier" charset="0"/>
                          <a:cs typeface="Courier" charset="0"/>
                        </a:rPr>
                        <a:t>1</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1</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1</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endParaRPr lang="en-GB" sz="1400" dirty="0">
                        <a:latin typeface="Courier" charset="0"/>
                        <a:ea typeface="Courier" charset="0"/>
                        <a:cs typeface="Courier" charset="0"/>
                      </a:endParaRP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2"/>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1</a:t>
                      </a:r>
                    </a:p>
                  </a:txBody>
                  <a:tcPr/>
                </a:tc>
                <a:extLst>
                  <a:ext uri="{0D108BD9-81ED-4DB2-BD59-A6C34878D82A}">
                    <a16:rowId xmlns:a16="http://schemas.microsoft.com/office/drawing/2014/main" val="10003"/>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-1</a:t>
                      </a:r>
                    </a:p>
                  </a:txBody>
                  <a:tcPr/>
                </a:tc>
                <a:extLst>
                  <a:ext uri="{0D108BD9-81ED-4DB2-BD59-A6C34878D82A}">
                    <a16:rowId xmlns:a16="http://schemas.microsoft.com/office/drawing/2014/main" val="10004"/>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a:t>
                      </a:r>
                    </a:p>
                  </a:txBody>
                  <a:tcPr/>
                </a:tc>
                <a:extLst>
                  <a:ext uri="{0D108BD9-81ED-4DB2-BD59-A6C34878D82A}">
                    <a16:rowId xmlns:a16="http://schemas.microsoft.com/office/drawing/2014/main" val="10005"/>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A</a:t>
                      </a:r>
                    </a:p>
                  </a:txBody>
                  <a:tcPr/>
                </a:tc>
                <a:tc>
                  <a:txBody>
                    <a:bodyPr/>
                    <a:lstStyle/>
                    <a:p>
                      <a:pPr algn="ctr"/>
                      <a:r>
                        <a:rPr lang="en-GB" sz="1400" dirty="0">
                          <a:latin typeface="Courier" charset="0"/>
                          <a:ea typeface="Courier" charset="0"/>
                          <a:cs typeface="Courier" charset="0"/>
                        </a:rPr>
                        <a:t>M</a:t>
                      </a:r>
                    </a:p>
                  </a:txBody>
                  <a:tcPr/>
                </a:tc>
                <a:tc>
                  <a:txBody>
                    <a:bodyPr/>
                    <a:lstStyle/>
                    <a:p>
                      <a:pPr algn="ctr"/>
                      <a:r>
                        <a:rPr lang="en-GB" sz="1400" dirty="0">
                          <a:latin typeface="Courier" charset="0"/>
                          <a:ea typeface="Courier" charset="0"/>
                          <a:cs typeface="Courier" charset="0"/>
                        </a:rPr>
                        <a:t>y</a:t>
                      </a:r>
                    </a:p>
                  </a:txBody>
                  <a:tcPr/>
                </a:tc>
                <a:extLst>
                  <a:ext uri="{0D108BD9-81ED-4DB2-BD59-A6C34878D82A}">
                    <a16:rowId xmlns:a16="http://schemas.microsoft.com/office/drawing/2014/main" val="10006"/>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a:t>
                      </a:r>
                    </a:p>
                  </a:txBody>
                  <a:tcPr/>
                </a:tc>
                <a:extLst>
                  <a:ext uri="{0D108BD9-81ED-4DB2-BD59-A6C34878D82A}">
                    <a16:rowId xmlns:a16="http://schemas.microsoft.com/office/drawing/2014/main" val="10007"/>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a:t>
                      </a:r>
                    </a:p>
                  </a:txBody>
                  <a:tcPr/>
                </a:tc>
                <a:tc>
                  <a:txBody>
                    <a:bodyPr/>
                    <a:lstStyle/>
                    <a:p>
                      <a:pPr algn="ctr"/>
                      <a:r>
                        <a:rPr lang="en-GB" sz="1400" dirty="0">
                          <a:latin typeface="Courier" charset="0"/>
                          <a:ea typeface="Courier" charset="0"/>
                          <a:cs typeface="Courier" charset="0"/>
                        </a:rPr>
                        <a:t>!M</a:t>
                      </a:r>
                    </a:p>
                  </a:txBody>
                  <a:tcPr/>
                </a:tc>
                <a:tc>
                  <a:txBody>
                    <a:bodyPr/>
                    <a:lstStyle/>
                    <a:p>
                      <a:pPr algn="ctr"/>
                      <a:r>
                        <a:rPr lang="en-GB" sz="1400" dirty="0">
                          <a:latin typeface="Courier" charset="0"/>
                          <a:ea typeface="Courier" charset="0"/>
                          <a:cs typeface="Courier" charset="0"/>
                        </a:rPr>
                        <a:t>!y</a:t>
                      </a:r>
                    </a:p>
                  </a:txBody>
                  <a:tcPr/>
                </a:tc>
                <a:extLst>
                  <a:ext uri="{0D108BD9-81ED-4DB2-BD59-A6C34878D82A}">
                    <a16:rowId xmlns:a16="http://schemas.microsoft.com/office/drawing/2014/main" val="10008"/>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a:t>
                      </a:r>
                    </a:p>
                  </a:txBody>
                  <a:tcPr/>
                </a:tc>
                <a:extLst>
                  <a:ext uri="{0D108BD9-81ED-4DB2-BD59-A6C34878D82A}">
                    <a16:rowId xmlns:a16="http://schemas.microsoft.com/office/drawing/2014/main" val="10009"/>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a:t>
                      </a:r>
                    </a:p>
                  </a:txBody>
                  <a:tcPr/>
                </a:tc>
                <a:tc>
                  <a:txBody>
                    <a:bodyPr/>
                    <a:lstStyle/>
                    <a:p>
                      <a:pPr algn="ctr"/>
                      <a:r>
                        <a:rPr lang="en-GB" sz="1400" dirty="0">
                          <a:latin typeface="Courier" charset="0"/>
                          <a:ea typeface="Courier" charset="0"/>
                          <a:cs typeface="Courier" charset="0"/>
                        </a:rPr>
                        <a:t>-M</a:t>
                      </a:r>
                    </a:p>
                  </a:txBody>
                  <a:tcPr/>
                </a:tc>
                <a:tc>
                  <a:txBody>
                    <a:bodyPr/>
                    <a:lstStyle/>
                    <a:p>
                      <a:pPr algn="ctr"/>
                      <a:r>
                        <a:rPr lang="en-GB" sz="1400" dirty="0">
                          <a:latin typeface="Courier" charset="0"/>
                          <a:ea typeface="Courier" charset="0"/>
                          <a:cs typeface="Courier" charset="0"/>
                        </a:rPr>
                        <a:t>-y</a:t>
                      </a:r>
                    </a:p>
                  </a:txBody>
                  <a:tcPr/>
                </a:tc>
                <a:extLst>
                  <a:ext uri="{0D108BD9-81ED-4DB2-BD59-A6C34878D82A}">
                    <a16:rowId xmlns:a16="http://schemas.microsoft.com/office/drawing/2014/main" val="10010"/>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x+1</a:t>
                      </a:r>
                    </a:p>
                  </a:txBody>
                  <a:tcPr/>
                </a:tc>
                <a:extLst>
                  <a:ext uri="{0D108BD9-81ED-4DB2-BD59-A6C34878D82A}">
                    <a16:rowId xmlns:a16="http://schemas.microsoft.com/office/drawing/2014/main" val="10011"/>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A+1</a:t>
                      </a:r>
                    </a:p>
                  </a:txBody>
                  <a:tcPr/>
                </a:tc>
                <a:tc>
                  <a:txBody>
                    <a:bodyPr/>
                    <a:lstStyle/>
                    <a:p>
                      <a:pPr algn="ctr"/>
                      <a:r>
                        <a:rPr lang="en-GB" sz="1400" dirty="0">
                          <a:latin typeface="Courier" charset="0"/>
                          <a:ea typeface="Courier" charset="0"/>
                          <a:cs typeface="Courier" charset="0"/>
                        </a:rPr>
                        <a:t>M+1</a:t>
                      </a:r>
                    </a:p>
                  </a:txBody>
                  <a:tcPr/>
                </a:tc>
                <a:tc>
                  <a:txBody>
                    <a:bodyPr/>
                    <a:lstStyle/>
                    <a:p>
                      <a:pPr algn="ctr"/>
                      <a:r>
                        <a:rPr lang="en-GB" sz="1400" dirty="0">
                          <a:latin typeface="Courier" charset="0"/>
                          <a:ea typeface="Courier" charset="0"/>
                          <a:cs typeface="Courier" charset="0"/>
                        </a:rPr>
                        <a:t>y+1</a:t>
                      </a:r>
                    </a:p>
                  </a:txBody>
                  <a:tcPr/>
                </a:tc>
                <a:extLst>
                  <a:ext uri="{0D108BD9-81ED-4DB2-BD59-A6C34878D82A}">
                    <a16:rowId xmlns:a16="http://schemas.microsoft.com/office/drawing/2014/main" val="10012"/>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x-1</a:t>
                      </a:r>
                    </a:p>
                  </a:txBody>
                  <a:tcPr/>
                </a:tc>
                <a:extLst>
                  <a:ext uri="{0D108BD9-81ED-4DB2-BD59-A6C34878D82A}">
                    <a16:rowId xmlns:a16="http://schemas.microsoft.com/office/drawing/2014/main" val="10013"/>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A-1</a:t>
                      </a:r>
                    </a:p>
                  </a:txBody>
                  <a:tcPr/>
                </a:tc>
                <a:tc>
                  <a:txBody>
                    <a:bodyPr/>
                    <a:lstStyle/>
                    <a:p>
                      <a:pPr algn="ctr"/>
                      <a:r>
                        <a:rPr lang="en-GB" sz="1400" dirty="0">
                          <a:latin typeface="Courier" charset="0"/>
                          <a:ea typeface="Courier" charset="0"/>
                          <a:cs typeface="Courier" charset="0"/>
                        </a:rPr>
                        <a:t>M-1</a:t>
                      </a:r>
                    </a:p>
                  </a:txBody>
                  <a:tcPr/>
                </a:tc>
                <a:tc>
                  <a:txBody>
                    <a:bodyPr/>
                    <a:lstStyle/>
                    <a:p>
                      <a:pPr algn="ctr"/>
                      <a:r>
                        <a:rPr lang="en-GB" sz="1400" dirty="0">
                          <a:latin typeface="Courier" charset="0"/>
                          <a:ea typeface="Courier" charset="0"/>
                          <a:cs typeface="Courier" charset="0"/>
                        </a:rPr>
                        <a:t>y-1</a:t>
                      </a:r>
                    </a:p>
                  </a:txBody>
                  <a:tcPr/>
                </a:tc>
                <a:extLst>
                  <a:ext uri="{0D108BD9-81ED-4DB2-BD59-A6C34878D82A}">
                    <a16:rowId xmlns:a16="http://schemas.microsoft.com/office/drawing/2014/main" val="10014"/>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D+A</a:t>
                      </a:r>
                    </a:p>
                  </a:txBody>
                  <a:tcPr/>
                </a:tc>
                <a:tc>
                  <a:txBody>
                    <a:bodyPr/>
                    <a:lstStyle/>
                    <a:p>
                      <a:pPr algn="ctr"/>
                      <a:r>
                        <a:rPr lang="en-GB" sz="1400" dirty="0">
                          <a:latin typeface="Courier" charset="0"/>
                          <a:ea typeface="Courier" charset="0"/>
                          <a:cs typeface="Courier" charset="0"/>
                        </a:rPr>
                        <a:t>D+M</a:t>
                      </a:r>
                    </a:p>
                  </a:txBody>
                  <a:tcPr/>
                </a:tc>
                <a:tc>
                  <a:txBody>
                    <a:bodyPr/>
                    <a:lstStyle/>
                    <a:p>
                      <a:pPr algn="ctr"/>
                      <a:r>
                        <a:rPr lang="en-GB" sz="1400" dirty="0" err="1">
                          <a:latin typeface="Courier" charset="0"/>
                          <a:ea typeface="Courier" charset="0"/>
                          <a:cs typeface="Courier" charset="0"/>
                        </a:rPr>
                        <a:t>x+y</a:t>
                      </a:r>
                      <a:endParaRPr lang="en-GB" sz="1400" dirty="0">
                        <a:latin typeface="Courier" charset="0"/>
                        <a:ea typeface="Courier" charset="0"/>
                        <a:cs typeface="Courier" charset="0"/>
                      </a:endParaRPr>
                    </a:p>
                  </a:txBody>
                  <a:tcPr/>
                </a:tc>
                <a:extLst>
                  <a:ext uri="{0D108BD9-81ED-4DB2-BD59-A6C34878D82A}">
                    <a16:rowId xmlns:a16="http://schemas.microsoft.com/office/drawing/2014/main" val="10015"/>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a:t>
                      </a:r>
                    </a:p>
                  </a:txBody>
                  <a:tcPr/>
                </a:tc>
                <a:tc>
                  <a:txBody>
                    <a:bodyPr/>
                    <a:lstStyle/>
                    <a:p>
                      <a:pPr algn="ctr"/>
                      <a:r>
                        <a:rPr lang="en-GB" sz="1400" dirty="0">
                          <a:latin typeface="Courier" charset="0"/>
                          <a:ea typeface="Courier" charset="0"/>
                          <a:cs typeface="Courier" charset="0"/>
                        </a:rPr>
                        <a:t>D-M</a:t>
                      </a:r>
                    </a:p>
                  </a:txBody>
                  <a:tcPr/>
                </a:tc>
                <a:tc>
                  <a:txBody>
                    <a:bodyPr/>
                    <a:lstStyle/>
                    <a:p>
                      <a:pPr algn="ctr"/>
                      <a:r>
                        <a:rPr lang="en-GB" sz="1400" dirty="0">
                          <a:latin typeface="Courier" charset="0"/>
                          <a:ea typeface="Courier" charset="0"/>
                          <a:cs typeface="Courier" charset="0"/>
                        </a:rPr>
                        <a:t>x-y</a:t>
                      </a:r>
                    </a:p>
                  </a:txBody>
                  <a:tcPr/>
                </a:tc>
                <a:extLst>
                  <a:ext uri="{0D108BD9-81ED-4DB2-BD59-A6C34878D82A}">
                    <a16:rowId xmlns:a16="http://schemas.microsoft.com/office/drawing/2014/main" val="10016"/>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A-D</a:t>
                      </a:r>
                    </a:p>
                  </a:txBody>
                  <a:tcPr/>
                </a:tc>
                <a:tc>
                  <a:txBody>
                    <a:bodyPr/>
                    <a:lstStyle/>
                    <a:p>
                      <a:pPr algn="ctr"/>
                      <a:r>
                        <a:rPr lang="en-GB" sz="1400" dirty="0">
                          <a:latin typeface="Courier" charset="0"/>
                          <a:ea typeface="Courier" charset="0"/>
                          <a:cs typeface="Courier" charset="0"/>
                        </a:rPr>
                        <a:t>M-D</a:t>
                      </a:r>
                    </a:p>
                  </a:txBody>
                  <a:tcPr/>
                </a:tc>
                <a:tc>
                  <a:txBody>
                    <a:bodyPr/>
                    <a:lstStyle/>
                    <a:p>
                      <a:pPr algn="ctr"/>
                      <a:r>
                        <a:rPr lang="en-GB" sz="1400" dirty="0">
                          <a:latin typeface="Courier" charset="0"/>
                          <a:ea typeface="Courier" charset="0"/>
                          <a:cs typeface="Courier" charset="0"/>
                        </a:rPr>
                        <a:t>y-x</a:t>
                      </a:r>
                    </a:p>
                  </a:txBody>
                  <a:tcPr/>
                </a:tc>
                <a:extLst>
                  <a:ext uri="{0D108BD9-81ED-4DB2-BD59-A6C34878D82A}">
                    <a16:rowId xmlns:a16="http://schemas.microsoft.com/office/drawing/2014/main" val="10017"/>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D&amp;A</a:t>
                      </a:r>
                    </a:p>
                  </a:txBody>
                  <a:tcPr/>
                </a:tc>
                <a:tc>
                  <a:txBody>
                    <a:bodyPr/>
                    <a:lstStyle/>
                    <a:p>
                      <a:pPr algn="ctr"/>
                      <a:r>
                        <a:rPr lang="en-GB" sz="1400" dirty="0">
                          <a:latin typeface="Courier" charset="0"/>
                          <a:ea typeface="Courier" charset="0"/>
                          <a:cs typeface="Courier" charset="0"/>
                        </a:rPr>
                        <a:t>D&amp;M</a:t>
                      </a:r>
                    </a:p>
                  </a:txBody>
                  <a:tcPr/>
                </a:tc>
                <a:tc>
                  <a:txBody>
                    <a:bodyPr/>
                    <a:lstStyle/>
                    <a:p>
                      <a:pPr algn="ctr"/>
                      <a:r>
                        <a:rPr lang="en-GB" sz="1400" dirty="0" err="1">
                          <a:latin typeface="Courier" charset="0"/>
                          <a:ea typeface="Courier" charset="0"/>
                          <a:cs typeface="Courier" charset="0"/>
                        </a:rPr>
                        <a:t>x&amp;y</a:t>
                      </a:r>
                      <a:endParaRPr lang="en-GB" sz="1400" dirty="0">
                        <a:latin typeface="Courier" charset="0"/>
                        <a:ea typeface="Courier" charset="0"/>
                        <a:cs typeface="Courier" charset="0"/>
                      </a:endParaRPr>
                    </a:p>
                  </a:txBody>
                  <a:tcPr/>
                </a:tc>
                <a:extLst>
                  <a:ext uri="{0D108BD9-81ED-4DB2-BD59-A6C34878D82A}">
                    <a16:rowId xmlns:a16="http://schemas.microsoft.com/office/drawing/2014/main" val="10018"/>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a:t>
                      </a:r>
                    </a:p>
                  </a:txBody>
                  <a:tcPr/>
                </a:tc>
                <a:tc>
                  <a:txBody>
                    <a:bodyPr/>
                    <a:lstStyle/>
                    <a:p>
                      <a:pPr algn="ctr"/>
                      <a:r>
                        <a:rPr lang="en-GB" sz="1400" dirty="0">
                          <a:latin typeface="Courier" charset="0"/>
                          <a:ea typeface="Courier" charset="0"/>
                          <a:cs typeface="Courier" charset="0"/>
                        </a:rPr>
                        <a:t>D|M</a:t>
                      </a:r>
                    </a:p>
                  </a:txBody>
                  <a:tcPr/>
                </a:tc>
                <a:tc>
                  <a:txBody>
                    <a:bodyPr/>
                    <a:lstStyle/>
                    <a:p>
                      <a:pPr algn="ctr"/>
                      <a:r>
                        <a:rPr lang="en-GB" sz="1400" dirty="0" err="1">
                          <a:latin typeface="Courier" charset="0"/>
                          <a:ea typeface="Courier" charset="0"/>
                          <a:cs typeface="Courier" charset="0"/>
                        </a:rPr>
                        <a:t>x|y</a:t>
                      </a:r>
                      <a:endParaRPr lang="en-GB" sz="1400" dirty="0">
                        <a:latin typeface="Courier" charset="0"/>
                        <a:ea typeface="Courier" charset="0"/>
                        <a:cs typeface="Courier" charset="0"/>
                      </a:endParaRPr>
                    </a:p>
                  </a:txBody>
                  <a:tcPr/>
                </a:tc>
                <a:extLst>
                  <a:ext uri="{0D108BD9-81ED-4DB2-BD59-A6C34878D82A}">
                    <a16:rowId xmlns:a16="http://schemas.microsoft.com/office/drawing/2014/main" val="10019"/>
                  </a:ext>
                </a:extLst>
              </a:tr>
            </a:tbl>
          </a:graphicData>
        </a:graphic>
      </p:graphicFrame>
      <p:sp>
        <p:nvSpPr>
          <p:cNvPr id="6" name="Title 1"/>
          <p:cNvSpPr>
            <a:spLocks noGrp="1"/>
          </p:cNvSpPr>
          <p:nvPr>
            <p:ph type="title"/>
          </p:nvPr>
        </p:nvSpPr>
        <p:spPr>
          <a:xfrm>
            <a:off x="838200" y="365125"/>
            <a:ext cx="2096911" cy="1325563"/>
          </a:xfrm>
        </p:spPr>
        <p:txBody>
          <a:bodyPr/>
          <a:lstStyle/>
          <a:p>
            <a:r>
              <a:rPr lang="en-GB"/>
              <a:t>Comp</a:t>
            </a:r>
            <a:endParaRPr lang="en-GB" dirty="0"/>
          </a:p>
        </p:txBody>
      </p:sp>
    </p:spTree>
    <p:extLst>
      <p:ext uri="{BB962C8B-B14F-4D97-AF65-F5344CB8AC3E}">
        <p14:creationId xmlns:p14="http://schemas.microsoft.com/office/powerpoint/2010/main" val="2011949093"/>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Destination</a:t>
            </a:r>
          </a:p>
        </p:txBody>
      </p:sp>
      <p:graphicFrame>
        <p:nvGraphicFramePr>
          <p:cNvPr id="5" name="Content Placeholder 4"/>
          <p:cNvGraphicFramePr>
            <a:graphicFrameLocks noGrp="1"/>
          </p:cNvGraphicFramePr>
          <p:nvPr>
            <p:ph idx="1"/>
          </p:nvPr>
        </p:nvGraphicFramePr>
        <p:xfrm>
          <a:off x="1636123" y="2166620"/>
          <a:ext cx="8919754" cy="3337560"/>
        </p:xfrm>
        <a:graphic>
          <a:graphicData uri="http://schemas.openxmlformats.org/drawingml/2006/table">
            <a:tbl>
              <a:tblPr firstRow="1" bandRow="1">
                <a:tableStyleId>{9D7B26C5-4107-4FEC-AEDC-1716B250A1EF}</a:tableStyleId>
              </a:tblPr>
              <a:tblGrid>
                <a:gridCol w="1008794">
                  <a:extLst>
                    <a:ext uri="{9D8B030D-6E8A-4147-A177-3AD203B41FA5}">
                      <a16:colId xmlns:a16="http://schemas.microsoft.com/office/drawing/2014/main" val="20000"/>
                    </a:ext>
                  </a:extLst>
                </a:gridCol>
                <a:gridCol w="1008794">
                  <a:extLst>
                    <a:ext uri="{9D8B030D-6E8A-4147-A177-3AD203B41FA5}">
                      <a16:colId xmlns:a16="http://schemas.microsoft.com/office/drawing/2014/main" val="20001"/>
                    </a:ext>
                  </a:extLst>
                </a:gridCol>
                <a:gridCol w="1008794">
                  <a:extLst>
                    <a:ext uri="{9D8B030D-6E8A-4147-A177-3AD203B41FA5}">
                      <a16:colId xmlns:a16="http://schemas.microsoft.com/office/drawing/2014/main" val="20002"/>
                    </a:ext>
                  </a:extLst>
                </a:gridCol>
                <a:gridCol w="1569567">
                  <a:extLst>
                    <a:ext uri="{9D8B030D-6E8A-4147-A177-3AD203B41FA5}">
                      <a16:colId xmlns:a16="http://schemas.microsoft.com/office/drawing/2014/main" val="20003"/>
                    </a:ext>
                  </a:extLst>
                </a:gridCol>
                <a:gridCol w="4323805">
                  <a:extLst>
                    <a:ext uri="{9D8B030D-6E8A-4147-A177-3AD203B41FA5}">
                      <a16:colId xmlns:a16="http://schemas.microsoft.com/office/drawing/2014/main" val="20004"/>
                    </a:ext>
                  </a:extLst>
                </a:gridCol>
              </a:tblGrid>
              <a:tr h="370840">
                <a:tc>
                  <a:txBody>
                    <a:bodyPr/>
                    <a:lstStyle/>
                    <a:p>
                      <a:pPr algn="ctr"/>
                      <a:r>
                        <a:rPr lang="en-GB" dirty="0"/>
                        <a:t>d</a:t>
                      </a:r>
                      <a:r>
                        <a:rPr lang="en-GB" baseline="-25000" dirty="0"/>
                        <a:t>1</a:t>
                      </a:r>
                    </a:p>
                  </a:txBody>
                  <a:tcPr/>
                </a:tc>
                <a:tc>
                  <a:txBody>
                    <a:bodyPr/>
                    <a:lstStyle/>
                    <a:p>
                      <a:pPr algn="ctr"/>
                      <a:r>
                        <a:rPr lang="en-GB" dirty="0"/>
                        <a:t>d</a:t>
                      </a:r>
                      <a:r>
                        <a:rPr lang="en-GB" baseline="-25000" dirty="0"/>
                        <a:t>2</a:t>
                      </a:r>
                    </a:p>
                  </a:txBody>
                  <a:tcPr/>
                </a:tc>
                <a:tc>
                  <a:txBody>
                    <a:bodyPr/>
                    <a:lstStyle/>
                    <a:p>
                      <a:pPr algn="ctr"/>
                      <a:r>
                        <a:rPr lang="en-GB" dirty="0"/>
                        <a:t>d</a:t>
                      </a:r>
                      <a:r>
                        <a:rPr lang="en-GB" baseline="-25000" dirty="0"/>
                        <a:t>3</a:t>
                      </a:r>
                    </a:p>
                  </a:txBody>
                  <a:tcPr/>
                </a:tc>
                <a:tc>
                  <a:txBody>
                    <a:bodyPr/>
                    <a:lstStyle/>
                    <a:p>
                      <a:r>
                        <a:rPr lang="en-GB" dirty="0"/>
                        <a:t>Mnemonic</a:t>
                      </a:r>
                    </a:p>
                  </a:txBody>
                  <a:tcPr/>
                </a:tc>
                <a:tc>
                  <a:txBody>
                    <a:bodyPr/>
                    <a:lstStyle/>
                    <a:p>
                      <a:r>
                        <a:rPr lang="en-GB" dirty="0"/>
                        <a:t>Destination</a:t>
                      </a:r>
                    </a:p>
                  </a:txBody>
                  <a:tcPr/>
                </a:tc>
                <a:extLst>
                  <a:ext uri="{0D108BD9-81ED-4DB2-BD59-A6C34878D82A}">
                    <a16:rowId xmlns:a16="http://schemas.microsoft.com/office/drawing/2014/main" val="10000"/>
                  </a:ext>
                </a:extLst>
              </a:tr>
              <a:tr h="370840">
                <a:tc>
                  <a:txBody>
                    <a:bodyPr/>
                    <a:lstStyle/>
                    <a:p>
                      <a:pPr algn="ctr"/>
                      <a:r>
                        <a:rPr lang="en-GB" dirty="0"/>
                        <a:t>0</a:t>
                      </a:r>
                    </a:p>
                  </a:txBody>
                  <a:tcPr/>
                </a:tc>
                <a:tc>
                  <a:txBody>
                    <a:bodyPr/>
                    <a:lstStyle/>
                    <a:p>
                      <a:pPr algn="ctr"/>
                      <a:r>
                        <a:rPr lang="en-GB" dirty="0"/>
                        <a:t>0</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null</a:t>
                      </a:r>
                    </a:p>
                  </a:txBody>
                  <a:tcPr/>
                </a:tc>
                <a:tc>
                  <a:txBody>
                    <a:bodyPr/>
                    <a:lstStyle/>
                    <a:p>
                      <a:r>
                        <a:rPr lang="en-GB" dirty="0"/>
                        <a:t>Not stored anywhere</a:t>
                      </a:r>
                    </a:p>
                  </a:txBody>
                  <a:tcPr/>
                </a:tc>
                <a:extLst>
                  <a:ext uri="{0D108BD9-81ED-4DB2-BD59-A6C34878D82A}">
                    <a16:rowId xmlns:a16="http://schemas.microsoft.com/office/drawing/2014/main" val="10001"/>
                  </a:ext>
                </a:extLst>
              </a:tr>
              <a:tr h="370840">
                <a:tc>
                  <a:txBody>
                    <a:bodyPr/>
                    <a:lstStyle/>
                    <a:p>
                      <a:pPr algn="ctr"/>
                      <a:r>
                        <a:rPr lang="en-GB" dirty="0"/>
                        <a:t>0</a:t>
                      </a:r>
                    </a:p>
                  </a:txBody>
                  <a:tcPr/>
                </a:tc>
                <a:tc>
                  <a:txBody>
                    <a:bodyPr/>
                    <a:lstStyle/>
                    <a:p>
                      <a:pPr algn="ctr"/>
                      <a:r>
                        <a:rPr lang="en-GB" dirty="0"/>
                        <a:t>0</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M</a:t>
                      </a:r>
                    </a:p>
                  </a:txBody>
                  <a:tcPr/>
                </a:tc>
                <a:tc>
                  <a:txBody>
                    <a:bodyPr/>
                    <a:lstStyle/>
                    <a:p>
                      <a:r>
                        <a:rPr lang="en-GB" dirty="0"/>
                        <a:t>Memory[A]</a:t>
                      </a:r>
                    </a:p>
                  </a:txBody>
                  <a:tcPr/>
                </a:tc>
                <a:extLst>
                  <a:ext uri="{0D108BD9-81ED-4DB2-BD59-A6C34878D82A}">
                    <a16:rowId xmlns:a16="http://schemas.microsoft.com/office/drawing/2014/main" val="10002"/>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D</a:t>
                      </a:r>
                    </a:p>
                  </a:txBody>
                  <a:tcPr/>
                </a:tc>
                <a:tc>
                  <a:txBody>
                    <a:bodyPr/>
                    <a:lstStyle/>
                    <a:p>
                      <a:r>
                        <a:rPr lang="en-GB" dirty="0"/>
                        <a:t>D register</a:t>
                      </a:r>
                    </a:p>
                  </a:txBody>
                  <a:tcPr/>
                </a:tc>
                <a:extLst>
                  <a:ext uri="{0D108BD9-81ED-4DB2-BD59-A6C34878D82A}">
                    <a16:rowId xmlns:a16="http://schemas.microsoft.com/office/drawing/2014/main" val="10003"/>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MD</a:t>
                      </a:r>
                    </a:p>
                  </a:txBody>
                  <a:tcPr/>
                </a:tc>
                <a:tc>
                  <a:txBody>
                    <a:bodyPr/>
                    <a:lstStyle/>
                    <a:p>
                      <a:r>
                        <a:rPr lang="en-GB" dirty="0"/>
                        <a:t>Memory[A] and D</a:t>
                      </a:r>
                    </a:p>
                  </a:txBody>
                  <a:tcPr/>
                </a:tc>
                <a:extLst>
                  <a:ext uri="{0D108BD9-81ED-4DB2-BD59-A6C34878D82A}">
                    <a16:rowId xmlns:a16="http://schemas.microsoft.com/office/drawing/2014/main" val="10004"/>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A</a:t>
                      </a:r>
                    </a:p>
                  </a:txBody>
                  <a:tcPr/>
                </a:tc>
                <a:tc>
                  <a:txBody>
                    <a:bodyPr/>
                    <a:lstStyle/>
                    <a:p>
                      <a:r>
                        <a:rPr lang="en-GB" dirty="0"/>
                        <a:t>A register</a:t>
                      </a:r>
                    </a:p>
                  </a:txBody>
                  <a:tcPr/>
                </a:tc>
                <a:extLst>
                  <a:ext uri="{0D108BD9-81ED-4DB2-BD59-A6C34878D82A}">
                    <a16:rowId xmlns:a16="http://schemas.microsoft.com/office/drawing/2014/main" val="10005"/>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AM</a:t>
                      </a:r>
                    </a:p>
                  </a:txBody>
                  <a:tcPr/>
                </a:tc>
                <a:tc>
                  <a:txBody>
                    <a:bodyPr/>
                    <a:lstStyle/>
                    <a:p>
                      <a:r>
                        <a:rPr lang="en-GB" dirty="0"/>
                        <a:t>A register and Memory[A]</a:t>
                      </a:r>
                    </a:p>
                  </a:txBody>
                  <a:tcPr/>
                </a:tc>
                <a:extLst>
                  <a:ext uri="{0D108BD9-81ED-4DB2-BD59-A6C34878D82A}">
                    <a16:rowId xmlns:a16="http://schemas.microsoft.com/office/drawing/2014/main" val="10006"/>
                  </a:ext>
                </a:extLst>
              </a:tr>
              <a:tr h="370840">
                <a:tc>
                  <a:txBody>
                    <a:bodyPr/>
                    <a:lstStyle/>
                    <a:p>
                      <a:pPr algn="ctr"/>
                      <a:r>
                        <a:rPr lang="en-GB" dirty="0"/>
                        <a:t>1</a:t>
                      </a:r>
                    </a:p>
                  </a:txBody>
                  <a:tcPr/>
                </a:tc>
                <a:tc>
                  <a:txBody>
                    <a:bodyPr/>
                    <a:lstStyle/>
                    <a:p>
                      <a:pPr algn="ctr"/>
                      <a:r>
                        <a:rPr lang="en-GB" dirty="0"/>
                        <a:t>1</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AD</a:t>
                      </a:r>
                    </a:p>
                  </a:txBody>
                  <a:tcPr/>
                </a:tc>
                <a:tc>
                  <a:txBody>
                    <a:bodyPr/>
                    <a:lstStyle/>
                    <a:p>
                      <a:r>
                        <a:rPr lang="en-GB" dirty="0"/>
                        <a:t>A register</a:t>
                      </a:r>
                      <a:r>
                        <a:rPr lang="en-GB" baseline="0" dirty="0"/>
                        <a:t> and D register</a:t>
                      </a:r>
                      <a:endParaRPr lang="en-GB" dirty="0"/>
                    </a:p>
                  </a:txBody>
                  <a:tcPr/>
                </a:tc>
                <a:extLst>
                  <a:ext uri="{0D108BD9-81ED-4DB2-BD59-A6C34878D82A}">
                    <a16:rowId xmlns:a16="http://schemas.microsoft.com/office/drawing/2014/main" val="10007"/>
                  </a:ext>
                </a:extLst>
              </a:tr>
              <a:tr h="370840">
                <a:tc>
                  <a:txBody>
                    <a:bodyPr/>
                    <a:lstStyle/>
                    <a:p>
                      <a:pPr algn="ctr"/>
                      <a:r>
                        <a:rPr lang="en-GB" dirty="0"/>
                        <a:t>1</a:t>
                      </a:r>
                    </a:p>
                  </a:txBody>
                  <a:tcPr/>
                </a:tc>
                <a:tc>
                  <a:txBody>
                    <a:bodyPr/>
                    <a:lstStyle/>
                    <a:p>
                      <a:pPr algn="ctr"/>
                      <a:r>
                        <a:rPr lang="en-GB" dirty="0"/>
                        <a:t>1</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AMD</a:t>
                      </a:r>
                    </a:p>
                  </a:txBody>
                  <a:tcPr/>
                </a:tc>
                <a:tc>
                  <a:txBody>
                    <a:bodyPr/>
                    <a:lstStyle/>
                    <a:p>
                      <a:r>
                        <a:rPr lang="en-GB" dirty="0"/>
                        <a:t>A</a:t>
                      </a:r>
                      <a:r>
                        <a:rPr lang="en-GB" baseline="0" dirty="0"/>
                        <a:t> register, Memory[A] and D register</a:t>
                      </a:r>
                      <a:endParaRPr lang="en-GB" dirty="0"/>
                    </a:p>
                  </a:txBody>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550900389"/>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Jump</a:t>
            </a:r>
          </a:p>
        </p:txBody>
      </p:sp>
      <p:graphicFrame>
        <p:nvGraphicFramePr>
          <p:cNvPr id="5" name="Content Placeholder 4"/>
          <p:cNvGraphicFramePr>
            <a:graphicFrameLocks/>
          </p:cNvGraphicFramePr>
          <p:nvPr/>
        </p:nvGraphicFramePr>
        <p:xfrm>
          <a:off x="1636123" y="1825625"/>
          <a:ext cx="8919754" cy="3708400"/>
        </p:xfrm>
        <a:graphic>
          <a:graphicData uri="http://schemas.openxmlformats.org/drawingml/2006/table">
            <a:tbl>
              <a:tblPr firstRow="1" bandRow="1">
                <a:tableStyleId>{9D7B26C5-4107-4FEC-AEDC-1716B250A1EF}</a:tableStyleId>
              </a:tblPr>
              <a:tblGrid>
                <a:gridCol w="1008794">
                  <a:extLst>
                    <a:ext uri="{9D8B030D-6E8A-4147-A177-3AD203B41FA5}">
                      <a16:colId xmlns:a16="http://schemas.microsoft.com/office/drawing/2014/main" val="20000"/>
                    </a:ext>
                  </a:extLst>
                </a:gridCol>
                <a:gridCol w="1008794">
                  <a:extLst>
                    <a:ext uri="{9D8B030D-6E8A-4147-A177-3AD203B41FA5}">
                      <a16:colId xmlns:a16="http://schemas.microsoft.com/office/drawing/2014/main" val="20001"/>
                    </a:ext>
                  </a:extLst>
                </a:gridCol>
                <a:gridCol w="1008794">
                  <a:extLst>
                    <a:ext uri="{9D8B030D-6E8A-4147-A177-3AD203B41FA5}">
                      <a16:colId xmlns:a16="http://schemas.microsoft.com/office/drawing/2014/main" val="20002"/>
                    </a:ext>
                  </a:extLst>
                </a:gridCol>
                <a:gridCol w="1569567">
                  <a:extLst>
                    <a:ext uri="{9D8B030D-6E8A-4147-A177-3AD203B41FA5}">
                      <a16:colId xmlns:a16="http://schemas.microsoft.com/office/drawing/2014/main" val="20003"/>
                    </a:ext>
                  </a:extLst>
                </a:gridCol>
                <a:gridCol w="4323805">
                  <a:extLst>
                    <a:ext uri="{9D8B030D-6E8A-4147-A177-3AD203B41FA5}">
                      <a16:colId xmlns:a16="http://schemas.microsoft.com/office/drawing/2014/main" val="20004"/>
                    </a:ext>
                  </a:extLst>
                </a:gridCol>
              </a:tblGrid>
              <a:tr h="370840">
                <a:tc>
                  <a:txBody>
                    <a:bodyPr/>
                    <a:lstStyle/>
                    <a:p>
                      <a:pPr algn="ctr"/>
                      <a:r>
                        <a:rPr lang="en-GB" dirty="0"/>
                        <a:t>j</a:t>
                      </a:r>
                      <a:r>
                        <a:rPr lang="en-GB" baseline="-25000" dirty="0"/>
                        <a:t>1</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j</a:t>
                      </a:r>
                      <a:r>
                        <a:rPr lang="en-GB" baseline="-25000" dirty="0"/>
                        <a:t>2</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j</a:t>
                      </a:r>
                      <a:r>
                        <a:rPr lang="en-GB" baseline="-25000" dirty="0"/>
                        <a:t>3</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r>
                        <a:rPr lang="en-GB" dirty="0"/>
                        <a:t>Mnemonic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r>
                        <a:rPr lang="en-GB" dirty="0"/>
                        <a:t>Destination</a:t>
                      </a:r>
                    </a:p>
                  </a:txBody>
                  <a:tcPr>
                    <a:lnL w="12700" cap="flat" cmpd="sng" algn="ctr">
                      <a:solidFill>
                        <a:schemeClr val="tx1"/>
                      </a:solidFill>
                      <a:prstDash val="solid"/>
                      <a:round/>
                      <a:headEnd type="none" w="med" len="med"/>
                      <a:tailEnd type="none" w="med" len="med"/>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0840">
                <a:tc>
                  <a:txBody>
                    <a:bodyPr/>
                    <a:lstStyle/>
                    <a:p>
                      <a:pPr algn="ctr"/>
                      <a:r>
                        <a:rPr lang="en-GB" baseline="0" dirty="0"/>
                        <a:t>out &lt; 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baseline="0" dirty="0"/>
                        <a:t>out = 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baseline="0" dirty="0"/>
                        <a:t>out &gt; 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n-GB" dirty="0"/>
                    </a:p>
                  </a:txBody>
                  <a:tcPr>
                    <a:noFill/>
                  </a:tcPr>
                </a:tc>
                <a:tc vMerge="1">
                  <a:txBody>
                    <a:bodyPr/>
                    <a:lstStyle/>
                    <a:p>
                      <a:endParaRPr lang="en-GB" dirty="0"/>
                    </a:p>
                  </a:txBody>
                  <a:tcPr>
                    <a:noFill/>
                  </a:tcPr>
                </a:tc>
                <a:extLst>
                  <a:ext uri="{0D108BD9-81ED-4DB2-BD59-A6C34878D82A}">
                    <a16:rowId xmlns:a16="http://schemas.microsoft.com/office/drawing/2014/main" val="10001"/>
                  </a:ext>
                </a:extLst>
              </a:tr>
              <a:tr h="370840">
                <a:tc>
                  <a:txBody>
                    <a:bodyPr/>
                    <a:lstStyle/>
                    <a:p>
                      <a:pPr algn="ctr"/>
                      <a:r>
                        <a:rPr lang="en-GB" dirty="0"/>
                        <a:t>0</a:t>
                      </a:r>
                    </a:p>
                  </a:txBody>
                  <a:tcPr>
                    <a:lnT w="12700" cap="flat" cmpd="sng" algn="ctr">
                      <a:solidFill>
                        <a:schemeClr val="tx1"/>
                      </a:solidFill>
                      <a:prstDash val="solid"/>
                      <a:round/>
                      <a:headEnd type="none" w="med" len="med"/>
                      <a:tailEnd type="none" w="med" len="med"/>
                    </a:lnT>
                  </a:tcPr>
                </a:tc>
                <a:tc>
                  <a:txBody>
                    <a:bodyPr/>
                    <a:lstStyle/>
                    <a:p>
                      <a:pPr algn="ctr"/>
                      <a:r>
                        <a:rPr lang="en-GB" dirty="0"/>
                        <a:t>0</a:t>
                      </a:r>
                    </a:p>
                  </a:txBody>
                  <a:tcPr>
                    <a:lnT w="12700" cap="flat" cmpd="sng" algn="ctr">
                      <a:solidFill>
                        <a:schemeClr val="tx1"/>
                      </a:solidFill>
                      <a:prstDash val="solid"/>
                      <a:round/>
                      <a:headEnd type="none" w="med" len="med"/>
                      <a:tailEnd type="none" w="med" len="med"/>
                    </a:lnT>
                  </a:tcPr>
                </a:tc>
                <a:tc>
                  <a:txBody>
                    <a:bodyPr/>
                    <a:lstStyle/>
                    <a:p>
                      <a:pPr algn="ctr"/>
                      <a:r>
                        <a:rPr lang="en-GB" dirty="0"/>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GB" dirty="0">
                          <a:latin typeface="Courier" charset="0"/>
                          <a:ea typeface="Courier" charset="0"/>
                          <a:cs typeface="Courier" charset="0"/>
                        </a:rPr>
                        <a:t>null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r>
                        <a:rPr lang="en-GB" dirty="0"/>
                        <a:t>No jump</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2"/>
                  </a:ext>
                </a:extLst>
              </a:tr>
              <a:tr h="370840">
                <a:tc>
                  <a:txBody>
                    <a:bodyPr/>
                    <a:lstStyle/>
                    <a:p>
                      <a:pPr algn="ctr"/>
                      <a:r>
                        <a:rPr lang="en-GB" dirty="0"/>
                        <a:t>0</a:t>
                      </a:r>
                    </a:p>
                  </a:txBody>
                  <a:tcPr/>
                </a:tc>
                <a:tc>
                  <a:txBody>
                    <a:bodyPr/>
                    <a:lstStyle/>
                    <a:p>
                      <a:pPr algn="ctr"/>
                      <a:r>
                        <a:rPr lang="en-GB" dirty="0"/>
                        <a:t>0</a:t>
                      </a:r>
                    </a:p>
                  </a:txBody>
                  <a:tcPr/>
                </a:tc>
                <a:tc>
                  <a:txBody>
                    <a:bodyPr/>
                    <a:lstStyle/>
                    <a:p>
                      <a:pPr algn="ctr"/>
                      <a:r>
                        <a:rPr lang="en-GB" dirty="0"/>
                        <a:t>1</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JGT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&gt; 0 then jump</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3"/>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0</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JEQ</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 0 then</a:t>
                      </a:r>
                      <a:r>
                        <a:rPr lang="en-GB" baseline="0" dirty="0"/>
                        <a:t> jump</a:t>
                      </a:r>
                      <a:endParaRPr lang="en-GB"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4"/>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1</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 0 then</a:t>
                      </a:r>
                      <a:r>
                        <a:rPr lang="en-GB" baseline="0" dirty="0"/>
                        <a:t> jump</a:t>
                      </a:r>
                      <a:endParaRPr lang="en-GB"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5"/>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0</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JLT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&lt; 0 then jump</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6"/>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1</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 0 then jump</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7"/>
                  </a:ext>
                </a:extLst>
              </a:tr>
              <a:tr h="370840">
                <a:tc>
                  <a:txBody>
                    <a:bodyPr/>
                    <a:lstStyle/>
                    <a:p>
                      <a:pPr algn="ctr"/>
                      <a:r>
                        <a:rPr lang="en-GB" dirty="0"/>
                        <a:t>1</a:t>
                      </a:r>
                    </a:p>
                  </a:txBody>
                  <a:tcPr>
                    <a:lnB>
                      <a:noFill/>
                    </a:lnB>
                  </a:tcPr>
                </a:tc>
                <a:tc>
                  <a:txBody>
                    <a:bodyPr/>
                    <a:lstStyle/>
                    <a:p>
                      <a:pPr algn="ctr"/>
                      <a:r>
                        <a:rPr lang="en-GB" dirty="0"/>
                        <a:t>1</a:t>
                      </a:r>
                    </a:p>
                  </a:txBody>
                  <a:tcPr>
                    <a:lnB>
                      <a:noFill/>
                    </a:lnB>
                  </a:tcPr>
                </a:tc>
                <a:tc>
                  <a:txBody>
                    <a:bodyPr/>
                    <a:lstStyle/>
                    <a:p>
                      <a:pPr algn="ctr"/>
                      <a:r>
                        <a:rPr lang="en-GB" dirty="0"/>
                        <a:t>0</a:t>
                      </a:r>
                    </a:p>
                  </a:txBody>
                  <a:tcPr>
                    <a:lnR w="12700" cap="flat" cmpd="sng" algn="ctr">
                      <a:solidFill>
                        <a:schemeClr val="tx1"/>
                      </a:solidFill>
                      <a:prstDash val="solid"/>
                      <a:round/>
                      <a:headEnd type="none" w="med" len="med"/>
                      <a:tailEnd type="none" w="med" len="med"/>
                    </a:lnR>
                    <a:lnB>
                      <a:noFill/>
                    </a:lnB>
                  </a:tcPr>
                </a:tc>
                <a:tc>
                  <a:txBody>
                    <a:bodyPr/>
                    <a:lstStyle/>
                    <a:p>
                      <a:pPr algn="ctr"/>
                      <a:r>
                        <a:rPr lang="en-GB" dirty="0">
                          <a:latin typeface="Courier" charset="0"/>
                          <a:ea typeface="Courier" charset="0"/>
                          <a:cs typeface="Courier" charset="0"/>
                        </a:rPr>
                        <a:t>JLE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a:noFill/>
                    </a:lnB>
                  </a:tcPr>
                </a:tc>
                <a:tc>
                  <a:txBody>
                    <a:bodyPr/>
                    <a:lstStyle/>
                    <a:p>
                      <a:r>
                        <a:rPr lang="en-GB" dirty="0"/>
                        <a:t>If out ≤ 0 then jump</a:t>
                      </a:r>
                    </a:p>
                  </a:txBody>
                  <a:tcPr>
                    <a:lnL w="12700" cap="flat" cmpd="sng" algn="ctr">
                      <a:solidFill>
                        <a:schemeClr val="tx1"/>
                      </a:solidFill>
                      <a:prstDash val="solid"/>
                      <a:round/>
                      <a:headEnd type="none" w="med" len="med"/>
                      <a:tailEnd type="none" w="med" len="med"/>
                    </a:lnL>
                    <a:lnB>
                      <a:noFill/>
                    </a:lnB>
                  </a:tcPr>
                </a:tc>
                <a:extLst>
                  <a:ext uri="{0D108BD9-81ED-4DB2-BD59-A6C34878D82A}">
                    <a16:rowId xmlns:a16="http://schemas.microsoft.com/office/drawing/2014/main" val="10008"/>
                  </a:ext>
                </a:extLst>
              </a:tr>
              <a:tr h="370840">
                <a:tc>
                  <a:txBody>
                    <a:bodyPr/>
                    <a:lstStyle/>
                    <a:p>
                      <a:pPr algn="ctr"/>
                      <a:r>
                        <a:rPr lang="en-GB" dirty="0"/>
                        <a:t>1</a:t>
                      </a:r>
                    </a:p>
                  </a:txBody>
                  <a:tcP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1</a:t>
                      </a:r>
                    </a:p>
                  </a:txBody>
                  <a:tcP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1</a:t>
                      </a:r>
                    </a:p>
                  </a:txBody>
                  <a:tcPr>
                    <a:lnL>
                      <a:noFill/>
                    </a:lnL>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latin typeface="Courier" charset="0"/>
                          <a:ea typeface="Courier" charset="0"/>
                          <a:cs typeface="Courier" charset="0"/>
                        </a:rPr>
                        <a:t>JMP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t>Jump</a:t>
                      </a:r>
                    </a:p>
                  </a:txBody>
                  <a:tcPr>
                    <a:lnL w="12700" cap="flat" cmpd="sng" algn="ctr">
                      <a:solidFill>
                        <a:schemeClr val="tx1"/>
                      </a:solidFill>
                      <a:prstDash val="solid"/>
                      <a:round/>
                      <a:headEnd type="none" w="med" len="med"/>
                      <a:tailEnd type="none" w="med" len="med"/>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11808357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Programmers</a:t>
            </a:r>
          </a:p>
        </p:txBody>
      </p:sp>
      <p:sp>
        <p:nvSpPr>
          <p:cNvPr id="3" name="Content Placeholder 2"/>
          <p:cNvSpPr>
            <a:spLocks noGrp="1"/>
          </p:cNvSpPr>
          <p:nvPr>
            <p:ph sz="half" idx="1"/>
          </p:nvPr>
        </p:nvSpPr>
        <p:spPr/>
        <p:txBody>
          <a:bodyPr>
            <a:normAutofit lnSpcReduction="10000"/>
          </a:bodyPr>
          <a:lstStyle/>
          <a:p>
            <a:r>
              <a:rPr lang="en-GB" dirty="0"/>
              <a:t>The binary files contain the 0’s and 1’s that are loaded into the Read-only Memory (ROM)</a:t>
            </a:r>
          </a:p>
          <a:p>
            <a:r>
              <a:rPr lang="en-GB" dirty="0"/>
              <a:t>In MCU’s the binary instructions are loaded to the Flash memory</a:t>
            </a:r>
          </a:p>
          <a:p>
            <a:r>
              <a:rPr lang="en-GB" dirty="0"/>
              <a:t>This is usually done using an external Flash programmer</a:t>
            </a:r>
          </a:p>
          <a:p>
            <a:r>
              <a:rPr lang="en-GB" dirty="0"/>
              <a:t>MCU’s often have </a:t>
            </a:r>
            <a:r>
              <a:rPr lang="en-GB" b="1" dirty="0"/>
              <a:t>bootloaders </a:t>
            </a:r>
            <a:r>
              <a:rPr lang="en-GB" dirty="0"/>
              <a:t>that allow us to copy the binary file over serial with a programmer</a:t>
            </a:r>
          </a:p>
        </p:txBody>
      </p:sp>
      <p:grpSp>
        <p:nvGrpSpPr>
          <p:cNvPr id="4" name="Group 3">
            <a:extLst>
              <a:ext uri="{FF2B5EF4-FFF2-40B4-BE49-F238E27FC236}">
                <a16:creationId xmlns:a16="http://schemas.microsoft.com/office/drawing/2014/main" id="{3FA2DF0A-08CB-5F46-8790-1D9DF49F1FEC}"/>
              </a:ext>
              <a:ext uri="{C183D7F6-B498-43B3-948B-1728B52AA6E4}">
                <adec:decorative xmlns:adec="http://schemas.microsoft.com/office/drawing/2017/decorative" val="1"/>
              </a:ext>
            </a:extLst>
          </p:cNvPr>
          <p:cNvGrpSpPr/>
          <p:nvPr/>
        </p:nvGrpSpPr>
        <p:grpSpPr>
          <a:xfrm>
            <a:off x="6951617" y="1690688"/>
            <a:ext cx="4245428" cy="4486275"/>
            <a:chOff x="6951617" y="1690688"/>
            <a:chExt cx="4245428" cy="4486275"/>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1617" y="1690688"/>
              <a:ext cx="2054785" cy="1583146"/>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78419" y="4975781"/>
              <a:ext cx="1201182" cy="1201182"/>
            </a:xfrm>
            <a:prstGeom prst="rect">
              <a:avLst/>
            </a:prstGeom>
          </p:spPr>
        </p:pic>
        <p:grpSp>
          <p:nvGrpSpPr>
            <p:cNvPr id="16" name="Group 15"/>
            <p:cNvGrpSpPr/>
            <p:nvPr/>
          </p:nvGrpSpPr>
          <p:grpSpPr>
            <a:xfrm>
              <a:off x="8579602" y="2781255"/>
              <a:ext cx="2617443" cy="2863391"/>
              <a:chOff x="8579602" y="2781255"/>
              <a:chExt cx="2617443" cy="2863391"/>
            </a:xfrm>
          </p:grpSpPr>
          <p:sp>
            <p:nvSpPr>
              <p:cNvPr id="9" name="Rounded Rectangle 8"/>
              <p:cNvSpPr/>
              <p:nvPr/>
            </p:nvSpPr>
            <p:spPr>
              <a:xfrm>
                <a:off x="9705702" y="3801291"/>
                <a:ext cx="1491343" cy="757646"/>
              </a:xfrm>
              <a:prstGeom prst="roundRect">
                <a:avLst/>
              </a:prstGeom>
              <a:ln>
                <a:solidFill>
                  <a:schemeClr val="tx1"/>
                </a:soli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GB"/>
                  <a:t>Programmer</a:t>
                </a:r>
              </a:p>
            </p:txBody>
          </p:sp>
          <p:sp>
            <p:nvSpPr>
              <p:cNvPr id="11" name="Freeform 10"/>
              <p:cNvSpPr/>
              <p:nvPr/>
            </p:nvSpPr>
            <p:spPr>
              <a:xfrm>
                <a:off x="8908869" y="2781255"/>
                <a:ext cx="1606731" cy="1033099"/>
              </a:xfrm>
              <a:custGeom>
                <a:avLst/>
                <a:gdLst>
                  <a:gd name="connsiteX0" fmla="*/ 0 w 1609693"/>
                  <a:gd name="connsiteY0" fmla="*/ 411155 h 1325555"/>
                  <a:gd name="connsiteX1" fmla="*/ 1384662 w 1609693"/>
                  <a:gd name="connsiteY1" fmla="*/ 45395 h 1325555"/>
                  <a:gd name="connsiteX2" fmla="*/ 1606731 w 1609693"/>
                  <a:gd name="connsiteY2" fmla="*/ 1325555 h 1325555"/>
                  <a:gd name="connsiteX0" fmla="*/ 0 w 1606731"/>
                  <a:gd name="connsiteY0" fmla="*/ 105713 h 1020113"/>
                  <a:gd name="connsiteX1" fmla="*/ 1237704 w 1606731"/>
                  <a:gd name="connsiteY1" fmla="*/ 278795 h 1020113"/>
                  <a:gd name="connsiteX2" fmla="*/ 1606731 w 1606731"/>
                  <a:gd name="connsiteY2" fmla="*/ 1020113 h 1020113"/>
                  <a:gd name="connsiteX0" fmla="*/ 0 w 1606731"/>
                  <a:gd name="connsiteY0" fmla="*/ 118699 h 1033099"/>
                  <a:gd name="connsiteX1" fmla="*/ 1237704 w 1606731"/>
                  <a:gd name="connsiteY1" fmla="*/ 291781 h 1033099"/>
                  <a:gd name="connsiteX2" fmla="*/ 1606731 w 1606731"/>
                  <a:gd name="connsiteY2" fmla="*/ 1033099 h 1033099"/>
                </a:gdLst>
                <a:ahLst/>
                <a:cxnLst>
                  <a:cxn ang="0">
                    <a:pos x="connsiteX0" y="connsiteY0"/>
                  </a:cxn>
                  <a:cxn ang="0">
                    <a:pos x="connsiteX1" y="connsiteY1"/>
                  </a:cxn>
                  <a:cxn ang="0">
                    <a:pos x="connsiteX2" y="connsiteY2"/>
                  </a:cxn>
                </a:cxnLst>
                <a:rect l="l" t="t" r="r" b="b"/>
                <a:pathLst>
                  <a:path w="1606731" h="1033099">
                    <a:moveTo>
                      <a:pt x="0" y="118699"/>
                    </a:moveTo>
                    <a:cubicBezTo>
                      <a:pt x="558437" y="-140381"/>
                      <a:pt x="1084216" y="74067"/>
                      <a:pt x="1237704" y="291781"/>
                    </a:cubicBezTo>
                    <a:cubicBezTo>
                      <a:pt x="1391192" y="509495"/>
                      <a:pt x="1606731" y="1033099"/>
                      <a:pt x="1606731" y="1033099"/>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5" name="Group 14"/>
              <p:cNvGrpSpPr/>
              <p:nvPr/>
            </p:nvGrpSpPr>
            <p:grpSpPr>
              <a:xfrm>
                <a:off x="8579602" y="4557506"/>
                <a:ext cx="2180038" cy="1087140"/>
                <a:chOff x="8579602" y="4557506"/>
                <a:chExt cx="2180038" cy="1087140"/>
              </a:xfrm>
            </p:grpSpPr>
            <p:sp>
              <p:nvSpPr>
                <p:cNvPr id="12" name="Freeform 11"/>
                <p:cNvSpPr/>
                <p:nvPr/>
              </p:nvSpPr>
              <p:spPr>
                <a:xfrm>
                  <a:off x="8584442" y="4562901"/>
                  <a:ext cx="1864102" cy="937154"/>
                </a:xfrm>
                <a:custGeom>
                  <a:avLst/>
                  <a:gdLst>
                    <a:gd name="connsiteX0" fmla="*/ 0 w 1864102"/>
                    <a:gd name="connsiteY0" fmla="*/ 923499 h 937154"/>
                    <a:gd name="connsiteX1" fmla="*/ 1742364 w 1864102"/>
                    <a:gd name="connsiteY1" fmla="*/ 809768 h 937154"/>
                    <a:gd name="connsiteX2" fmla="*/ 1719618 w 1864102"/>
                    <a:gd name="connsiteY2" fmla="*/ 0 h 937154"/>
                  </a:gdLst>
                  <a:ahLst/>
                  <a:cxnLst>
                    <a:cxn ang="0">
                      <a:pos x="connsiteX0" y="connsiteY0"/>
                    </a:cxn>
                    <a:cxn ang="0">
                      <a:pos x="connsiteX1" y="connsiteY1"/>
                    </a:cxn>
                    <a:cxn ang="0">
                      <a:pos x="connsiteX2" y="connsiteY2"/>
                    </a:cxn>
                  </a:cxnLst>
                  <a:rect l="l" t="t" r="r" b="b"/>
                  <a:pathLst>
                    <a:path w="1864102" h="937154">
                      <a:moveTo>
                        <a:pt x="0" y="923499"/>
                      </a:moveTo>
                      <a:cubicBezTo>
                        <a:pt x="727880" y="943592"/>
                        <a:pt x="1455761" y="963685"/>
                        <a:pt x="1742364" y="809768"/>
                      </a:cubicBezTo>
                      <a:cubicBezTo>
                        <a:pt x="2028967" y="655851"/>
                        <a:pt x="1719618" y="0"/>
                        <a:pt x="1719618" y="0"/>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Freeform 12"/>
                <p:cNvSpPr/>
                <p:nvPr/>
              </p:nvSpPr>
              <p:spPr>
                <a:xfrm>
                  <a:off x="8579602" y="4557506"/>
                  <a:ext cx="2041118" cy="1010046"/>
                </a:xfrm>
                <a:custGeom>
                  <a:avLst/>
                  <a:gdLst>
                    <a:gd name="connsiteX0" fmla="*/ 0 w 1864102"/>
                    <a:gd name="connsiteY0" fmla="*/ 923499 h 937154"/>
                    <a:gd name="connsiteX1" fmla="*/ 1742364 w 1864102"/>
                    <a:gd name="connsiteY1" fmla="*/ 809768 h 937154"/>
                    <a:gd name="connsiteX2" fmla="*/ 1719618 w 1864102"/>
                    <a:gd name="connsiteY2" fmla="*/ 0 h 937154"/>
                    <a:gd name="connsiteX0" fmla="*/ 0 w 1856584"/>
                    <a:gd name="connsiteY0" fmla="*/ 982639 h 998680"/>
                    <a:gd name="connsiteX1" fmla="*/ 1742364 w 1856584"/>
                    <a:gd name="connsiteY1" fmla="*/ 868908 h 998680"/>
                    <a:gd name="connsiteX2" fmla="*/ 1694544 w 1856584"/>
                    <a:gd name="connsiteY2" fmla="*/ 0 h 998680"/>
                    <a:gd name="connsiteX0" fmla="*/ 0 w 1866482"/>
                    <a:gd name="connsiteY0" fmla="*/ 982639 h 991401"/>
                    <a:gd name="connsiteX1" fmla="*/ 1754901 w 1866482"/>
                    <a:gd name="connsiteY1" fmla="*/ 837063 h 991401"/>
                    <a:gd name="connsiteX2" fmla="*/ 1694544 w 1866482"/>
                    <a:gd name="connsiteY2" fmla="*/ 0 h 991401"/>
                    <a:gd name="connsiteX0" fmla="*/ 0 w 1826320"/>
                    <a:gd name="connsiteY0" fmla="*/ 982639 h 1033392"/>
                    <a:gd name="connsiteX1" fmla="*/ 1754901 w 1826320"/>
                    <a:gd name="connsiteY1" fmla="*/ 837063 h 1033392"/>
                    <a:gd name="connsiteX2" fmla="*/ 1694544 w 1826320"/>
                    <a:gd name="connsiteY2" fmla="*/ 0 h 1033392"/>
                    <a:gd name="connsiteX0" fmla="*/ 0 w 1873734"/>
                    <a:gd name="connsiteY0" fmla="*/ 987188 h 996060"/>
                    <a:gd name="connsiteX1" fmla="*/ 1754901 w 1873734"/>
                    <a:gd name="connsiteY1" fmla="*/ 841612 h 996060"/>
                    <a:gd name="connsiteX2" fmla="*/ 1719618 w 1873734"/>
                    <a:gd name="connsiteY2" fmla="*/ 0 h 996060"/>
                    <a:gd name="connsiteX0" fmla="*/ 0 w 1874995"/>
                    <a:gd name="connsiteY0" fmla="*/ 1000836 h 1010046"/>
                    <a:gd name="connsiteX1" fmla="*/ 1754901 w 1874995"/>
                    <a:gd name="connsiteY1" fmla="*/ 855260 h 1010046"/>
                    <a:gd name="connsiteX2" fmla="*/ 1723797 w 1874995"/>
                    <a:gd name="connsiteY2" fmla="*/ 0 h 1010046"/>
                  </a:gdLst>
                  <a:ahLst/>
                  <a:cxnLst>
                    <a:cxn ang="0">
                      <a:pos x="connsiteX0" y="connsiteY0"/>
                    </a:cxn>
                    <a:cxn ang="0">
                      <a:pos x="connsiteX1" y="connsiteY1"/>
                    </a:cxn>
                    <a:cxn ang="0">
                      <a:pos x="connsiteX2" y="connsiteY2"/>
                    </a:cxn>
                  </a:cxnLst>
                  <a:rect l="l" t="t" r="r" b="b"/>
                  <a:pathLst>
                    <a:path w="1874995" h="1010046">
                      <a:moveTo>
                        <a:pt x="0" y="1000836"/>
                      </a:moveTo>
                      <a:cubicBezTo>
                        <a:pt x="727880" y="1020929"/>
                        <a:pt x="1467602" y="1022066"/>
                        <a:pt x="1754901" y="855260"/>
                      </a:cubicBezTo>
                      <a:cubicBezTo>
                        <a:pt x="2042200" y="688454"/>
                        <a:pt x="1723797" y="0"/>
                        <a:pt x="1723797" y="0"/>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Freeform 13"/>
                <p:cNvSpPr/>
                <p:nvPr/>
              </p:nvSpPr>
              <p:spPr>
                <a:xfrm>
                  <a:off x="8579602" y="4559782"/>
                  <a:ext cx="2180038" cy="1084864"/>
                </a:xfrm>
                <a:custGeom>
                  <a:avLst/>
                  <a:gdLst>
                    <a:gd name="connsiteX0" fmla="*/ 0 w 1864102"/>
                    <a:gd name="connsiteY0" fmla="*/ 923499 h 937154"/>
                    <a:gd name="connsiteX1" fmla="*/ 1742364 w 1864102"/>
                    <a:gd name="connsiteY1" fmla="*/ 809768 h 937154"/>
                    <a:gd name="connsiteX2" fmla="*/ 1719618 w 1864102"/>
                    <a:gd name="connsiteY2" fmla="*/ 0 h 937154"/>
                    <a:gd name="connsiteX0" fmla="*/ 0 w 1856584"/>
                    <a:gd name="connsiteY0" fmla="*/ 982639 h 998680"/>
                    <a:gd name="connsiteX1" fmla="*/ 1742364 w 1856584"/>
                    <a:gd name="connsiteY1" fmla="*/ 868908 h 998680"/>
                    <a:gd name="connsiteX2" fmla="*/ 1694544 w 1856584"/>
                    <a:gd name="connsiteY2" fmla="*/ 0 h 998680"/>
                    <a:gd name="connsiteX0" fmla="*/ 0 w 1866482"/>
                    <a:gd name="connsiteY0" fmla="*/ 982639 h 991401"/>
                    <a:gd name="connsiteX1" fmla="*/ 1754901 w 1866482"/>
                    <a:gd name="connsiteY1" fmla="*/ 837063 h 991401"/>
                    <a:gd name="connsiteX2" fmla="*/ 1694544 w 1866482"/>
                    <a:gd name="connsiteY2" fmla="*/ 0 h 991401"/>
                    <a:gd name="connsiteX0" fmla="*/ 0 w 1826320"/>
                    <a:gd name="connsiteY0" fmla="*/ 982639 h 1033392"/>
                    <a:gd name="connsiteX1" fmla="*/ 1754901 w 1826320"/>
                    <a:gd name="connsiteY1" fmla="*/ 837063 h 1033392"/>
                    <a:gd name="connsiteX2" fmla="*/ 1694544 w 1826320"/>
                    <a:gd name="connsiteY2" fmla="*/ 0 h 1033392"/>
                    <a:gd name="connsiteX0" fmla="*/ 0 w 1864329"/>
                    <a:gd name="connsiteY0" fmla="*/ 1059976 h 1070806"/>
                    <a:gd name="connsiteX1" fmla="*/ 1754901 w 1864329"/>
                    <a:gd name="connsiteY1" fmla="*/ 914400 h 1070806"/>
                    <a:gd name="connsiteX2" fmla="*/ 1686741 w 1864329"/>
                    <a:gd name="connsiteY2" fmla="*/ 0 h 1070806"/>
                    <a:gd name="connsiteX0" fmla="*/ 0 w 1866482"/>
                    <a:gd name="connsiteY0" fmla="*/ 1064525 h 1075491"/>
                    <a:gd name="connsiteX1" fmla="*/ 1754901 w 1866482"/>
                    <a:gd name="connsiteY1" fmla="*/ 918949 h 1075491"/>
                    <a:gd name="connsiteX2" fmla="*/ 1694545 w 1866482"/>
                    <a:gd name="connsiteY2" fmla="*/ 0 h 1075491"/>
                    <a:gd name="connsiteX0" fmla="*/ 0 w 1869802"/>
                    <a:gd name="connsiteY0" fmla="*/ 1073623 h 1084864"/>
                    <a:gd name="connsiteX1" fmla="*/ 1754901 w 1869802"/>
                    <a:gd name="connsiteY1" fmla="*/ 928047 h 1084864"/>
                    <a:gd name="connsiteX2" fmla="*/ 1706250 w 1869802"/>
                    <a:gd name="connsiteY2" fmla="*/ 0 h 1084864"/>
                  </a:gdLst>
                  <a:ahLst/>
                  <a:cxnLst>
                    <a:cxn ang="0">
                      <a:pos x="connsiteX0" y="connsiteY0"/>
                    </a:cxn>
                    <a:cxn ang="0">
                      <a:pos x="connsiteX1" y="connsiteY1"/>
                    </a:cxn>
                    <a:cxn ang="0">
                      <a:pos x="connsiteX2" y="connsiteY2"/>
                    </a:cxn>
                  </a:cxnLst>
                  <a:rect l="l" t="t" r="r" b="b"/>
                  <a:pathLst>
                    <a:path w="1869802" h="1084864">
                      <a:moveTo>
                        <a:pt x="0" y="1073623"/>
                      </a:moveTo>
                      <a:cubicBezTo>
                        <a:pt x="727880" y="1093716"/>
                        <a:pt x="1470526" y="1106984"/>
                        <a:pt x="1754901" y="928047"/>
                      </a:cubicBezTo>
                      <a:cubicBezTo>
                        <a:pt x="2039276" y="749110"/>
                        <a:pt x="1706250" y="0"/>
                        <a:pt x="1706250" y="0"/>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spTree>
    <p:extLst>
      <p:ext uri="{BB962C8B-B14F-4D97-AF65-F5344CB8AC3E}">
        <p14:creationId xmlns:p14="http://schemas.microsoft.com/office/powerpoint/2010/main" val="1126801886"/>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Lookup Table</a:t>
            </a:r>
          </a:p>
        </p:txBody>
      </p:sp>
      <p:graphicFrame>
        <p:nvGraphicFramePr>
          <p:cNvPr id="6" name="Content Placeholder 5"/>
          <p:cNvGraphicFramePr>
            <a:graphicFrameLocks noGrp="1"/>
          </p:cNvGraphicFramePr>
          <p:nvPr>
            <p:ph sz="half" idx="1"/>
          </p:nvPr>
        </p:nvGraphicFramePr>
        <p:xfrm>
          <a:off x="838200" y="1825625"/>
          <a:ext cx="5181600" cy="3916206"/>
        </p:xfrm>
        <a:graphic>
          <a:graphicData uri="http://schemas.openxmlformats.org/drawingml/2006/table">
            <a:tbl>
              <a:tblPr firstRow="1" bandRow="1">
                <a:tableStyleId>{5940675A-B579-460E-94D1-54222C63F5DA}</a:tableStyleId>
              </a:tblPr>
              <a:tblGrid>
                <a:gridCol w="3654778">
                  <a:extLst>
                    <a:ext uri="{9D8B030D-6E8A-4147-A177-3AD203B41FA5}">
                      <a16:colId xmlns:a16="http://schemas.microsoft.com/office/drawing/2014/main" val="20000"/>
                    </a:ext>
                  </a:extLst>
                </a:gridCol>
                <a:gridCol w="1526822">
                  <a:extLst>
                    <a:ext uri="{9D8B030D-6E8A-4147-A177-3AD203B41FA5}">
                      <a16:colId xmlns:a16="http://schemas.microsoft.com/office/drawing/2014/main" val="20001"/>
                    </a:ext>
                  </a:extLst>
                </a:gridCol>
              </a:tblGrid>
              <a:tr h="435134">
                <a:tc>
                  <a:txBody>
                    <a:bodyPr/>
                    <a:lstStyle/>
                    <a:p>
                      <a:pPr algn="l"/>
                      <a:r>
                        <a:rPr lang="en-GB" sz="2000" dirty="0"/>
                        <a:t>Pre-defined</a:t>
                      </a:r>
                      <a:r>
                        <a:rPr lang="en-GB" sz="2000" baseline="0" dirty="0"/>
                        <a:t> </a:t>
                      </a:r>
                      <a:r>
                        <a:rPr lang="en-GB" sz="2000" dirty="0"/>
                        <a:t>Symbol</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2000" dirty="0"/>
                        <a:t>Number</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435134">
                <a:tc>
                  <a:txBody>
                    <a:bodyPr/>
                    <a:lstStyle/>
                    <a:p>
                      <a:r>
                        <a:rPr lang="en-GB" sz="1800" dirty="0"/>
                        <a:t>SCREEN</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16384</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435134">
                <a:tc>
                  <a:txBody>
                    <a:bodyPr/>
                    <a:lstStyle/>
                    <a:p>
                      <a:r>
                        <a:rPr lang="en-GB" sz="1800" dirty="0"/>
                        <a:t>KBD</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24576</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435134">
                <a:tc>
                  <a:txBody>
                    <a:bodyPr/>
                    <a:lstStyle/>
                    <a:p>
                      <a:r>
                        <a:rPr lang="en-GB" sz="1800" dirty="0"/>
                        <a:t>R0 to R15</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0</a:t>
                      </a:r>
                      <a:r>
                        <a:rPr lang="en-GB" sz="2000" baseline="0" dirty="0"/>
                        <a:t> to 15</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435134">
                <a:tc>
                  <a:txBody>
                    <a:bodyPr/>
                    <a:lstStyle/>
                    <a:p>
                      <a:r>
                        <a:rPr lang="en-GB" sz="1800" dirty="0"/>
                        <a:t>SP</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0</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435134">
                <a:tc>
                  <a:txBody>
                    <a:bodyPr/>
                    <a:lstStyle/>
                    <a:p>
                      <a:r>
                        <a:rPr lang="en-GB" sz="1800" dirty="0"/>
                        <a:t>LCL</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1</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435134">
                <a:tc>
                  <a:txBody>
                    <a:bodyPr/>
                    <a:lstStyle/>
                    <a:p>
                      <a:r>
                        <a:rPr lang="en-GB" sz="1800" dirty="0"/>
                        <a:t>ARG</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2</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435134">
                <a:tc>
                  <a:txBody>
                    <a:bodyPr/>
                    <a:lstStyle/>
                    <a:p>
                      <a:r>
                        <a:rPr lang="en-GB" sz="1800" dirty="0"/>
                        <a:t>THIS</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3</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435134">
                <a:tc>
                  <a:txBody>
                    <a:bodyPr/>
                    <a:lstStyle/>
                    <a:p>
                      <a:r>
                        <a:rPr lang="en-GB" sz="1800" dirty="0"/>
                        <a:t>THAT</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4</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graphicFrame>
        <p:nvGraphicFramePr>
          <p:cNvPr id="7" name="Content Placeholder 5"/>
          <p:cNvGraphicFramePr>
            <a:graphicFrameLocks noGrp="1"/>
          </p:cNvGraphicFramePr>
          <p:nvPr>
            <p:ph sz="half" idx="1"/>
          </p:nvPr>
        </p:nvGraphicFramePr>
        <p:xfrm>
          <a:off x="6172200" y="699608"/>
          <a:ext cx="5181600" cy="5656742"/>
        </p:xfrm>
        <a:graphic>
          <a:graphicData uri="http://schemas.openxmlformats.org/drawingml/2006/table">
            <a:tbl>
              <a:tblPr firstRow="1" bandRow="1">
                <a:tableStyleId>{5940675A-B579-460E-94D1-54222C63F5DA}</a:tableStyleId>
              </a:tblPr>
              <a:tblGrid>
                <a:gridCol w="3654778">
                  <a:extLst>
                    <a:ext uri="{9D8B030D-6E8A-4147-A177-3AD203B41FA5}">
                      <a16:colId xmlns:a16="http://schemas.microsoft.com/office/drawing/2014/main" val="20000"/>
                    </a:ext>
                  </a:extLst>
                </a:gridCol>
                <a:gridCol w="1526822">
                  <a:extLst>
                    <a:ext uri="{9D8B030D-6E8A-4147-A177-3AD203B41FA5}">
                      <a16:colId xmlns:a16="http://schemas.microsoft.com/office/drawing/2014/main" val="20001"/>
                    </a:ext>
                  </a:extLst>
                </a:gridCol>
              </a:tblGrid>
              <a:tr h="435134">
                <a:tc>
                  <a:txBody>
                    <a:bodyPr/>
                    <a:lstStyle/>
                    <a:p>
                      <a:pPr algn="l"/>
                      <a:r>
                        <a:rPr lang="en-GB" sz="2000" dirty="0"/>
                        <a:t>User-defined Symbol</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2000" dirty="0"/>
                        <a:t>Number</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bl>
          </a:graphicData>
        </a:graphic>
      </p:graphicFrame>
    </p:spTree>
    <p:extLst>
      <p:ext uri="{BB962C8B-B14F-4D97-AF65-F5344CB8AC3E}">
        <p14:creationId xmlns:p14="http://schemas.microsoft.com/office/powerpoint/2010/main" val="1409328815"/>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1992250942"/>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196558170"/>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723314104"/>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1982703908"/>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nvGraphicFramePr>
        <p:xfrm>
          <a:off x="4128915" y="243630"/>
          <a:ext cx="7224885" cy="6112720"/>
        </p:xfrm>
        <a:graphic>
          <a:graphicData uri="http://schemas.openxmlformats.org/drawingml/2006/table">
            <a:tbl>
              <a:tblPr firstRow="1" lastCol="1" bandRow="1">
                <a:tableStyleId>{9D7B26C5-4107-4FEC-AEDC-1716B250A1EF}</a:tableStyleId>
              </a:tblPr>
              <a:tblGrid>
                <a:gridCol w="802765">
                  <a:extLst>
                    <a:ext uri="{9D8B030D-6E8A-4147-A177-3AD203B41FA5}">
                      <a16:colId xmlns:a16="http://schemas.microsoft.com/office/drawing/2014/main" val="20000"/>
                    </a:ext>
                  </a:extLst>
                </a:gridCol>
                <a:gridCol w="802765">
                  <a:extLst>
                    <a:ext uri="{9D8B030D-6E8A-4147-A177-3AD203B41FA5}">
                      <a16:colId xmlns:a16="http://schemas.microsoft.com/office/drawing/2014/main" val="20001"/>
                    </a:ext>
                  </a:extLst>
                </a:gridCol>
                <a:gridCol w="802765">
                  <a:extLst>
                    <a:ext uri="{9D8B030D-6E8A-4147-A177-3AD203B41FA5}">
                      <a16:colId xmlns:a16="http://schemas.microsoft.com/office/drawing/2014/main" val="20002"/>
                    </a:ext>
                  </a:extLst>
                </a:gridCol>
                <a:gridCol w="802765">
                  <a:extLst>
                    <a:ext uri="{9D8B030D-6E8A-4147-A177-3AD203B41FA5}">
                      <a16:colId xmlns:a16="http://schemas.microsoft.com/office/drawing/2014/main" val="20003"/>
                    </a:ext>
                  </a:extLst>
                </a:gridCol>
                <a:gridCol w="802765">
                  <a:extLst>
                    <a:ext uri="{9D8B030D-6E8A-4147-A177-3AD203B41FA5}">
                      <a16:colId xmlns:a16="http://schemas.microsoft.com/office/drawing/2014/main" val="20004"/>
                    </a:ext>
                  </a:extLst>
                </a:gridCol>
                <a:gridCol w="802765">
                  <a:extLst>
                    <a:ext uri="{9D8B030D-6E8A-4147-A177-3AD203B41FA5}">
                      <a16:colId xmlns:a16="http://schemas.microsoft.com/office/drawing/2014/main" val="20005"/>
                    </a:ext>
                  </a:extLst>
                </a:gridCol>
                <a:gridCol w="802765">
                  <a:extLst>
                    <a:ext uri="{9D8B030D-6E8A-4147-A177-3AD203B41FA5}">
                      <a16:colId xmlns:a16="http://schemas.microsoft.com/office/drawing/2014/main" val="20006"/>
                    </a:ext>
                  </a:extLst>
                </a:gridCol>
                <a:gridCol w="802765">
                  <a:extLst>
                    <a:ext uri="{9D8B030D-6E8A-4147-A177-3AD203B41FA5}">
                      <a16:colId xmlns:a16="http://schemas.microsoft.com/office/drawing/2014/main" val="20007"/>
                    </a:ext>
                  </a:extLst>
                </a:gridCol>
                <a:gridCol w="802765">
                  <a:extLst>
                    <a:ext uri="{9D8B030D-6E8A-4147-A177-3AD203B41FA5}">
                      <a16:colId xmlns:a16="http://schemas.microsoft.com/office/drawing/2014/main" val="20008"/>
                    </a:ext>
                  </a:extLst>
                </a:gridCol>
              </a:tblGrid>
              <a:tr h="305636">
                <a:tc>
                  <a:txBody>
                    <a:bodyPr/>
                    <a:lstStyle/>
                    <a:p>
                      <a:pPr algn="ctr"/>
                      <a:r>
                        <a:rPr lang="en-GB" sz="1400" dirty="0" err="1">
                          <a:latin typeface="Courier" charset="0"/>
                          <a:ea typeface="Courier" charset="0"/>
                          <a:cs typeface="Courier" charset="0"/>
                        </a:rPr>
                        <a:t>zx</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err="1">
                          <a:latin typeface="Courier" charset="0"/>
                          <a:ea typeface="Courier" charset="0"/>
                          <a:cs typeface="Courier" charset="0"/>
                        </a:rPr>
                        <a:t>nx</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err="1">
                          <a:latin typeface="Courier" charset="0"/>
                          <a:ea typeface="Courier" charset="0"/>
                          <a:cs typeface="Courier" charset="0"/>
                        </a:rPr>
                        <a:t>zy</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err="1">
                          <a:latin typeface="Courier" charset="0"/>
                          <a:ea typeface="Courier" charset="0"/>
                          <a:cs typeface="Courier" charset="0"/>
                        </a:rPr>
                        <a:t>ny</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a:latin typeface="Courier" charset="0"/>
                          <a:ea typeface="Courier" charset="0"/>
                          <a:cs typeface="Courier" charset="0"/>
                        </a:rPr>
                        <a:t>f</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a:latin typeface="Courier" charset="0"/>
                          <a:ea typeface="Courier" charset="0"/>
                          <a:cs typeface="Courier" charset="0"/>
                        </a:rPr>
                        <a:t>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gridSpan="2">
                  <a:txBody>
                    <a:bodyPr/>
                    <a:lstStyle/>
                    <a:p>
                      <a:pPr algn="ctr"/>
                      <a:r>
                        <a:rPr lang="en-GB" sz="1400" dirty="0">
                          <a:latin typeface="Courier" charset="0"/>
                          <a:ea typeface="Courier" charset="0"/>
                          <a:cs typeface="Courier" charset="0"/>
                        </a:rPr>
                        <a:t>comp mnemonic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hMerge="1">
                  <a:txBody>
                    <a:bodyPr/>
                    <a:lstStyle/>
                    <a:p>
                      <a:pPr algn="ctr"/>
                      <a:endParaRPr lang="en-GB" sz="1400" dirty="0">
                        <a:latin typeface="Courier" charset="0"/>
                        <a:ea typeface="Courier" charset="0"/>
                        <a:cs typeface="Courier"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rowSpan="2">
                  <a:txBody>
                    <a:bodyPr/>
                    <a:lstStyle/>
                    <a:p>
                      <a:pPr algn="ctr"/>
                      <a:r>
                        <a:rPr lang="en-GB" sz="1400" dirty="0" err="1">
                          <a:latin typeface="Courier" charset="0"/>
                          <a:ea typeface="Courier" charset="0"/>
                          <a:cs typeface="Courier" charset="0"/>
                        </a:rPr>
                        <a:t>alu</a:t>
                      </a:r>
                      <a:endParaRPr lang="en-GB" sz="1400" dirty="0">
                        <a:latin typeface="Courier" charset="0"/>
                        <a:ea typeface="Courier" charset="0"/>
                        <a:cs typeface="Courier"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extLst>
                  <a:ext uri="{0D108BD9-81ED-4DB2-BD59-A6C34878D82A}">
                    <a16:rowId xmlns:a16="http://schemas.microsoft.com/office/drawing/2014/main" val="10000"/>
                  </a:ext>
                </a:extLst>
              </a:tr>
              <a:tr h="305636">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1</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2</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3</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4</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5</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6</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a=0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a=1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vMerge="1">
                  <a:txBody>
                    <a:bodyPr/>
                    <a:lstStyle/>
                    <a:p>
                      <a:pPr algn="ctr"/>
                      <a:endParaRPr lang="en-GB" sz="1400" dirty="0"/>
                    </a:p>
                  </a:txBody>
                  <a:tcPr anchor="ctr"/>
                </a:tc>
                <a:extLst>
                  <a:ext uri="{0D108BD9-81ED-4DB2-BD59-A6C34878D82A}">
                    <a16:rowId xmlns:a16="http://schemas.microsoft.com/office/drawing/2014/main" val="10001"/>
                  </a:ext>
                </a:extLst>
              </a:tr>
              <a:tr h="305636">
                <a:tc>
                  <a:txBody>
                    <a:bodyPr/>
                    <a:lstStyle/>
                    <a:p>
                      <a:pPr algn="ctr"/>
                      <a:r>
                        <a:rPr lang="en-GB" sz="1400" dirty="0">
                          <a:latin typeface="Courier" charset="0"/>
                          <a:ea typeface="Courier" charset="0"/>
                          <a:cs typeface="Courier" charset="0"/>
                        </a:rPr>
                        <a:t>1</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1</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1</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endParaRPr lang="en-GB" sz="1400" dirty="0">
                        <a:latin typeface="Courier" charset="0"/>
                        <a:ea typeface="Courier" charset="0"/>
                        <a:cs typeface="Courier" charset="0"/>
                      </a:endParaRP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2"/>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1</a:t>
                      </a:r>
                    </a:p>
                  </a:txBody>
                  <a:tcPr/>
                </a:tc>
                <a:extLst>
                  <a:ext uri="{0D108BD9-81ED-4DB2-BD59-A6C34878D82A}">
                    <a16:rowId xmlns:a16="http://schemas.microsoft.com/office/drawing/2014/main" val="10003"/>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-1</a:t>
                      </a:r>
                    </a:p>
                  </a:txBody>
                  <a:tcPr/>
                </a:tc>
                <a:extLst>
                  <a:ext uri="{0D108BD9-81ED-4DB2-BD59-A6C34878D82A}">
                    <a16:rowId xmlns:a16="http://schemas.microsoft.com/office/drawing/2014/main" val="10004"/>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a:t>
                      </a:r>
                    </a:p>
                  </a:txBody>
                  <a:tcPr/>
                </a:tc>
                <a:extLst>
                  <a:ext uri="{0D108BD9-81ED-4DB2-BD59-A6C34878D82A}">
                    <a16:rowId xmlns:a16="http://schemas.microsoft.com/office/drawing/2014/main" val="10005"/>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A</a:t>
                      </a:r>
                    </a:p>
                  </a:txBody>
                  <a:tcPr/>
                </a:tc>
                <a:tc>
                  <a:txBody>
                    <a:bodyPr/>
                    <a:lstStyle/>
                    <a:p>
                      <a:pPr algn="ctr"/>
                      <a:r>
                        <a:rPr lang="en-GB" sz="1400" dirty="0">
                          <a:latin typeface="Courier" charset="0"/>
                          <a:ea typeface="Courier" charset="0"/>
                          <a:cs typeface="Courier" charset="0"/>
                        </a:rPr>
                        <a:t>M</a:t>
                      </a:r>
                    </a:p>
                  </a:txBody>
                  <a:tcPr/>
                </a:tc>
                <a:tc>
                  <a:txBody>
                    <a:bodyPr/>
                    <a:lstStyle/>
                    <a:p>
                      <a:pPr algn="ctr"/>
                      <a:r>
                        <a:rPr lang="en-GB" sz="1400" dirty="0">
                          <a:latin typeface="Courier" charset="0"/>
                          <a:ea typeface="Courier" charset="0"/>
                          <a:cs typeface="Courier" charset="0"/>
                        </a:rPr>
                        <a:t>y</a:t>
                      </a:r>
                    </a:p>
                  </a:txBody>
                  <a:tcPr/>
                </a:tc>
                <a:extLst>
                  <a:ext uri="{0D108BD9-81ED-4DB2-BD59-A6C34878D82A}">
                    <a16:rowId xmlns:a16="http://schemas.microsoft.com/office/drawing/2014/main" val="10006"/>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a:t>
                      </a:r>
                    </a:p>
                  </a:txBody>
                  <a:tcPr/>
                </a:tc>
                <a:extLst>
                  <a:ext uri="{0D108BD9-81ED-4DB2-BD59-A6C34878D82A}">
                    <a16:rowId xmlns:a16="http://schemas.microsoft.com/office/drawing/2014/main" val="10007"/>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a:t>
                      </a:r>
                    </a:p>
                  </a:txBody>
                  <a:tcPr/>
                </a:tc>
                <a:tc>
                  <a:txBody>
                    <a:bodyPr/>
                    <a:lstStyle/>
                    <a:p>
                      <a:pPr algn="ctr"/>
                      <a:r>
                        <a:rPr lang="en-GB" sz="1400" dirty="0">
                          <a:latin typeface="Courier" charset="0"/>
                          <a:ea typeface="Courier" charset="0"/>
                          <a:cs typeface="Courier" charset="0"/>
                        </a:rPr>
                        <a:t>!M</a:t>
                      </a:r>
                    </a:p>
                  </a:txBody>
                  <a:tcPr/>
                </a:tc>
                <a:tc>
                  <a:txBody>
                    <a:bodyPr/>
                    <a:lstStyle/>
                    <a:p>
                      <a:pPr algn="ctr"/>
                      <a:r>
                        <a:rPr lang="en-GB" sz="1400" dirty="0">
                          <a:latin typeface="Courier" charset="0"/>
                          <a:ea typeface="Courier" charset="0"/>
                          <a:cs typeface="Courier" charset="0"/>
                        </a:rPr>
                        <a:t>!y</a:t>
                      </a:r>
                    </a:p>
                  </a:txBody>
                  <a:tcPr/>
                </a:tc>
                <a:extLst>
                  <a:ext uri="{0D108BD9-81ED-4DB2-BD59-A6C34878D82A}">
                    <a16:rowId xmlns:a16="http://schemas.microsoft.com/office/drawing/2014/main" val="10008"/>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a:t>
                      </a:r>
                    </a:p>
                  </a:txBody>
                  <a:tcPr/>
                </a:tc>
                <a:extLst>
                  <a:ext uri="{0D108BD9-81ED-4DB2-BD59-A6C34878D82A}">
                    <a16:rowId xmlns:a16="http://schemas.microsoft.com/office/drawing/2014/main" val="10009"/>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a:t>
                      </a:r>
                    </a:p>
                  </a:txBody>
                  <a:tcPr/>
                </a:tc>
                <a:tc>
                  <a:txBody>
                    <a:bodyPr/>
                    <a:lstStyle/>
                    <a:p>
                      <a:pPr algn="ctr"/>
                      <a:r>
                        <a:rPr lang="en-GB" sz="1400" dirty="0">
                          <a:latin typeface="Courier" charset="0"/>
                          <a:ea typeface="Courier" charset="0"/>
                          <a:cs typeface="Courier" charset="0"/>
                        </a:rPr>
                        <a:t>-M</a:t>
                      </a:r>
                    </a:p>
                  </a:txBody>
                  <a:tcPr/>
                </a:tc>
                <a:tc>
                  <a:txBody>
                    <a:bodyPr/>
                    <a:lstStyle/>
                    <a:p>
                      <a:pPr algn="ctr"/>
                      <a:r>
                        <a:rPr lang="en-GB" sz="1400" dirty="0">
                          <a:latin typeface="Courier" charset="0"/>
                          <a:ea typeface="Courier" charset="0"/>
                          <a:cs typeface="Courier" charset="0"/>
                        </a:rPr>
                        <a:t>-y</a:t>
                      </a:r>
                    </a:p>
                  </a:txBody>
                  <a:tcPr/>
                </a:tc>
                <a:extLst>
                  <a:ext uri="{0D108BD9-81ED-4DB2-BD59-A6C34878D82A}">
                    <a16:rowId xmlns:a16="http://schemas.microsoft.com/office/drawing/2014/main" val="10010"/>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x+1</a:t>
                      </a:r>
                    </a:p>
                  </a:txBody>
                  <a:tcPr/>
                </a:tc>
                <a:extLst>
                  <a:ext uri="{0D108BD9-81ED-4DB2-BD59-A6C34878D82A}">
                    <a16:rowId xmlns:a16="http://schemas.microsoft.com/office/drawing/2014/main" val="10011"/>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A+1</a:t>
                      </a:r>
                    </a:p>
                  </a:txBody>
                  <a:tcPr/>
                </a:tc>
                <a:tc>
                  <a:txBody>
                    <a:bodyPr/>
                    <a:lstStyle/>
                    <a:p>
                      <a:pPr algn="ctr"/>
                      <a:r>
                        <a:rPr lang="en-GB" sz="1400" dirty="0">
                          <a:latin typeface="Courier" charset="0"/>
                          <a:ea typeface="Courier" charset="0"/>
                          <a:cs typeface="Courier" charset="0"/>
                        </a:rPr>
                        <a:t>M+1</a:t>
                      </a:r>
                    </a:p>
                  </a:txBody>
                  <a:tcPr/>
                </a:tc>
                <a:tc>
                  <a:txBody>
                    <a:bodyPr/>
                    <a:lstStyle/>
                    <a:p>
                      <a:pPr algn="ctr"/>
                      <a:r>
                        <a:rPr lang="en-GB" sz="1400" dirty="0">
                          <a:latin typeface="Courier" charset="0"/>
                          <a:ea typeface="Courier" charset="0"/>
                          <a:cs typeface="Courier" charset="0"/>
                        </a:rPr>
                        <a:t>y+1</a:t>
                      </a:r>
                    </a:p>
                  </a:txBody>
                  <a:tcPr/>
                </a:tc>
                <a:extLst>
                  <a:ext uri="{0D108BD9-81ED-4DB2-BD59-A6C34878D82A}">
                    <a16:rowId xmlns:a16="http://schemas.microsoft.com/office/drawing/2014/main" val="10012"/>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x-1</a:t>
                      </a:r>
                    </a:p>
                  </a:txBody>
                  <a:tcPr/>
                </a:tc>
                <a:extLst>
                  <a:ext uri="{0D108BD9-81ED-4DB2-BD59-A6C34878D82A}">
                    <a16:rowId xmlns:a16="http://schemas.microsoft.com/office/drawing/2014/main" val="10013"/>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A-1</a:t>
                      </a:r>
                    </a:p>
                  </a:txBody>
                  <a:tcPr/>
                </a:tc>
                <a:tc>
                  <a:txBody>
                    <a:bodyPr/>
                    <a:lstStyle/>
                    <a:p>
                      <a:pPr algn="ctr"/>
                      <a:r>
                        <a:rPr lang="en-GB" sz="1400" dirty="0">
                          <a:latin typeface="Courier" charset="0"/>
                          <a:ea typeface="Courier" charset="0"/>
                          <a:cs typeface="Courier" charset="0"/>
                        </a:rPr>
                        <a:t>M-1</a:t>
                      </a:r>
                    </a:p>
                  </a:txBody>
                  <a:tcPr/>
                </a:tc>
                <a:tc>
                  <a:txBody>
                    <a:bodyPr/>
                    <a:lstStyle/>
                    <a:p>
                      <a:pPr algn="ctr"/>
                      <a:r>
                        <a:rPr lang="en-GB" sz="1400" dirty="0">
                          <a:latin typeface="Courier" charset="0"/>
                          <a:ea typeface="Courier" charset="0"/>
                          <a:cs typeface="Courier" charset="0"/>
                        </a:rPr>
                        <a:t>y-1</a:t>
                      </a:r>
                    </a:p>
                  </a:txBody>
                  <a:tcPr/>
                </a:tc>
                <a:extLst>
                  <a:ext uri="{0D108BD9-81ED-4DB2-BD59-A6C34878D82A}">
                    <a16:rowId xmlns:a16="http://schemas.microsoft.com/office/drawing/2014/main" val="10014"/>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D+A</a:t>
                      </a:r>
                    </a:p>
                  </a:txBody>
                  <a:tcPr/>
                </a:tc>
                <a:tc>
                  <a:txBody>
                    <a:bodyPr/>
                    <a:lstStyle/>
                    <a:p>
                      <a:pPr algn="ctr"/>
                      <a:r>
                        <a:rPr lang="en-GB" sz="1400" dirty="0">
                          <a:latin typeface="Courier" charset="0"/>
                          <a:ea typeface="Courier" charset="0"/>
                          <a:cs typeface="Courier" charset="0"/>
                        </a:rPr>
                        <a:t>D+M</a:t>
                      </a:r>
                    </a:p>
                  </a:txBody>
                  <a:tcPr/>
                </a:tc>
                <a:tc>
                  <a:txBody>
                    <a:bodyPr/>
                    <a:lstStyle/>
                    <a:p>
                      <a:pPr algn="ctr"/>
                      <a:r>
                        <a:rPr lang="en-GB" sz="1400" dirty="0" err="1">
                          <a:latin typeface="Courier" charset="0"/>
                          <a:ea typeface="Courier" charset="0"/>
                          <a:cs typeface="Courier" charset="0"/>
                        </a:rPr>
                        <a:t>x+y</a:t>
                      </a:r>
                      <a:endParaRPr lang="en-GB" sz="1400" dirty="0">
                        <a:latin typeface="Courier" charset="0"/>
                        <a:ea typeface="Courier" charset="0"/>
                        <a:cs typeface="Courier" charset="0"/>
                      </a:endParaRPr>
                    </a:p>
                  </a:txBody>
                  <a:tcPr/>
                </a:tc>
                <a:extLst>
                  <a:ext uri="{0D108BD9-81ED-4DB2-BD59-A6C34878D82A}">
                    <a16:rowId xmlns:a16="http://schemas.microsoft.com/office/drawing/2014/main" val="10015"/>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a:t>
                      </a:r>
                    </a:p>
                  </a:txBody>
                  <a:tcPr/>
                </a:tc>
                <a:tc>
                  <a:txBody>
                    <a:bodyPr/>
                    <a:lstStyle/>
                    <a:p>
                      <a:pPr algn="ctr"/>
                      <a:r>
                        <a:rPr lang="en-GB" sz="1400" dirty="0">
                          <a:latin typeface="Courier" charset="0"/>
                          <a:ea typeface="Courier" charset="0"/>
                          <a:cs typeface="Courier" charset="0"/>
                        </a:rPr>
                        <a:t>D-M</a:t>
                      </a:r>
                    </a:p>
                  </a:txBody>
                  <a:tcPr/>
                </a:tc>
                <a:tc>
                  <a:txBody>
                    <a:bodyPr/>
                    <a:lstStyle/>
                    <a:p>
                      <a:pPr algn="ctr"/>
                      <a:r>
                        <a:rPr lang="en-GB" sz="1400" dirty="0">
                          <a:latin typeface="Courier" charset="0"/>
                          <a:ea typeface="Courier" charset="0"/>
                          <a:cs typeface="Courier" charset="0"/>
                        </a:rPr>
                        <a:t>x-y</a:t>
                      </a:r>
                    </a:p>
                  </a:txBody>
                  <a:tcPr/>
                </a:tc>
                <a:extLst>
                  <a:ext uri="{0D108BD9-81ED-4DB2-BD59-A6C34878D82A}">
                    <a16:rowId xmlns:a16="http://schemas.microsoft.com/office/drawing/2014/main" val="10016"/>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A-D</a:t>
                      </a:r>
                    </a:p>
                  </a:txBody>
                  <a:tcPr/>
                </a:tc>
                <a:tc>
                  <a:txBody>
                    <a:bodyPr/>
                    <a:lstStyle/>
                    <a:p>
                      <a:pPr algn="ctr"/>
                      <a:r>
                        <a:rPr lang="en-GB" sz="1400" dirty="0">
                          <a:latin typeface="Courier" charset="0"/>
                          <a:ea typeface="Courier" charset="0"/>
                          <a:cs typeface="Courier" charset="0"/>
                        </a:rPr>
                        <a:t>M-D</a:t>
                      </a:r>
                    </a:p>
                  </a:txBody>
                  <a:tcPr/>
                </a:tc>
                <a:tc>
                  <a:txBody>
                    <a:bodyPr/>
                    <a:lstStyle/>
                    <a:p>
                      <a:pPr algn="ctr"/>
                      <a:r>
                        <a:rPr lang="en-GB" sz="1400" dirty="0">
                          <a:latin typeface="Courier" charset="0"/>
                          <a:ea typeface="Courier" charset="0"/>
                          <a:cs typeface="Courier" charset="0"/>
                        </a:rPr>
                        <a:t>y-x</a:t>
                      </a:r>
                    </a:p>
                  </a:txBody>
                  <a:tcPr/>
                </a:tc>
                <a:extLst>
                  <a:ext uri="{0D108BD9-81ED-4DB2-BD59-A6C34878D82A}">
                    <a16:rowId xmlns:a16="http://schemas.microsoft.com/office/drawing/2014/main" val="10017"/>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D&amp;A</a:t>
                      </a:r>
                    </a:p>
                  </a:txBody>
                  <a:tcPr/>
                </a:tc>
                <a:tc>
                  <a:txBody>
                    <a:bodyPr/>
                    <a:lstStyle/>
                    <a:p>
                      <a:pPr algn="ctr"/>
                      <a:r>
                        <a:rPr lang="en-GB" sz="1400" dirty="0">
                          <a:latin typeface="Courier" charset="0"/>
                          <a:ea typeface="Courier" charset="0"/>
                          <a:cs typeface="Courier" charset="0"/>
                        </a:rPr>
                        <a:t>D&amp;M</a:t>
                      </a:r>
                    </a:p>
                  </a:txBody>
                  <a:tcPr/>
                </a:tc>
                <a:tc>
                  <a:txBody>
                    <a:bodyPr/>
                    <a:lstStyle/>
                    <a:p>
                      <a:pPr algn="ctr"/>
                      <a:r>
                        <a:rPr lang="en-GB" sz="1400" dirty="0" err="1">
                          <a:latin typeface="Courier" charset="0"/>
                          <a:ea typeface="Courier" charset="0"/>
                          <a:cs typeface="Courier" charset="0"/>
                        </a:rPr>
                        <a:t>x&amp;y</a:t>
                      </a:r>
                      <a:endParaRPr lang="en-GB" sz="1400" dirty="0">
                        <a:latin typeface="Courier" charset="0"/>
                        <a:ea typeface="Courier" charset="0"/>
                        <a:cs typeface="Courier" charset="0"/>
                      </a:endParaRPr>
                    </a:p>
                  </a:txBody>
                  <a:tcPr/>
                </a:tc>
                <a:extLst>
                  <a:ext uri="{0D108BD9-81ED-4DB2-BD59-A6C34878D82A}">
                    <a16:rowId xmlns:a16="http://schemas.microsoft.com/office/drawing/2014/main" val="10018"/>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a:t>
                      </a:r>
                    </a:p>
                  </a:txBody>
                  <a:tcPr/>
                </a:tc>
                <a:tc>
                  <a:txBody>
                    <a:bodyPr/>
                    <a:lstStyle/>
                    <a:p>
                      <a:pPr algn="ctr"/>
                      <a:r>
                        <a:rPr lang="en-GB" sz="1400" dirty="0">
                          <a:latin typeface="Courier" charset="0"/>
                          <a:ea typeface="Courier" charset="0"/>
                          <a:cs typeface="Courier" charset="0"/>
                        </a:rPr>
                        <a:t>D|M</a:t>
                      </a:r>
                    </a:p>
                  </a:txBody>
                  <a:tcPr/>
                </a:tc>
                <a:tc>
                  <a:txBody>
                    <a:bodyPr/>
                    <a:lstStyle/>
                    <a:p>
                      <a:pPr algn="ctr"/>
                      <a:r>
                        <a:rPr lang="en-GB" sz="1400" dirty="0" err="1">
                          <a:latin typeface="Courier" charset="0"/>
                          <a:ea typeface="Courier" charset="0"/>
                          <a:cs typeface="Courier" charset="0"/>
                        </a:rPr>
                        <a:t>x|y</a:t>
                      </a:r>
                      <a:endParaRPr lang="en-GB" sz="1400" dirty="0">
                        <a:latin typeface="Courier" charset="0"/>
                        <a:ea typeface="Courier" charset="0"/>
                        <a:cs typeface="Courier" charset="0"/>
                      </a:endParaRPr>
                    </a:p>
                  </a:txBody>
                  <a:tcPr/>
                </a:tc>
                <a:extLst>
                  <a:ext uri="{0D108BD9-81ED-4DB2-BD59-A6C34878D82A}">
                    <a16:rowId xmlns:a16="http://schemas.microsoft.com/office/drawing/2014/main" val="10019"/>
                  </a:ext>
                </a:extLst>
              </a:tr>
            </a:tbl>
          </a:graphicData>
        </a:graphic>
      </p:graphicFrame>
      <p:sp>
        <p:nvSpPr>
          <p:cNvPr id="6" name="Title 1"/>
          <p:cNvSpPr>
            <a:spLocks noGrp="1"/>
          </p:cNvSpPr>
          <p:nvPr>
            <p:ph type="title"/>
          </p:nvPr>
        </p:nvSpPr>
        <p:spPr>
          <a:xfrm>
            <a:off x="838200" y="365125"/>
            <a:ext cx="2096911" cy="1325563"/>
          </a:xfrm>
        </p:spPr>
        <p:txBody>
          <a:bodyPr/>
          <a:lstStyle/>
          <a:p>
            <a:r>
              <a:rPr lang="en-GB"/>
              <a:t>Comp</a:t>
            </a:r>
            <a:endParaRPr lang="en-GB" dirty="0"/>
          </a:p>
        </p:txBody>
      </p:sp>
    </p:spTree>
    <p:extLst>
      <p:ext uri="{BB962C8B-B14F-4D97-AF65-F5344CB8AC3E}">
        <p14:creationId xmlns:p14="http://schemas.microsoft.com/office/powerpoint/2010/main" val="800831257"/>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Destination</a:t>
            </a:r>
          </a:p>
        </p:txBody>
      </p:sp>
      <p:graphicFrame>
        <p:nvGraphicFramePr>
          <p:cNvPr id="5" name="Content Placeholder 4"/>
          <p:cNvGraphicFramePr>
            <a:graphicFrameLocks noGrp="1"/>
          </p:cNvGraphicFramePr>
          <p:nvPr>
            <p:ph idx="1"/>
          </p:nvPr>
        </p:nvGraphicFramePr>
        <p:xfrm>
          <a:off x="1636123" y="2166620"/>
          <a:ext cx="8919754" cy="3337560"/>
        </p:xfrm>
        <a:graphic>
          <a:graphicData uri="http://schemas.openxmlformats.org/drawingml/2006/table">
            <a:tbl>
              <a:tblPr firstRow="1" bandRow="1">
                <a:tableStyleId>{9D7B26C5-4107-4FEC-AEDC-1716B250A1EF}</a:tableStyleId>
              </a:tblPr>
              <a:tblGrid>
                <a:gridCol w="1008794">
                  <a:extLst>
                    <a:ext uri="{9D8B030D-6E8A-4147-A177-3AD203B41FA5}">
                      <a16:colId xmlns:a16="http://schemas.microsoft.com/office/drawing/2014/main" val="20000"/>
                    </a:ext>
                  </a:extLst>
                </a:gridCol>
                <a:gridCol w="1008794">
                  <a:extLst>
                    <a:ext uri="{9D8B030D-6E8A-4147-A177-3AD203B41FA5}">
                      <a16:colId xmlns:a16="http://schemas.microsoft.com/office/drawing/2014/main" val="20001"/>
                    </a:ext>
                  </a:extLst>
                </a:gridCol>
                <a:gridCol w="1008794">
                  <a:extLst>
                    <a:ext uri="{9D8B030D-6E8A-4147-A177-3AD203B41FA5}">
                      <a16:colId xmlns:a16="http://schemas.microsoft.com/office/drawing/2014/main" val="20002"/>
                    </a:ext>
                  </a:extLst>
                </a:gridCol>
                <a:gridCol w="1569567">
                  <a:extLst>
                    <a:ext uri="{9D8B030D-6E8A-4147-A177-3AD203B41FA5}">
                      <a16:colId xmlns:a16="http://schemas.microsoft.com/office/drawing/2014/main" val="20003"/>
                    </a:ext>
                  </a:extLst>
                </a:gridCol>
                <a:gridCol w="4323805">
                  <a:extLst>
                    <a:ext uri="{9D8B030D-6E8A-4147-A177-3AD203B41FA5}">
                      <a16:colId xmlns:a16="http://schemas.microsoft.com/office/drawing/2014/main" val="20004"/>
                    </a:ext>
                  </a:extLst>
                </a:gridCol>
              </a:tblGrid>
              <a:tr h="370840">
                <a:tc>
                  <a:txBody>
                    <a:bodyPr/>
                    <a:lstStyle/>
                    <a:p>
                      <a:pPr algn="ctr"/>
                      <a:r>
                        <a:rPr lang="en-GB" dirty="0"/>
                        <a:t>d</a:t>
                      </a:r>
                      <a:r>
                        <a:rPr lang="en-GB" baseline="-25000" dirty="0"/>
                        <a:t>1</a:t>
                      </a:r>
                    </a:p>
                  </a:txBody>
                  <a:tcPr/>
                </a:tc>
                <a:tc>
                  <a:txBody>
                    <a:bodyPr/>
                    <a:lstStyle/>
                    <a:p>
                      <a:pPr algn="ctr"/>
                      <a:r>
                        <a:rPr lang="en-GB" dirty="0"/>
                        <a:t>d</a:t>
                      </a:r>
                      <a:r>
                        <a:rPr lang="en-GB" baseline="-25000" dirty="0"/>
                        <a:t>2</a:t>
                      </a:r>
                    </a:p>
                  </a:txBody>
                  <a:tcPr/>
                </a:tc>
                <a:tc>
                  <a:txBody>
                    <a:bodyPr/>
                    <a:lstStyle/>
                    <a:p>
                      <a:pPr algn="ctr"/>
                      <a:r>
                        <a:rPr lang="en-GB" dirty="0"/>
                        <a:t>d</a:t>
                      </a:r>
                      <a:r>
                        <a:rPr lang="en-GB" baseline="-25000" dirty="0"/>
                        <a:t>3</a:t>
                      </a:r>
                    </a:p>
                  </a:txBody>
                  <a:tcPr/>
                </a:tc>
                <a:tc>
                  <a:txBody>
                    <a:bodyPr/>
                    <a:lstStyle/>
                    <a:p>
                      <a:r>
                        <a:rPr lang="en-GB" dirty="0"/>
                        <a:t>Mnemonic</a:t>
                      </a:r>
                    </a:p>
                  </a:txBody>
                  <a:tcPr/>
                </a:tc>
                <a:tc>
                  <a:txBody>
                    <a:bodyPr/>
                    <a:lstStyle/>
                    <a:p>
                      <a:r>
                        <a:rPr lang="en-GB" dirty="0"/>
                        <a:t>Destination</a:t>
                      </a:r>
                    </a:p>
                  </a:txBody>
                  <a:tcPr/>
                </a:tc>
                <a:extLst>
                  <a:ext uri="{0D108BD9-81ED-4DB2-BD59-A6C34878D82A}">
                    <a16:rowId xmlns:a16="http://schemas.microsoft.com/office/drawing/2014/main" val="10000"/>
                  </a:ext>
                </a:extLst>
              </a:tr>
              <a:tr h="370840">
                <a:tc>
                  <a:txBody>
                    <a:bodyPr/>
                    <a:lstStyle/>
                    <a:p>
                      <a:pPr algn="ctr"/>
                      <a:r>
                        <a:rPr lang="en-GB" dirty="0"/>
                        <a:t>0</a:t>
                      </a:r>
                    </a:p>
                  </a:txBody>
                  <a:tcPr/>
                </a:tc>
                <a:tc>
                  <a:txBody>
                    <a:bodyPr/>
                    <a:lstStyle/>
                    <a:p>
                      <a:pPr algn="ctr"/>
                      <a:r>
                        <a:rPr lang="en-GB" dirty="0"/>
                        <a:t>0</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null</a:t>
                      </a:r>
                    </a:p>
                  </a:txBody>
                  <a:tcPr/>
                </a:tc>
                <a:tc>
                  <a:txBody>
                    <a:bodyPr/>
                    <a:lstStyle/>
                    <a:p>
                      <a:r>
                        <a:rPr lang="en-GB" dirty="0"/>
                        <a:t>Not stored anywhere</a:t>
                      </a:r>
                    </a:p>
                  </a:txBody>
                  <a:tcPr/>
                </a:tc>
                <a:extLst>
                  <a:ext uri="{0D108BD9-81ED-4DB2-BD59-A6C34878D82A}">
                    <a16:rowId xmlns:a16="http://schemas.microsoft.com/office/drawing/2014/main" val="10001"/>
                  </a:ext>
                </a:extLst>
              </a:tr>
              <a:tr h="370840">
                <a:tc>
                  <a:txBody>
                    <a:bodyPr/>
                    <a:lstStyle/>
                    <a:p>
                      <a:pPr algn="ctr"/>
                      <a:r>
                        <a:rPr lang="en-GB" dirty="0"/>
                        <a:t>0</a:t>
                      </a:r>
                    </a:p>
                  </a:txBody>
                  <a:tcPr/>
                </a:tc>
                <a:tc>
                  <a:txBody>
                    <a:bodyPr/>
                    <a:lstStyle/>
                    <a:p>
                      <a:pPr algn="ctr"/>
                      <a:r>
                        <a:rPr lang="en-GB" dirty="0"/>
                        <a:t>0</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M</a:t>
                      </a:r>
                    </a:p>
                  </a:txBody>
                  <a:tcPr/>
                </a:tc>
                <a:tc>
                  <a:txBody>
                    <a:bodyPr/>
                    <a:lstStyle/>
                    <a:p>
                      <a:r>
                        <a:rPr lang="en-GB" dirty="0"/>
                        <a:t>Memory[A]</a:t>
                      </a:r>
                    </a:p>
                  </a:txBody>
                  <a:tcPr/>
                </a:tc>
                <a:extLst>
                  <a:ext uri="{0D108BD9-81ED-4DB2-BD59-A6C34878D82A}">
                    <a16:rowId xmlns:a16="http://schemas.microsoft.com/office/drawing/2014/main" val="10002"/>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D</a:t>
                      </a:r>
                    </a:p>
                  </a:txBody>
                  <a:tcPr/>
                </a:tc>
                <a:tc>
                  <a:txBody>
                    <a:bodyPr/>
                    <a:lstStyle/>
                    <a:p>
                      <a:r>
                        <a:rPr lang="en-GB" dirty="0"/>
                        <a:t>D register</a:t>
                      </a:r>
                    </a:p>
                  </a:txBody>
                  <a:tcPr/>
                </a:tc>
                <a:extLst>
                  <a:ext uri="{0D108BD9-81ED-4DB2-BD59-A6C34878D82A}">
                    <a16:rowId xmlns:a16="http://schemas.microsoft.com/office/drawing/2014/main" val="10003"/>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MD</a:t>
                      </a:r>
                    </a:p>
                  </a:txBody>
                  <a:tcPr/>
                </a:tc>
                <a:tc>
                  <a:txBody>
                    <a:bodyPr/>
                    <a:lstStyle/>
                    <a:p>
                      <a:r>
                        <a:rPr lang="en-GB" dirty="0"/>
                        <a:t>Memory[A] and D</a:t>
                      </a:r>
                    </a:p>
                  </a:txBody>
                  <a:tcPr/>
                </a:tc>
                <a:extLst>
                  <a:ext uri="{0D108BD9-81ED-4DB2-BD59-A6C34878D82A}">
                    <a16:rowId xmlns:a16="http://schemas.microsoft.com/office/drawing/2014/main" val="10004"/>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A</a:t>
                      </a:r>
                    </a:p>
                  </a:txBody>
                  <a:tcPr/>
                </a:tc>
                <a:tc>
                  <a:txBody>
                    <a:bodyPr/>
                    <a:lstStyle/>
                    <a:p>
                      <a:r>
                        <a:rPr lang="en-GB" dirty="0"/>
                        <a:t>A register</a:t>
                      </a:r>
                    </a:p>
                  </a:txBody>
                  <a:tcPr/>
                </a:tc>
                <a:extLst>
                  <a:ext uri="{0D108BD9-81ED-4DB2-BD59-A6C34878D82A}">
                    <a16:rowId xmlns:a16="http://schemas.microsoft.com/office/drawing/2014/main" val="10005"/>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AM</a:t>
                      </a:r>
                    </a:p>
                  </a:txBody>
                  <a:tcPr/>
                </a:tc>
                <a:tc>
                  <a:txBody>
                    <a:bodyPr/>
                    <a:lstStyle/>
                    <a:p>
                      <a:r>
                        <a:rPr lang="en-GB" dirty="0"/>
                        <a:t>A register and Memory[A]</a:t>
                      </a:r>
                    </a:p>
                  </a:txBody>
                  <a:tcPr/>
                </a:tc>
                <a:extLst>
                  <a:ext uri="{0D108BD9-81ED-4DB2-BD59-A6C34878D82A}">
                    <a16:rowId xmlns:a16="http://schemas.microsoft.com/office/drawing/2014/main" val="10006"/>
                  </a:ext>
                </a:extLst>
              </a:tr>
              <a:tr h="370840">
                <a:tc>
                  <a:txBody>
                    <a:bodyPr/>
                    <a:lstStyle/>
                    <a:p>
                      <a:pPr algn="ctr"/>
                      <a:r>
                        <a:rPr lang="en-GB" dirty="0"/>
                        <a:t>1</a:t>
                      </a:r>
                    </a:p>
                  </a:txBody>
                  <a:tcPr/>
                </a:tc>
                <a:tc>
                  <a:txBody>
                    <a:bodyPr/>
                    <a:lstStyle/>
                    <a:p>
                      <a:pPr algn="ctr"/>
                      <a:r>
                        <a:rPr lang="en-GB" dirty="0"/>
                        <a:t>1</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AD</a:t>
                      </a:r>
                    </a:p>
                  </a:txBody>
                  <a:tcPr/>
                </a:tc>
                <a:tc>
                  <a:txBody>
                    <a:bodyPr/>
                    <a:lstStyle/>
                    <a:p>
                      <a:r>
                        <a:rPr lang="en-GB" dirty="0"/>
                        <a:t>A register</a:t>
                      </a:r>
                      <a:r>
                        <a:rPr lang="en-GB" baseline="0" dirty="0"/>
                        <a:t> and D register</a:t>
                      </a:r>
                      <a:endParaRPr lang="en-GB" dirty="0"/>
                    </a:p>
                  </a:txBody>
                  <a:tcPr/>
                </a:tc>
                <a:extLst>
                  <a:ext uri="{0D108BD9-81ED-4DB2-BD59-A6C34878D82A}">
                    <a16:rowId xmlns:a16="http://schemas.microsoft.com/office/drawing/2014/main" val="10007"/>
                  </a:ext>
                </a:extLst>
              </a:tr>
              <a:tr h="370840">
                <a:tc>
                  <a:txBody>
                    <a:bodyPr/>
                    <a:lstStyle/>
                    <a:p>
                      <a:pPr algn="ctr"/>
                      <a:r>
                        <a:rPr lang="en-GB" dirty="0"/>
                        <a:t>1</a:t>
                      </a:r>
                    </a:p>
                  </a:txBody>
                  <a:tcPr/>
                </a:tc>
                <a:tc>
                  <a:txBody>
                    <a:bodyPr/>
                    <a:lstStyle/>
                    <a:p>
                      <a:pPr algn="ctr"/>
                      <a:r>
                        <a:rPr lang="en-GB" dirty="0"/>
                        <a:t>1</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AMD</a:t>
                      </a:r>
                    </a:p>
                  </a:txBody>
                  <a:tcPr/>
                </a:tc>
                <a:tc>
                  <a:txBody>
                    <a:bodyPr/>
                    <a:lstStyle/>
                    <a:p>
                      <a:r>
                        <a:rPr lang="en-GB" dirty="0"/>
                        <a:t>A</a:t>
                      </a:r>
                      <a:r>
                        <a:rPr lang="en-GB" baseline="0" dirty="0"/>
                        <a:t> register, Memory[A] and D register</a:t>
                      </a:r>
                      <a:endParaRPr lang="en-GB" dirty="0"/>
                    </a:p>
                  </a:txBody>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1290920650"/>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Jump</a:t>
            </a:r>
          </a:p>
        </p:txBody>
      </p:sp>
      <p:graphicFrame>
        <p:nvGraphicFramePr>
          <p:cNvPr id="5" name="Content Placeholder 4"/>
          <p:cNvGraphicFramePr>
            <a:graphicFrameLocks/>
          </p:cNvGraphicFramePr>
          <p:nvPr/>
        </p:nvGraphicFramePr>
        <p:xfrm>
          <a:off x="1636123" y="1825625"/>
          <a:ext cx="8919754" cy="3708400"/>
        </p:xfrm>
        <a:graphic>
          <a:graphicData uri="http://schemas.openxmlformats.org/drawingml/2006/table">
            <a:tbl>
              <a:tblPr firstRow="1" bandRow="1">
                <a:tableStyleId>{9D7B26C5-4107-4FEC-AEDC-1716B250A1EF}</a:tableStyleId>
              </a:tblPr>
              <a:tblGrid>
                <a:gridCol w="1008794">
                  <a:extLst>
                    <a:ext uri="{9D8B030D-6E8A-4147-A177-3AD203B41FA5}">
                      <a16:colId xmlns:a16="http://schemas.microsoft.com/office/drawing/2014/main" val="20000"/>
                    </a:ext>
                  </a:extLst>
                </a:gridCol>
                <a:gridCol w="1008794">
                  <a:extLst>
                    <a:ext uri="{9D8B030D-6E8A-4147-A177-3AD203B41FA5}">
                      <a16:colId xmlns:a16="http://schemas.microsoft.com/office/drawing/2014/main" val="20001"/>
                    </a:ext>
                  </a:extLst>
                </a:gridCol>
                <a:gridCol w="1008794">
                  <a:extLst>
                    <a:ext uri="{9D8B030D-6E8A-4147-A177-3AD203B41FA5}">
                      <a16:colId xmlns:a16="http://schemas.microsoft.com/office/drawing/2014/main" val="20002"/>
                    </a:ext>
                  </a:extLst>
                </a:gridCol>
                <a:gridCol w="1569567">
                  <a:extLst>
                    <a:ext uri="{9D8B030D-6E8A-4147-A177-3AD203B41FA5}">
                      <a16:colId xmlns:a16="http://schemas.microsoft.com/office/drawing/2014/main" val="20003"/>
                    </a:ext>
                  </a:extLst>
                </a:gridCol>
                <a:gridCol w="4323805">
                  <a:extLst>
                    <a:ext uri="{9D8B030D-6E8A-4147-A177-3AD203B41FA5}">
                      <a16:colId xmlns:a16="http://schemas.microsoft.com/office/drawing/2014/main" val="20004"/>
                    </a:ext>
                  </a:extLst>
                </a:gridCol>
              </a:tblGrid>
              <a:tr h="370840">
                <a:tc>
                  <a:txBody>
                    <a:bodyPr/>
                    <a:lstStyle/>
                    <a:p>
                      <a:pPr algn="ctr"/>
                      <a:r>
                        <a:rPr lang="en-GB" dirty="0"/>
                        <a:t>j</a:t>
                      </a:r>
                      <a:r>
                        <a:rPr lang="en-GB" baseline="-25000" dirty="0"/>
                        <a:t>1</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j</a:t>
                      </a:r>
                      <a:r>
                        <a:rPr lang="en-GB" baseline="-25000" dirty="0"/>
                        <a:t>2</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j</a:t>
                      </a:r>
                      <a:r>
                        <a:rPr lang="en-GB" baseline="-25000" dirty="0"/>
                        <a:t>3</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r>
                        <a:rPr lang="en-GB" dirty="0"/>
                        <a:t>Mnemonic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r>
                        <a:rPr lang="en-GB" dirty="0"/>
                        <a:t>Destination</a:t>
                      </a:r>
                    </a:p>
                  </a:txBody>
                  <a:tcPr>
                    <a:lnL w="12700" cap="flat" cmpd="sng" algn="ctr">
                      <a:solidFill>
                        <a:schemeClr val="tx1"/>
                      </a:solidFill>
                      <a:prstDash val="solid"/>
                      <a:round/>
                      <a:headEnd type="none" w="med" len="med"/>
                      <a:tailEnd type="none" w="med" len="med"/>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0840">
                <a:tc>
                  <a:txBody>
                    <a:bodyPr/>
                    <a:lstStyle/>
                    <a:p>
                      <a:pPr algn="ctr"/>
                      <a:r>
                        <a:rPr lang="en-GB" baseline="0" dirty="0"/>
                        <a:t>out &lt; 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baseline="0" dirty="0"/>
                        <a:t>out = 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baseline="0" dirty="0"/>
                        <a:t>out &gt; 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n-GB" dirty="0"/>
                    </a:p>
                  </a:txBody>
                  <a:tcPr>
                    <a:noFill/>
                  </a:tcPr>
                </a:tc>
                <a:tc vMerge="1">
                  <a:txBody>
                    <a:bodyPr/>
                    <a:lstStyle/>
                    <a:p>
                      <a:endParaRPr lang="en-GB" dirty="0"/>
                    </a:p>
                  </a:txBody>
                  <a:tcPr>
                    <a:noFill/>
                  </a:tcPr>
                </a:tc>
                <a:extLst>
                  <a:ext uri="{0D108BD9-81ED-4DB2-BD59-A6C34878D82A}">
                    <a16:rowId xmlns:a16="http://schemas.microsoft.com/office/drawing/2014/main" val="10001"/>
                  </a:ext>
                </a:extLst>
              </a:tr>
              <a:tr h="370840">
                <a:tc>
                  <a:txBody>
                    <a:bodyPr/>
                    <a:lstStyle/>
                    <a:p>
                      <a:pPr algn="ctr"/>
                      <a:r>
                        <a:rPr lang="en-GB" dirty="0"/>
                        <a:t>0</a:t>
                      </a:r>
                    </a:p>
                  </a:txBody>
                  <a:tcPr>
                    <a:lnT w="12700" cap="flat" cmpd="sng" algn="ctr">
                      <a:solidFill>
                        <a:schemeClr val="tx1"/>
                      </a:solidFill>
                      <a:prstDash val="solid"/>
                      <a:round/>
                      <a:headEnd type="none" w="med" len="med"/>
                      <a:tailEnd type="none" w="med" len="med"/>
                    </a:lnT>
                  </a:tcPr>
                </a:tc>
                <a:tc>
                  <a:txBody>
                    <a:bodyPr/>
                    <a:lstStyle/>
                    <a:p>
                      <a:pPr algn="ctr"/>
                      <a:r>
                        <a:rPr lang="en-GB" dirty="0"/>
                        <a:t>0</a:t>
                      </a:r>
                    </a:p>
                  </a:txBody>
                  <a:tcPr>
                    <a:lnT w="12700" cap="flat" cmpd="sng" algn="ctr">
                      <a:solidFill>
                        <a:schemeClr val="tx1"/>
                      </a:solidFill>
                      <a:prstDash val="solid"/>
                      <a:round/>
                      <a:headEnd type="none" w="med" len="med"/>
                      <a:tailEnd type="none" w="med" len="med"/>
                    </a:lnT>
                  </a:tcPr>
                </a:tc>
                <a:tc>
                  <a:txBody>
                    <a:bodyPr/>
                    <a:lstStyle/>
                    <a:p>
                      <a:pPr algn="ctr"/>
                      <a:r>
                        <a:rPr lang="en-GB" dirty="0"/>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GB" dirty="0">
                          <a:latin typeface="Courier" charset="0"/>
                          <a:ea typeface="Courier" charset="0"/>
                          <a:cs typeface="Courier" charset="0"/>
                        </a:rPr>
                        <a:t>null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r>
                        <a:rPr lang="en-GB" dirty="0"/>
                        <a:t>No jump</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2"/>
                  </a:ext>
                </a:extLst>
              </a:tr>
              <a:tr h="370840">
                <a:tc>
                  <a:txBody>
                    <a:bodyPr/>
                    <a:lstStyle/>
                    <a:p>
                      <a:pPr algn="ctr"/>
                      <a:r>
                        <a:rPr lang="en-GB" dirty="0"/>
                        <a:t>0</a:t>
                      </a:r>
                    </a:p>
                  </a:txBody>
                  <a:tcPr/>
                </a:tc>
                <a:tc>
                  <a:txBody>
                    <a:bodyPr/>
                    <a:lstStyle/>
                    <a:p>
                      <a:pPr algn="ctr"/>
                      <a:r>
                        <a:rPr lang="en-GB" dirty="0"/>
                        <a:t>0</a:t>
                      </a:r>
                    </a:p>
                  </a:txBody>
                  <a:tcPr/>
                </a:tc>
                <a:tc>
                  <a:txBody>
                    <a:bodyPr/>
                    <a:lstStyle/>
                    <a:p>
                      <a:pPr algn="ctr"/>
                      <a:r>
                        <a:rPr lang="en-GB" dirty="0"/>
                        <a:t>1</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JGT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&gt; 0 then jump</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3"/>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0</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JEQ</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 0 then</a:t>
                      </a:r>
                      <a:r>
                        <a:rPr lang="en-GB" baseline="0" dirty="0"/>
                        <a:t> jump</a:t>
                      </a:r>
                      <a:endParaRPr lang="en-GB"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4"/>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1</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 0 then</a:t>
                      </a:r>
                      <a:r>
                        <a:rPr lang="en-GB" baseline="0" dirty="0"/>
                        <a:t> jump</a:t>
                      </a:r>
                      <a:endParaRPr lang="en-GB"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5"/>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0</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JLT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&lt; 0 then jump</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6"/>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1</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 0 then jump</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7"/>
                  </a:ext>
                </a:extLst>
              </a:tr>
              <a:tr h="370840">
                <a:tc>
                  <a:txBody>
                    <a:bodyPr/>
                    <a:lstStyle/>
                    <a:p>
                      <a:pPr algn="ctr"/>
                      <a:r>
                        <a:rPr lang="en-GB" dirty="0"/>
                        <a:t>1</a:t>
                      </a:r>
                    </a:p>
                  </a:txBody>
                  <a:tcPr>
                    <a:lnB>
                      <a:noFill/>
                    </a:lnB>
                  </a:tcPr>
                </a:tc>
                <a:tc>
                  <a:txBody>
                    <a:bodyPr/>
                    <a:lstStyle/>
                    <a:p>
                      <a:pPr algn="ctr"/>
                      <a:r>
                        <a:rPr lang="en-GB" dirty="0"/>
                        <a:t>1</a:t>
                      </a:r>
                    </a:p>
                  </a:txBody>
                  <a:tcPr>
                    <a:lnB>
                      <a:noFill/>
                    </a:lnB>
                  </a:tcPr>
                </a:tc>
                <a:tc>
                  <a:txBody>
                    <a:bodyPr/>
                    <a:lstStyle/>
                    <a:p>
                      <a:pPr algn="ctr"/>
                      <a:r>
                        <a:rPr lang="en-GB" dirty="0"/>
                        <a:t>0</a:t>
                      </a:r>
                    </a:p>
                  </a:txBody>
                  <a:tcPr>
                    <a:lnR w="12700" cap="flat" cmpd="sng" algn="ctr">
                      <a:solidFill>
                        <a:schemeClr val="tx1"/>
                      </a:solidFill>
                      <a:prstDash val="solid"/>
                      <a:round/>
                      <a:headEnd type="none" w="med" len="med"/>
                      <a:tailEnd type="none" w="med" len="med"/>
                    </a:lnR>
                    <a:lnB>
                      <a:noFill/>
                    </a:lnB>
                  </a:tcPr>
                </a:tc>
                <a:tc>
                  <a:txBody>
                    <a:bodyPr/>
                    <a:lstStyle/>
                    <a:p>
                      <a:pPr algn="ctr"/>
                      <a:r>
                        <a:rPr lang="en-GB" dirty="0">
                          <a:latin typeface="Courier" charset="0"/>
                          <a:ea typeface="Courier" charset="0"/>
                          <a:cs typeface="Courier" charset="0"/>
                        </a:rPr>
                        <a:t>JLE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a:noFill/>
                    </a:lnB>
                  </a:tcPr>
                </a:tc>
                <a:tc>
                  <a:txBody>
                    <a:bodyPr/>
                    <a:lstStyle/>
                    <a:p>
                      <a:r>
                        <a:rPr lang="en-GB" dirty="0"/>
                        <a:t>If out ≤ 0 then jump</a:t>
                      </a:r>
                    </a:p>
                  </a:txBody>
                  <a:tcPr>
                    <a:lnL w="12700" cap="flat" cmpd="sng" algn="ctr">
                      <a:solidFill>
                        <a:schemeClr val="tx1"/>
                      </a:solidFill>
                      <a:prstDash val="solid"/>
                      <a:round/>
                      <a:headEnd type="none" w="med" len="med"/>
                      <a:tailEnd type="none" w="med" len="med"/>
                    </a:lnL>
                    <a:lnB>
                      <a:noFill/>
                    </a:lnB>
                  </a:tcPr>
                </a:tc>
                <a:extLst>
                  <a:ext uri="{0D108BD9-81ED-4DB2-BD59-A6C34878D82A}">
                    <a16:rowId xmlns:a16="http://schemas.microsoft.com/office/drawing/2014/main" val="10008"/>
                  </a:ext>
                </a:extLst>
              </a:tr>
              <a:tr h="370840">
                <a:tc>
                  <a:txBody>
                    <a:bodyPr/>
                    <a:lstStyle/>
                    <a:p>
                      <a:pPr algn="ctr"/>
                      <a:r>
                        <a:rPr lang="en-GB" dirty="0"/>
                        <a:t>1</a:t>
                      </a:r>
                    </a:p>
                  </a:txBody>
                  <a:tcP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1</a:t>
                      </a:r>
                    </a:p>
                  </a:txBody>
                  <a:tcP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1</a:t>
                      </a:r>
                    </a:p>
                  </a:txBody>
                  <a:tcPr>
                    <a:lnL>
                      <a:noFill/>
                    </a:lnL>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latin typeface="Courier" charset="0"/>
                          <a:ea typeface="Courier" charset="0"/>
                          <a:cs typeface="Courier" charset="0"/>
                        </a:rPr>
                        <a:t>JMP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t>Jump</a:t>
                      </a:r>
                    </a:p>
                  </a:txBody>
                  <a:tcPr>
                    <a:lnL w="12700" cap="flat" cmpd="sng" algn="ctr">
                      <a:solidFill>
                        <a:schemeClr val="tx1"/>
                      </a:solidFill>
                      <a:prstDash val="solid"/>
                      <a:round/>
                      <a:headEnd type="none" w="med" len="med"/>
                      <a:tailEnd type="none" w="med" len="med"/>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476078909"/>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Lookup Table</a:t>
            </a:r>
          </a:p>
        </p:txBody>
      </p:sp>
      <p:graphicFrame>
        <p:nvGraphicFramePr>
          <p:cNvPr id="6" name="Content Placeholder 5"/>
          <p:cNvGraphicFramePr>
            <a:graphicFrameLocks noGrp="1"/>
          </p:cNvGraphicFramePr>
          <p:nvPr>
            <p:ph sz="half" idx="1"/>
          </p:nvPr>
        </p:nvGraphicFramePr>
        <p:xfrm>
          <a:off x="838200" y="1825625"/>
          <a:ext cx="5181600" cy="3916206"/>
        </p:xfrm>
        <a:graphic>
          <a:graphicData uri="http://schemas.openxmlformats.org/drawingml/2006/table">
            <a:tbl>
              <a:tblPr firstRow="1" bandRow="1">
                <a:tableStyleId>{5940675A-B579-460E-94D1-54222C63F5DA}</a:tableStyleId>
              </a:tblPr>
              <a:tblGrid>
                <a:gridCol w="3654778">
                  <a:extLst>
                    <a:ext uri="{9D8B030D-6E8A-4147-A177-3AD203B41FA5}">
                      <a16:colId xmlns:a16="http://schemas.microsoft.com/office/drawing/2014/main" val="20000"/>
                    </a:ext>
                  </a:extLst>
                </a:gridCol>
                <a:gridCol w="1526822">
                  <a:extLst>
                    <a:ext uri="{9D8B030D-6E8A-4147-A177-3AD203B41FA5}">
                      <a16:colId xmlns:a16="http://schemas.microsoft.com/office/drawing/2014/main" val="20001"/>
                    </a:ext>
                  </a:extLst>
                </a:gridCol>
              </a:tblGrid>
              <a:tr h="435134">
                <a:tc>
                  <a:txBody>
                    <a:bodyPr/>
                    <a:lstStyle/>
                    <a:p>
                      <a:pPr algn="l"/>
                      <a:r>
                        <a:rPr lang="en-GB" sz="2000" dirty="0"/>
                        <a:t>Pre-defined</a:t>
                      </a:r>
                      <a:r>
                        <a:rPr lang="en-GB" sz="2000" baseline="0" dirty="0"/>
                        <a:t> </a:t>
                      </a:r>
                      <a:r>
                        <a:rPr lang="en-GB" sz="2000" dirty="0"/>
                        <a:t>Symbol</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2000" dirty="0"/>
                        <a:t>Number</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435134">
                <a:tc>
                  <a:txBody>
                    <a:bodyPr/>
                    <a:lstStyle/>
                    <a:p>
                      <a:r>
                        <a:rPr lang="en-GB" sz="1800" dirty="0"/>
                        <a:t>SCREEN</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16384</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435134">
                <a:tc>
                  <a:txBody>
                    <a:bodyPr/>
                    <a:lstStyle/>
                    <a:p>
                      <a:r>
                        <a:rPr lang="en-GB" sz="1800" dirty="0"/>
                        <a:t>KBD</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24576</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435134">
                <a:tc>
                  <a:txBody>
                    <a:bodyPr/>
                    <a:lstStyle/>
                    <a:p>
                      <a:r>
                        <a:rPr lang="en-GB" sz="1800" dirty="0"/>
                        <a:t>R0 to R15</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0</a:t>
                      </a:r>
                      <a:r>
                        <a:rPr lang="en-GB" sz="2000" baseline="0" dirty="0"/>
                        <a:t> to 15</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435134">
                <a:tc>
                  <a:txBody>
                    <a:bodyPr/>
                    <a:lstStyle/>
                    <a:p>
                      <a:r>
                        <a:rPr lang="en-GB" sz="1800" dirty="0"/>
                        <a:t>SP</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0</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435134">
                <a:tc>
                  <a:txBody>
                    <a:bodyPr/>
                    <a:lstStyle/>
                    <a:p>
                      <a:r>
                        <a:rPr lang="en-GB" sz="1800" dirty="0"/>
                        <a:t>LCL</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1</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435134">
                <a:tc>
                  <a:txBody>
                    <a:bodyPr/>
                    <a:lstStyle/>
                    <a:p>
                      <a:r>
                        <a:rPr lang="en-GB" sz="1800" dirty="0"/>
                        <a:t>ARG</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2</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435134">
                <a:tc>
                  <a:txBody>
                    <a:bodyPr/>
                    <a:lstStyle/>
                    <a:p>
                      <a:r>
                        <a:rPr lang="en-GB" sz="1800" dirty="0"/>
                        <a:t>THIS</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3</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435134">
                <a:tc>
                  <a:txBody>
                    <a:bodyPr/>
                    <a:lstStyle/>
                    <a:p>
                      <a:r>
                        <a:rPr lang="en-GB" sz="1800" dirty="0"/>
                        <a:t>THAT</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4</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graphicFrame>
        <p:nvGraphicFramePr>
          <p:cNvPr id="7" name="Content Placeholder 5"/>
          <p:cNvGraphicFramePr>
            <a:graphicFrameLocks noGrp="1"/>
          </p:cNvGraphicFramePr>
          <p:nvPr>
            <p:ph sz="half" idx="1"/>
          </p:nvPr>
        </p:nvGraphicFramePr>
        <p:xfrm>
          <a:off x="6172200" y="699608"/>
          <a:ext cx="5181600" cy="5656742"/>
        </p:xfrm>
        <a:graphic>
          <a:graphicData uri="http://schemas.openxmlformats.org/drawingml/2006/table">
            <a:tbl>
              <a:tblPr firstRow="1" bandRow="1">
                <a:tableStyleId>{5940675A-B579-460E-94D1-54222C63F5DA}</a:tableStyleId>
              </a:tblPr>
              <a:tblGrid>
                <a:gridCol w="3654778">
                  <a:extLst>
                    <a:ext uri="{9D8B030D-6E8A-4147-A177-3AD203B41FA5}">
                      <a16:colId xmlns:a16="http://schemas.microsoft.com/office/drawing/2014/main" val="20000"/>
                    </a:ext>
                  </a:extLst>
                </a:gridCol>
                <a:gridCol w="1526822">
                  <a:extLst>
                    <a:ext uri="{9D8B030D-6E8A-4147-A177-3AD203B41FA5}">
                      <a16:colId xmlns:a16="http://schemas.microsoft.com/office/drawing/2014/main" val="20001"/>
                    </a:ext>
                  </a:extLst>
                </a:gridCol>
              </a:tblGrid>
              <a:tr h="435134">
                <a:tc>
                  <a:txBody>
                    <a:bodyPr/>
                    <a:lstStyle/>
                    <a:p>
                      <a:pPr algn="l"/>
                      <a:r>
                        <a:rPr lang="en-GB" sz="2000" dirty="0"/>
                        <a:t>User-defined Symbol</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2000" dirty="0"/>
                        <a:t>Number</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bl>
          </a:graphicData>
        </a:graphic>
      </p:graphicFrame>
    </p:spTree>
    <p:extLst>
      <p:ext uri="{BB962C8B-B14F-4D97-AF65-F5344CB8AC3E}">
        <p14:creationId xmlns:p14="http://schemas.microsoft.com/office/powerpoint/2010/main" val="2081638488"/>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14419745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ROMs</a:t>
            </a:r>
          </a:p>
        </p:txBody>
      </p:sp>
      <p:pic>
        <p:nvPicPr>
          <p:cNvPr id="5" name="Content Placeholder 4">
            <a:extLst>
              <a:ext uri="{C183D7F6-B498-43B3-948B-1728B52AA6E4}">
                <adec:decorative xmlns:adec="http://schemas.microsoft.com/office/drawing/2017/decorative" val="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053467" y="1825625"/>
            <a:ext cx="8085066" cy="4351338"/>
          </a:xfrm>
        </p:spPr>
      </p:pic>
    </p:spTree>
    <p:extLst>
      <p:ext uri="{BB962C8B-B14F-4D97-AF65-F5344CB8AC3E}">
        <p14:creationId xmlns:p14="http://schemas.microsoft.com/office/powerpoint/2010/main" val="1648498756"/>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913120578"/>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899412984"/>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296630855"/>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nvGraphicFramePr>
        <p:xfrm>
          <a:off x="4128915" y="243630"/>
          <a:ext cx="7224885" cy="6112720"/>
        </p:xfrm>
        <a:graphic>
          <a:graphicData uri="http://schemas.openxmlformats.org/drawingml/2006/table">
            <a:tbl>
              <a:tblPr firstRow="1" lastCol="1" bandRow="1">
                <a:tableStyleId>{9D7B26C5-4107-4FEC-AEDC-1716B250A1EF}</a:tableStyleId>
              </a:tblPr>
              <a:tblGrid>
                <a:gridCol w="802765">
                  <a:extLst>
                    <a:ext uri="{9D8B030D-6E8A-4147-A177-3AD203B41FA5}">
                      <a16:colId xmlns:a16="http://schemas.microsoft.com/office/drawing/2014/main" val="20000"/>
                    </a:ext>
                  </a:extLst>
                </a:gridCol>
                <a:gridCol w="802765">
                  <a:extLst>
                    <a:ext uri="{9D8B030D-6E8A-4147-A177-3AD203B41FA5}">
                      <a16:colId xmlns:a16="http://schemas.microsoft.com/office/drawing/2014/main" val="20001"/>
                    </a:ext>
                  </a:extLst>
                </a:gridCol>
                <a:gridCol w="802765">
                  <a:extLst>
                    <a:ext uri="{9D8B030D-6E8A-4147-A177-3AD203B41FA5}">
                      <a16:colId xmlns:a16="http://schemas.microsoft.com/office/drawing/2014/main" val="20002"/>
                    </a:ext>
                  </a:extLst>
                </a:gridCol>
                <a:gridCol w="802765">
                  <a:extLst>
                    <a:ext uri="{9D8B030D-6E8A-4147-A177-3AD203B41FA5}">
                      <a16:colId xmlns:a16="http://schemas.microsoft.com/office/drawing/2014/main" val="20003"/>
                    </a:ext>
                  </a:extLst>
                </a:gridCol>
                <a:gridCol w="802765">
                  <a:extLst>
                    <a:ext uri="{9D8B030D-6E8A-4147-A177-3AD203B41FA5}">
                      <a16:colId xmlns:a16="http://schemas.microsoft.com/office/drawing/2014/main" val="20004"/>
                    </a:ext>
                  </a:extLst>
                </a:gridCol>
                <a:gridCol w="802765">
                  <a:extLst>
                    <a:ext uri="{9D8B030D-6E8A-4147-A177-3AD203B41FA5}">
                      <a16:colId xmlns:a16="http://schemas.microsoft.com/office/drawing/2014/main" val="20005"/>
                    </a:ext>
                  </a:extLst>
                </a:gridCol>
                <a:gridCol w="802765">
                  <a:extLst>
                    <a:ext uri="{9D8B030D-6E8A-4147-A177-3AD203B41FA5}">
                      <a16:colId xmlns:a16="http://schemas.microsoft.com/office/drawing/2014/main" val="20006"/>
                    </a:ext>
                  </a:extLst>
                </a:gridCol>
                <a:gridCol w="802765">
                  <a:extLst>
                    <a:ext uri="{9D8B030D-6E8A-4147-A177-3AD203B41FA5}">
                      <a16:colId xmlns:a16="http://schemas.microsoft.com/office/drawing/2014/main" val="20007"/>
                    </a:ext>
                  </a:extLst>
                </a:gridCol>
                <a:gridCol w="802765">
                  <a:extLst>
                    <a:ext uri="{9D8B030D-6E8A-4147-A177-3AD203B41FA5}">
                      <a16:colId xmlns:a16="http://schemas.microsoft.com/office/drawing/2014/main" val="20008"/>
                    </a:ext>
                  </a:extLst>
                </a:gridCol>
              </a:tblGrid>
              <a:tr h="305636">
                <a:tc>
                  <a:txBody>
                    <a:bodyPr/>
                    <a:lstStyle/>
                    <a:p>
                      <a:pPr algn="ctr"/>
                      <a:r>
                        <a:rPr lang="en-GB" sz="1400" dirty="0" err="1">
                          <a:latin typeface="Courier" charset="0"/>
                          <a:ea typeface="Courier" charset="0"/>
                          <a:cs typeface="Courier" charset="0"/>
                        </a:rPr>
                        <a:t>zx</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err="1">
                          <a:latin typeface="Courier" charset="0"/>
                          <a:ea typeface="Courier" charset="0"/>
                          <a:cs typeface="Courier" charset="0"/>
                        </a:rPr>
                        <a:t>nx</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err="1">
                          <a:latin typeface="Courier" charset="0"/>
                          <a:ea typeface="Courier" charset="0"/>
                          <a:cs typeface="Courier" charset="0"/>
                        </a:rPr>
                        <a:t>zy</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err="1">
                          <a:latin typeface="Courier" charset="0"/>
                          <a:ea typeface="Courier" charset="0"/>
                          <a:cs typeface="Courier" charset="0"/>
                        </a:rPr>
                        <a:t>ny</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a:latin typeface="Courier" charset="0"/>
                          <a:ea typeface="Courier" charset="0"/>
                          <a:cs typeface="Courier" charset="0"/>
                        </a:rPr>
                        <a:t>f</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a:latin typeface="Courier" charset="0"/>
                          <a:ea typeface="Courier" charset="0"/>
                          <a:cs typeface="Courier" charset="0"/>
                        </a:rPr>
                        <a:t>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gridSpan="2">
                  <a:txBody>
                    <a:bodyPr/>
                    <a:lstStyle/>
                    <a:p>
                      <a:pPr algn="ctr"/>
                      <a:r>
                        <a:rPr lang="en-GB" sz="1400" dirty="0">
                          <a:latin typeface="Courier" charset="0"/>
                          <a:ea typeface="Courier" charset="0"/>
                          <a:cs typeface="Courier" charset="0"/>
                        </a:rPr>
                        <a:t>comp mnemonic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hMerge="1">
                  <a:txBody>
                    <a:bodyPr/>
                    <a:lstStyle/>
                    <a:p>
                      <a:pPr algn="ctr"/>
                      <a:endParaRPr lang="en-GB" sz="1400" dirty="0">
                        <a:latin typeface="Courier" charset="0"/>
                        <a:ea typeface="Courier" charset="0"/>
                        <a:cs typeface="Courier"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rowSpan="2">
                  <a:txBody>
                    <a:bodyPr/>
                    <a:lstStyle/>
                    <a:p>
                      <a:pPr algn="ctr"/>
                      <a:r>
                        <a:rPr lang="en-GB" sz="1400" dirty="0" err="1">
                          <a:latin typeface="Courier" charset="0"/>
                          <a:ea typeface="Courier" charset="0"/>
                          <a:cs typeface="Courier" charset="0"/>
                        </a:rPr>
                        <a:t>alu</a:t>
                      </a:r>
                      <a:endParaRPr lang="en-GB" sz="1400" dirty="0">
                        <a:latin typeface="Courier" charset="0"/>
                        <a:ea typeface="Courier" charset="0"/>
                        <a:cs typeface="Courier"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extLst>
                  <a:ext uri="{0D108BD9-81ED-4DB2-BD59-A6C34878D82A}">
                    <a16:rowId xmlns:a16="http://schemas.microsoft.com/office/drawing/2014/main" val="10000"/>
                  </a:ext>
                </a:extLst>
              </a:tr>
              <a:tr h="305636">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1</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2</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3</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4</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5</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6</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a=0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a=1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vMerge="1">
                  <a:txBody>
                    <a:bodyPr/>
                    <a:lstStyle/>
                    <a:p>
                      <a:pPr algn="ctr"/>
                      <a:endParaRPr lang="en-GB" sz="1400" dirty="0"/>
                    </a:p>
                  </a:txBody>
                  <a:tcPr anchor="ctr"/>
                </a:tc>
                <a:extLst>
                  <a:ext uri="{0D108BD9-81ED-4DB2-BD59-A6C34878D82A}">
                    <a16:rowId xmlns:a16="http://schemas.microsoft.com/office/drawing/2014/main" val="10001"/>
                  </a:ext>
                </a:extLst>
              </a:tr>
              <a:tr h="305636">
                <a:tc>
                  <a:txBody>
                    <a:bodyPr/>
                    <a:lstStyle/>
                    <a:p>
                      <a:pPr algn="ctr"/>
                      <a:r>
                        <a:rPr lang="en-GB" sz="1400" dirty="0">
                          <a:latin typeface="Courier" charset="0"/>
                          <a:ea typeface="Courier" charset="0"/>
                          <a:cs typeface="Courier" charset="0"/>
                        </a:rPr>
                        <a:t>1</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1</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1</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endParaRPr lang="en-GB" sz="1400" dirty="0">
                        <a:latin typeface="Courier" charset="0"/>
                        <a:ea typeface="Courier" charset="0"/>
                        <a:cs typeface="Courier" charset="0"/>
                      </a:endParaRP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2"/>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1</a:t>
                      </a:r>
                    </a:p>
                  </a:txBody>
                  <a:tcPr/>
                </a:tc>
                <a:extLst>
                  <a:ext uri="{0D108BD9-81ED-4DB2-BD59-A6C34878D82A}">
                    <a16:rowId xmlns:a16="http://schemas.microsoft.com/office/drawing/2014/main" val="10003"/>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-1</a:t>
                      </a:r>
                    </a:p>
                  </a:txBody>
                  <a:tcPr/>
                </a:tc>
                <a:extLst>
                  <a:ext uri="{0D108BD9-81ED-4DB2-BD59-A6C34878D82A}">
                    <a16:rowId xmlns:a16="http://schemas.microsoft.com/office/drawing/2014/main" val="10004"/>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a:t>
                      </a:r>
                    </a:p>
                  </a:txBody>
                  <a:tcPr/>
                </a:tc>
                <a:extLst>
                  <a:ext uri="{0D108BD9-81ED-4DB2-BD59-A6C34878D82A}">
                    <a16:rowId xmlns:a16="http://schemas.microsoft.com/office/drawing/2014/main" val="10005"/>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A</a:t>
                      </a:r>
                    </a:p>
                  </a:txBody>
                  <a:tcPr/>
                </a:tc>
                <a:tc>
                  <a:txBody>
                    <a:bodyPr/>
                    <a:lstStyle/>
                    <a:p>
                      <a:pPr algn="ctr"/>
                      <a:r>
                        <a:rPr lang="en-GB" sz="1400" dirty="0">
                          <a:latin typeface="Courier" charset="0"/>
                          <a:ea typeface="Courier" charset="0"/>
                          <a:cs typeface="Courier" charset="0"/>
                        </a:rPr>
                        <a:t>M</a:t>
                      </a:r>
                    </a:p>
                  </a:txBody>
                  <a:tcPr/>
                </a:tc>
                <a:tc>
                  <a:txBody>
                    <a:bodyPr/>
                    <a:lstStyle/>
                    <a:p>
                      <a:pPr algn="ctr"/>
                      <a:r>
                        <a:rPr lang="en-GB" sz="1400" dirty="0">
                          <a:latin typeface="Courier" charset="0"/>
                          <a:ea typeface="Courier" charset="0"/>
                          <a:cs typeface="Courier" charset="0"/>
                        </a:rPr>
                        <a:t>y</a:t>
                      </a:r>
                    </a:p>
                  </a:txBody>
                  <a:tcPr/>
                </a:tc>
                <a:extLst>
                  <a:ext uri="{0D108BD9-81ED-4DB2-BD59-A6C34878D82A}">
                    <a16:rowId xmlns:a16="http://schemas.microsoft.com/office/drawing/2014/main" val="10006"/>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a:t>
                      </a:r>
                    </a:p>
                  </a:txBody>
                  <a:tcPr/>
                </a:tc>
                <a:extLst>
                  <a:ext uri="{0D108BD9-81ED-4DB2-BD59-A6C34878D82A}">
                    <a16:rowId xmlns:a16="http://schemas.microsoft.com/office/drawing/2014/main" val="10007"/>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a:t>
                      </a:r>
                    </a:p>
                  </a:txBody>
                  <a:tcPr/>
                </a:tc>
                <a:tc>
                  <a:txBody>
                    <a:bodyPr/>
                    <a:lstStyle/>
                    <a:p>
                      <a:pPr algn="ctr"/>
                      <a:r>
                        <a:rPr lang="en-GB" sz="1400" dirty="0">
                          <a:latin typeface="Courier" charset="0"/>
                          <a:ea typeface="Courier" charset="0"/>
                          <a:cs typeface="Courier" charset="0"/>
                        </a:rPr>
                        <a:t>!M</a:t>
                      </a:r>
                    </a:p>
                  </a:txBody>
                  <a:tcPr/>
                </a:tc>
                <a:tc>
                  <a:txBody>
                    <a:bodyPr/>
                    <a:lstStyle/>
                    <a:p>
                      <a:pPr algn="ctr"/>
                      <a:r>
                        <a:rPr lang="en-GB" sz="1400" dirty="0">
                          <a:latin typeface="Courier" charset="0"/>
                          <a:ea typeface="Courier" charset="0"/>
                          <a:cs typeface="Courier" charset="0"/>
                        </a:rPr>
                        <a:t>!y</a:t>
                      </a:r>
                    </a:p>
                  </a:txBody>
                  <a:tcPr/>
                </a:tc>
                <a:extLst>
                  <a:ext uri="{0D108BD9-81ED-4DB2-BD59-A6C34878D82A}">
                    <a16:rowId xmlns:a16="http://schemas.microsoft.com/office/drawing/2014/main" val="10008"/>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a:t>
                      </a:r>
                    </a:p>
                  </a:txBody>
                  <a:tcPr/>
                </a:tc>
                <a:extLst>
                  <a:ext uri="{0D108BD9-81ED-4DB2-BD59-A6C34878D82A}">
                    <a16:rowId xmlns:a16="http://schemas.microsoft.com/office/drawing/2014/main" val="10009"/>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a:t>
                      </a:r>
                    </a:p>
                  </a:txBody>
                  <a:tcPr/>
                </a:tc>
                <a:tc>
                  <a:txBody>
                    <a:bodyPr/>
                    <a:lstStyle/>
                    <a:p>
                      <a:pPr algn="ctr"/>
                      <a:r>
                        <a:rPr lang="en-GB" sz="1400" dirty="0">
                          <a:latin typeface="Courier" charset="0"/>
                          <a:ea typeface="Courier" charset="0"/>
                          <a:cs typeface="Courier" charset="0"/>
                        </a:rPr>
                        <a:t>-M</a:t>
                      </a:r>
                    </a:p>
                  </a:txBody>
                  <a:tcPr/>
                </a:tc>
                <a:tc>
                  <a:txBody>
                    <a:bodyPr/>
                    <a:lstStyle/>
                    <a:p>
                      <a:pPr algn="ctr"/>
                      <a:r>
                        <a:rPr lang="en-GB" sz="1400" dirty="0">
                          <a:latin typeface="Courier" charset="0"/>
                          <a:ea typeface="Courier" charset="0"/>
                          <a:cs typeface="Courier" charset="0"/>
                        </a:rPr>
                        <a:t>-y</a:t>
                      </a:r>
                    </a:p>
                  </a:txBody>
                  <a:tcPr/>
                </a:tc>
                <a:extLst>
                  <a:ext uri="{0D108BD9-81ED-4DB2-BD59-A6C34878D82A}">
                    <a16:rowId xmlns:a16="http://schemas.microsoft.com/office/drawing/2014/main" val="10010"/>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x+1</a:t>
                      </a:r>
                    </a:p>
                  </a:txBody>
                  <a:tcPr/>
                </a:tc>
                <a:extLst>
                  <a:ext uri="{0D108BD9-81ED-4DB2-BD59-A6C34878D82A}">
                    <a16:rowId xmlns:a16="http://schemas.microsoft.com/office/drawing/2014/main" val="10011"/>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A+1</a:t>
                      </a:r>
                    </a:p>
                  </a:txBody>
                  <a:tcPr/>
                </a:tc>
                <a:tc>
                  <a:txBody>
                    <a:bodyPr/>
                    <a:lstStyle/>
                    <a:p>
                      <a:pPr algn="ctr"/>
                      <a:r>
                        <a:rPr lang="en-GB" sz="1400" dirty="0">
                          <a:latin typeface="Courier" charset="0"/>
                          <a:ea typeface="Courier" charset="0"/>
                          <a:cs typeface="Courier" charset="0"/>
                        </a:rPr>
                        <a:t>M+1</a:t>
                      </a:r>
                    </a:p>
                  </a:txBody>
                  <a:tcPr/>
                </a:tc>
                <a:tc>
                  <a:txBody>
                    <a:bodyPr/>
                    <a:lstStyle/>
                    <a:p>
                      <a:pPr algn="ctr"/>
                      <a:r>
                        <a:rPr lang="en-GB" sz="1400" dirty="0">
                          <a:latin typeface="Courier" charset="0"/>
                          <a:ea typeface="Courier" charset="0"/>
                          <a:cs typeface="Courier" charset="0"/>
                        </a:rPr>
                        <a:t>y+1</a:t>
                      </a:r>
                    </a:p>
                  </a:txBody>
                  <a:tcPr/>
                </a:tc>
                <a:extLst>
                  <a:ext uri="{0D108BD9-81ED-4DB2-BD59-A6C34878D82A}">
                    <a16:rowId xmlns:a16="http://schemas.microsoft.com/office/drawing/2014/main" val="10012"/>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x-1</a:t>
                      </a:r>
                    </a:p>
                  </a:txBody>
                  <a:tcPr/>
                </a:tc>
                <a:extLst>
                  <a:ext uri="{0D108BD9-81ED-4DB2-BD59-A6C34878D82A}">
                    <a16:rowId xmlns:a16="http://schemas.microsoft.com/office/drawing/2014/main" val="10013"/>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A-1</a:t>
                      </a:r>
                    </a:p>
                  </a:txBody>
                  <a:tcPr/>
                </a:tc>
                <a:tc>
                  <a:txBody>
                    <a:bodyPr/>
                    <a:lstStyle/>
                    <a:p>
                      <a:pPr algn="ctr"/>
                      <a:r>
                        <a:rPr lang="en-GB" sz="1400" dirty="0">
                          <a:latin typeface="Courier" charset="0"/>
                          <a:ea typeface="Courier" charset="0"/>
                          <a:cs typeface="Courier" charset="0"/>
                        </a:rPr>
                        <a:t>M-1</a:t>
                      </a:r>
                    </a:p>
                  </a:txBody>
                  <a:tcPr/>
                </a:tc>
                <a:tc>
                  <a:txBody>
                    <a:bodyPr/>
                    <a:lstStyle/>
                    <a:p>
                      <a:pPr algn="ctr"/>
                      <a:r>
                        <a:rPr lang="en-GB" sz="1400" dirty="0">
                          <a:latin typeface="Courier" charset="0"/>
                          <a:ea typeface="Courier" charset="0"/>
                          <a:cs typeface="Courier" charset="0"/>
                        </a:rPr>
                        <a:t>y-1</a:t>
                      </a:r>
                    </a:p>
                  </a:txBody>
                  <a:tcPr/>
                </a:tc>
                <a:extLst>
                  <a:ext uri="{0D108BD9-81ED-4DB2-BD59-A6C34878D82A}">
                    <a16:rowId xmlns:a16="http://schemas.microsoft.com/office/drawing/2014/main" val="10014"/>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D+A</a:t>
                      </a:r>
                    </a:p>
                  </a:txBody>
                  <a:tcPr/>
                </a:tc>
                <a:tc>
                  <a:txBody>
                    <a:bodyPr/>
                    <a:lstStyle/>
                    <a:p>
                      <a:pPr algn="ctr"/>
                      <a:r>
                        <a:rPr lang="en-GB" sz="1400" dirty="0">
                          <a:latin typeface="Courier" charset="0"/>
                          <a:ea typeface="Courier" charset="0"/>
                          <a:cs typeface="Courier" charset="0"/>
                        </a:rPr>
                        <a:t>D+M</a:t>
                      </a:r>
                    </a:p>
                  </a:txBody>
                  <a:tcPr/>
                </a:tc>
                <a:tc>
                  <a:txBody>
                    <a:bodyPr/>
                    <a:lstStyle/>
                    <a:p>
                      <a:pPr algn="ctr"/>
                      <a:r>
                        <a:rPr lang="en-GB" sz="1400" dirty="0" err="1">
                          <a:latin typeface="Courier" charset="0"/>
                          <a:ea typeface="Courier" charset="0"/>
                          <a:cs typeface="Courier" charset="0"/>
                        </a:rPr>
                        <a:t>x+y</a:t>
                      </a:r>
                      <a:endParaRPr lang="en-GB" sz="1400" dirty="0">
                        <a:latin typeface="Courier" charset="0"/>
                        <a:ea typeface="Courier" charset="0"/>
                        <a:cs typeface="Courier" charset="0"/>
                      </a:endParaRPr>
                    </a:p>
                  </a:txBody>
                  <a:tcPr/>
                </a:tc>
                <a:extLst>
                  <a:ext uri="{0D108BD9-81ED-4DB2-BD59-A6C34878D82A}">
                    <a16:rowId xmlns:a16="http://schemas.microsoft.com/office/drawing/2014/main" val="10015"/>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a:t>
                      </a:r>
                    </a:p>
                  </a:txBody>
                  <a:tcPr/>
                </a:tc>
                <a:tc>
                  <a:txBody>
                    <a:bodyPr/>
                    <a:lstStyle/>
                    <a:p>
                      <a:pPr algn="ctr"/>
                      <a:r>
                        <a:rPr lang="en-GB" sz="1400" dirty="0">
                          <a:latin typeface="Courier" charset="0"/>
                          <a:ea typeface="Courier" charset="0"/>
                          <a:cs typeface="Courier" charset="0"/>
                        </a:rPr>
                        <a:t>D-M</a:t>
                      </a:r>
                    </a:p>
                  </a:txBody>
                  <a:tcPr/>
                </a:tc>
                <a:tc>
                  <a:txBody>
                    <a:bodyPr/>
                    <a:lstStyle/>
                    <a:p>
                      <a:pPr algn="ctr"/>
                      <a:r>
                        <a:rPr lang="en-GB" sz="1400" dirty="0">
                          <a:latin typeface="Courier" charset="0"/>
                          <a:ea typeface="Courier" charset="0"/>
                          <a:cs typeface="Courier" charset="0"/>
                        </a:rPr>
                        <a:t>x-y</a:t>
                      </a:r>
                    </a:p>
                  </a:txBody>
                  <a:tcPr/>
                </a:tc>
                <a:extLst>
                  <a:ext uri="{0D108BD9-81ED-4DB2-BD59-A6C34878D82A}">
                    <a16:rowId xmlns:a16="http://schemas.microsoft.com/office/drawing/2014/main" val="10016"/>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A-D</a:t>
                      </a:r>
                    </a:p>
                  </a:txBody>
                  <a:tcPr/>
                </a:tc>
                <a:tc>
                  <a:txBody>
                    <a:bodyPr/>
                    <a:lstStyle/>
                    <a:p>
                      <a:pPr algn="ctr"/>
                      <a:r>
                        <a:rPr lang="en-GB" sz="1400" dirty="0">
                          <a:latin typeface="Courier" charset="0"/>
                          <a:ea typeface="Courier" charset="0"/>
                          <a:cs typeface="Courier" charset="0"/>
                        </a:rPr>
                        <a:t>M-D</a:t>
                      </a:r>
                    </a:p>
                  </a:txBody>
                  <a:tcPr/>
                </a:tc>
                <a:tc>
                  <a:txBody>
                    <a:bodyPr/>
                    <a:lstStyle/>
                    <a:p>
                      <a:pPr algn="ctr"/>
                      <a:r>
                        <a:rPr lang="en-GB" sz="1400" dirty="0">
                          <a:latin typeface="Courier" charset="0"/>
                          <a:ea typeface="Courier" charset="0"/>
                          <a:cs typeface="Courier" charset="0"/>
                        </a:rPr>
                        <a:t>y-x</a:t>
                      </a:r>
                    </a:p>
                  </a:txBody>
                  <a:tcPr/>
                </a:tc>
                <a:extLst>
                  <a:ext uri="{0D108BD9-81ED-4DB2-BD59-A6C34878D82A}">
                    <a16:rowId xmlns:a16="http://schemas.microsoft.com/office/drawing/2014/main" val="10017"/>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D&amp;A</a:t>
                      </a:r>
                    </a:p>
                  </a:txBody>
                  <a:tcPr/>
                </a:tc>
                <a:tc>
                  <a:txBody>
                    <a:bodyPr/>
                    <a:lstStyle/>
                    <a:p>
                      <a:pPr algn="ctr"/>
                      <a:r>
                        <a:rPr lang="en-GB" sz="1400" dirty="0">
                          <a:latin typeface="Courier" charset="0"/>
                          <a:ea typeface="Courier" charset="0"/>
                          <a:cs typeface="Courier" charset="0"/>
                        </a:rPr>
                        <a:t>D&amp;M</a:t>
                      </a:r>
                    </a:p>
                  </a:txBody>
                  <a:tcPr/>
                </a:tc>
                <a:tc>
                  <a:txBody>
                    <a:bodyPr/>
                    <a:lstStyle/>
                    <a:p>
                      <a:pPr algn="ctr"/>
                      <a:r>
                        <a:rPr lang="en-GB" sz="1400" dirty="0" err="1">
                          <a:latin typeface="Courier" charset="0"/>
                          <a:ea typeface="Courier" charset="0"/>
                          <a:cs typeface="Courier" charset="0"/>
                        </a:rPr>
                        <a:t>x&amp;y</a:t>
                      </a:r>
                      <a:endParaRPr lang="en-GB" sz="1400" dirty="0">
                        <a:latin typeface="Courier" charset="0"/>
                        <a:ea typeface="Courier" charset="0"/>
                        <a:cs typeface="Courier" charset="0"/>
                      </a:endParaRPr>
                    </a:p>
                  </a:txBody>
                  <a:tcPr/>
                </a:tc>
                <a:extLst>
                  <a:ext uri="{0D108BD9-81ED-4DB2-BD59-A6C34878D82A}">
                    <a16:rowId xmlns:a16="http://schemas.microsoft.com/office/drawing/2014/main" val="10018"/>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a:t>
                      </a:r>
                    </a:p>
                  </a:txBody>
                  <a:tcPr/>
                </a:tc>
                <a:tc>
                  <a:txBody>
                    <a:bodyPr/>
                    <a:lstStyle/>
                    <a:p>
                      <a:pPr algn="ctr"/>
                      <a:r>
                        <a:rPr lang="en-GB" sz="1400" dirty="0">
                          <a:latin typeface="Courier" charset="0"/>
                          <a:ea typeface="Courier" charset="0"/>
                          <a:cs typeface="Courier" charset="0"/>
                        </a:rPr>
                        <a:t>D|M</a:t>
                      </a:r>
                    </a:p>
                  </a:txBody>
                  <a:tcPr/>
                </a:tc>
                <a:tc>
                  <a:txBody>
                    <a:bodyPr/>
                    <a:lstStyle/>
                    <a:p>
                      <a:pPr algn="ctr"/>
                      <a:r>
                        <a:rPr lang="en-GB" sz="1400" dirty="0" err="1">
                          <a:latin typeface="Courier" charset="0"/>
                          <a:ea typeface="Courier" charset="0"/>
                          <a:cs typeface="Courier" charset="0"/>
                        </a:rPr>
                        <a:t>x|y</a:t>
                      </a:r>
                      <a:endParaRPr lang="en-GB" sz="1400" dirty="0">
                        <a:latin typeface="Courier" charset="0"/>
                        <a:ea typeface="Courier" charset="0"/>
                        <a:cs typeface="Courier" charset="0"/>
                      </a:endParaRPr>
                    </a:p>
                  </a:txBody>
                  <a:tcPr/>
                </a:tc>
                <a:extLst>
                  <a:ext uri="{0D108BD9-81ED-4DB2-BD59-A6C34878D82A}">
                    <a16:rowId xmlns:a16="http://schemas.microsoft.com/office/drawing/2014/main" val="10019"/>
                  </a:ext>
                </a:extLst>
              </a:tr>
            </a:tbl>
          </a:graphicData>
        </a:graphic>
      </p:graphicFrame>
      <p:sp>
        <p:nvSpPr>
          <p:cNvPr id="6" name="Title 1"/>
          <p:cNvSpPr>
            <a:spLocks noGrp="1"/>
          </p:cNvSpPr>
          <p:nvPr>
            <p:ph type="title"/>
          </p:nvPr>
        </p:nvSpPr>
        <p:spPr>
          <a:xfrm>
            <a:off x="838200" y="365125"/>
            <a:ext cx="2096911" cy="1325563"/>
          </a:xfrm>
        </p:spPr>
        <p:txBody>
          <a:bodyPr/>
          <a:lstStyle/>
          <a:p>
            <a:r>
              <a:rPr lang="en-GB"/>
              <a:t>Comp</a:t>
            </a:r>
            <a:endParaRPr lang="en-GB" dirty="0"/>
          </a:p>
        </p:txBody>
      </p:sp>
    </p:spTree>
    <p:extLst>
      <p:ext uri="{BB962C8B-B14F-4D97-AF65-F5344CB8AC3E}">
        <p14:creationId xmlns:p14="http://schemas.microsoft.com/office/powerpoint/2010/main" val="1165235298"/>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Destination</a:t>
            </a:r>
          </a:p>
        </p:txBody>
      </p:sp>
      <p:graphicFrame>
        <p:nvGraphicFramePr>
          <p:cNvPr id="5" name="Content Placeholder 4"/>
          <p:cNvGraphicFramePr>
            <a:graphicFrameLocks noGrp="1"/>
          </p:cNvGraphicFramePr>
          <p:nvPr>
            <p:ph idx="1"/>
          </p:nvPr>
        </p:nvGraphicFramePr>
        <p:xfrm>
          <a:off x="1636123" y="2166620"/>
          <a:ext cx="8919754" cy="3337560"/>
        </p:xfrm>
        <a:graphic>
          <a:graphicData uri="http://schemas.openxmlformats.org/drawingml/2006/table">
            <a:tbl>
              <a:tblPr firstRow="1" bandRow="1">
                <a:tableStyleId>{9D7B26C5-4107-4FEC-AEDC-1716B250A1EF}</a:tableStyleId>
              </a:tblPr>
              <a:tblGrid>
                <a:gridCol w="1008794">
                  <a:extLst>
                    <a:ext uri="{9D8B030D-6E8A-4147-A177-3AD203B41FA5}">
                      <a16:colId xmlns:a16="http://schemas.microsoft.com/office/drawing/2014/main" val="20000"/>
                    </a:ext>
                  </a:extLst>
                </a:gridCol>
                <a:gridCol w="1008794">
                  <a:extLst>
                    <a:ext uri="{9D8B030D-6E8A-4147-A177-3AD203B41FA5}">
                      <a16:colId xmlns:a16="http://schemas.microsoft.com/office/drawing/2014/main" val="20001"/>
                    </a:ext>
                  </a:extLst>
                </a:gridCol>
                <a:gridCol w="1008794">
                  <a:extLst>
                    <a:ext uri="{9D8B030D-6E8A-4147-A177-3AD203B41FA5}">
                      <a16:colId xmlns:a16="http://schemas.microsoft.com/office/drawing/2014/main" val="20002"/>
                    </a:ext>
                  </a:extLst>
                </a:gridCol>
                <a:gridCol w="1569567">
                  <a:extLst>
                    <a:ext uri="{9D8B030D-6E8A-4147-A177-3AD203B41FA5}">
                      <a16:colId xmlns:a16="http://schemas.microsoft.com/office/drawing/2014/main" val="20003"/>
                    </a:ext>
                  </a:extLst>
                </a:gridCol>
                <a:gridCol w="4323805">
                  <a:extLst>
                    <a:ext uri="{9D8B030D-6E8A-4147-A177-3AD203B41FA5}">
                      <a16:colId xmlns:a16="http://schemas.microsoft.com/office/drawing/2014/main" val="20004"/>
                    </a:ext>
                  </a:extLst>
                </a:gridCol>
              </a:tblGrid>
              <a:tr h="370840">
                <a:tc>
                  <a:txBody>
                    <a:bodyPr/>
                    <a:lstStyle/>
                    <a:p>
                      <a:pPr algn="ctr"/>
                      <a:r>
                        <a:rPr lang="en-GB" dirty="0"/>
                        <a:t>d</a:t>
                      </a:r>
                      <a:r>
                        <a:rPr lang="en-GB" baseline="-25000" dirty="0"/>
                        <a:t>1</a:t>
                      </a:r>
                    </a:p>
                  </a:txBody>
                  <a:tcPr/>
                </a:tc>
                <a:tc>
                  <a:txBody>
                    <a:bodyPr/>
                    <a:lstStyle/>
                    <a:p>
                      <a:pPr algn="ctr"/>
                      <a:r>
                        <a:rPr lang="en-GB" dirty="0"/>
                        <a:t>d</a:t>
                      </a:r>
                      <a:r>
                        <a:rPr lang="en-GB" baseline="-25000" dirty="0"/>
                        <a:t>2</a:t>
                      </a:r>
                    </a:p>
                  </a:txBody>
                  <a:tcPr/>
                </a:tc>
                <a:tc>
                  <a:txBody>
                    <a:bodyPr/>
                    <a:lstStyle/>
                    <a:p>
                      <a:pPr algn="ctr"/>
                      <a:r>
                        <a:rPr lang="en-GB" dirty="0"/>
                        <a:t>d</a:t>
                      </a:r>
                      <a:r>
                        <a:rPr lang="en-GB" baseline="-25000" dirty="0"/>
                        <a:t>3</a:t>
                      </a:r>
                    </a:p>
                  </a:txBody>
                  <a:tcPr/>
                </a:tc>
                <a:tc>
                  <a:txBody>
                    <a:bodyPr/>
                    <a:lstStyle/>
                    <a:p>
                      <a:r>
                        <a:rPr lang="en-GB" dirty="0"/>
                        <a:t>Mnemonic</a:t>
                      </a:r>
                    </a:p>
                  </a:txBody>
                  <a:tcPr/>
                </a:tc>
                <a:tc>
                  <a:txBody>
                    <a:bodyPr/>
                    <a:lstStyle/>
                    <a:p>
                      <a:r>
                        <a:rPr lang="en-GB" dirty="0"/>
                        <a:t>Destination</a:t>
                      </a:r>
                    </a:p>
                  </a:txBody>
                  <a:tcPr/>
                </a:tc>
                <a:extLst>
                  <a:ext uri="{0D108BD9-81ED-4DB2-BD59-A6C34878D82A}">
                    <a16:rowId xmlns:a16="http://schemas.microsoft.com/office/drawing/2014/main" val="10000"/>
                  </a:ext>
                </a:extLst>
              </a:tr>
              <a:tr h="370840">
                <a:tc>
                  <a:txBody>
                    <a:bodyPr/>
                    <a:lstStyle/>
                    <a:p>
                      <a:pPr algn="ctr"/>
                      <a:r>
                        <a:rPr lang="en-GB" dirty="0"/>
                        <a:t>0</a:t>
                      </a:r>
                    </a:p>
                  </a:txBody>
                  <a:tcPr/>
                </a:tc>
                <a:tc>
                  <a:txBody>
                    <a:bodyPr/>
                    <a:lstStyle/>
                    <a:p>
                      <a:pPr algn="ctr"/>
                      <a:r>
                        <a:rPr lang="en-GB" dirty="0"/>
                        <a:t>0</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null</a:t>
                      </a:r>
                    </a:p>
                  </a:txBody>
                  <a:tcPr/>
                </a:tc>
                <a:tc>
                  <a:txBody>
                    <a:bodyPr/>
                    <a:lstStyle/>
                    <a:p>
                      <a:r>
                        <a:rPr lang="en-GB" dirty="0"/>
                        <a:t>Not stored anywhere</a:t>
                      </a:r>
                    </a:p>
                  </a:txBody>
                  <a:tcPr/>
                </a:tc>
                <a:extLst>
                  <a:ext uri="{0D108BD9-81ED-4DB2-BD59-A6C34878D82A}">
                    <a16:rowId xmlns:a16="http://schemas.microsoft.com/office/drawing/2014/main" val="10001"/>
                  </a:ext>
                </a:extLst>
              </a:tr>
              <a:tr h="370840">
                <a:tc>
                  <a:txBody>
                    <a:bodyPr/>
                    <a:lstStyle/>
                    <a:p>
                      <a:pPr algn="ctr"/>
                      <a:r>
                        <a:rPr lang="en-GB" dirty="0"/>
                        <a:t>0</a:t>
                      </a:r>
                    </a:p>
                  </a:txBody>
                  <a:tcPr/>
                </a:tc>
                <a:tc>
                  <a:txBody>
                    <a:bodyPr/>
                    <a:lstStyle/>
                    <a:p>
                      <a:pPr algn="ctr"/>
                      <a:r>
                        <a:rPr lang="en-GB" dirty="0"/>
                        <a:t>0</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M</a:t>
                      </a:r>
                    </a:p>
                  </a:txBody>
                  <a:tcPr/>
                </a:tc>
                <a:tc>
                  <a:txBody>
                    <a:bodyPr/>
                    <a:lstStyle/>
                    <a:p>
                      <a:r>
                        <a:rPr lang="en-GB" dirty="0"/>
                        <a:t>Memory[A]</a:t>
                      </a:r>
                    </a:p>
                  </a:txBody>
                  <a:tcPr/>
                </a:tc>
                <a:extLst>
                  <a:ext uri="{0D108BD9-81ED-4DB2-BD59-A6C34878D82A}">
                    <a16:rowId xmlns:a16="http://schemas.microsoft.com/office/drawing/2014/main" val="10002"/>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D</a:t>
                      </a:r>
                    </a:p>
                  </a:txBody>
                  <a:tcPr/>
                </a:tc>
                <a:tc>
                  <a:txBody>
                    <a:bodyPr/>
                    <a:lstStyle/>
                    <a:p>
                      <a:r>
                        <a:rPr lang="en-GB" dirty="0"/>
                        <a:t>D register</a:t>
                      </a:r>
                    </a:p>
                  </a:txBody>
                  <a:tcPr/>
                </a:tc>
                <a:extLst>
                  <a:ext uri="{0D108BD9-81ED-4DB2-BD59-A6C34878D82A}">
                    <a16:rowId xmlns:a16="http://schemas.microsoft.com/office/drawing/2014/main" val="10003"/>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MD</a:t>
                      </a:r>
                    </a:p>
                  </a:txBody>
                  <a:tcPr/>
                </a:tc>
                <a:tc>
                  <a:txBody>
                    <a:bodyPr/>
                    <a:lstStyle/>
                    <a:p>
                      <a:r>
                        <a:rPr lang="en-GB" dirty="0"/>
                        <a:t>Memory[A] and D</a:t>
                      </a:r>
                    </a:p>
                  </a:txBody>
                  <a:tcPr/>
                </a:tc>
                <a:extLst>
                  <a:ext uri="{0D108BD9-81ED-4DB2-BD59-A6C34878D82A}">
                    <a16:rowId xmlns:a16="http://schemas.microsoft.com/office/drawing/2014/main" val="10004"/>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A</a:t>
                      </a:r>
                    </a:p>
                  </a:txBody>
                  <a:tcPr/>
                </a:tc>
                <a:tc>
                  <a:txBody>
                    <a:bodyPr/>
                    <a:lstStyle/>
                    <a:p>
                      <a:r>
                        <a:rPr lang="en-GB" dirty="0"/>
                        <a:t>A register</a:t>
                      </a:r>
                    </a:p>
                  </a:txBody>
                  <a:tcPr/>
                </a:tc>
                <a:extLst>
                  <a:ext uri="{0D108BD9-81ED-4DB2-BD59-A6C34878D82A}">
                    <a16:rowId xmlns:a16="http://schemas.microsoft.com/office/drawing/2014/main" val="10005"/>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AM</a:t>
                      </a:r>
                    </a:p>
                  </a:txBody>
                  <a:tcPr/>
                </a:tc>
                <a:tc>
                  <a:txBody>
                    <a:bodyPr/>
                    <a:lstStyle/>
                    <a:p>
                      <a:r>
                        <a:rPr lang="en-GB" dirty="0"/>
                        <a:t>A register and Memory[A]</a:t>
                      </a:r>
                    </a:p>
                  </a:txBody>
                  <a:tcPr/>
                </a:tc>
                <a:extLst>
                  <a:ext uri="{0D108BD9-81ED-4DB2-BD59-A6C34878D82A}">
                    <a16:rowId xmlns:a16="http://schemas.microsoft.com/office/drawing/2014/main" val="10006"/>
                  </a:ext>
                </a:extLst>
              </a:tr>
              <a:tr h="370840">
                <a:tc>
                  <a:txBody>
                    <a:bodyPr/>
                    <a:lstStyle/>
                    <a:p>
                      <a:pPr algn="ctr"/>
                      <a:r>
                        <a:rPr lang="en-GB" dirty="0"/>
                        <a:t>1</a:t>
                      </a:r>
                    </a:p>
                  </a:txBody>
                  <a:tcPr/>
                </a:tc>
                <a:tc>
                  <a:txBody>
                    <a:bodyPr/>
                    <a:lstStyle/>
                    <a:p>
                      <a:pPr algn="ctr"/>
                      <a:r>
                        <a:rPr lang="en-GB" dirty="0"/>
                        <a:t>1</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AD</a:t>
                      </a:r>
                    </a:p>
                  </a:txBody>
                  <a:tcPr/>
                </a:tc>
                <a:tc>
                  <a:txBody>
                    <a:bodyPr/>
                    <a:lstStyle/>
                    <a:p>
                      <a:r>
                        <a:rPr lang="en-GB" dirty="0"/>
                        <a:t>A register</a:t>
                      </a:r>
                      <a:r>
                        <a:rPr lang="en-GB" baseline="0" dirty="0"/>
                        <a:t> and D register</a:t>
                      </a:r>
                      <a:endParaRPr lang="en-GB" dirty="0"/>
                    </a:p>
                  </a:txBody>
                  <a:tcPr/>
                </a:tc>
                <a:extLst>
                  <a:ext uri="{0D108BD9-81ED-4DB2-BD59-A6C34878D82A}">
                    <a16:rowId xmlns:a16="http://schemas.microsoft.com/office/drawing/2014/main" val="10007"/>
                  </a:ext>
                </a:extLst>
              </a:tr>
              <a:tr h="370840">
                <a:tc>
                  <a:txBody>
                    <a:bodyPr/>
                    <a:lstStyle/>
                    <a:p>
                      <a:pPr algn="ctr"/>
                      <a:r>
                        <a:rPr lang="en-GB" dirty="0"/>
                        <a:t>1</a:t>
                      </a:r>
                    </a:p>
                  </a:txBody>
                  <a:tcPr/>
                </a:tc>
                <a:tc>
                  <a:txBody>
                    <a:bodyPr/>
                    <a:lstStyle/>
                    <a:p>
                      <a:pPr algn="ctr"/>
                      <a:r>
                        <a:rPr lang="en-GB" dirty="0"/>
                        <a:t>1</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AMD</a:t>
                      </a:r>
                    </a:p>
                  </a:txBody>
                  <a:tcPr/>
                </a:tc>
                <a:tc>
                  <a:txBody>
                    <a:bodyPr/>
                    <a:lstStyle/>
                    <a:p>
                      <a:r>
                        <a:rPr lang="en-GB" dirty="0"/>
                        <a:t>A</a:t>
                      </a:r>
                      <a:r>
                        <a:rPr lang="en-GB" baseline="0" dirty="0"/>
                        <a:t> register, Memory[A] and D register</a:t>
                      </a:r>
                      <a:endParaRPr lang="en-GB" dirty="0"/>
                    </a:p>
                  </a:txBody>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1206276493"/>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Jump</a:t>
            </a:r>
          </a:p>
        </p:txBody>
      </p:sp>
      <p:graphicFrame>
        <p:nvGraphicFramePr>
          <p:cNvPr id="5" name="Content Placeholder 4"/>
          <p:cNvGraphicFramePr>
            <a:graphicFrameLocks/>
          </p:cNvGraphicFramePr>
          <p:nvPr/>
        </p:nvGraphicFramePr>
        <p:xfrm>
          <a:off x="1636123" y="1825625"/>
          <a:ext cx="8919754" cy="3708400"/>
        </p:xfrm>
        <a:graphic>
          <a:graphicData uri="http://schemas.openxmlformats.org/drawingml/2006/table">
            <a:tbl>
              <a:tblPr firstRow="1" bandRow="1">
                <a:tableStyleId>{9D7B26C5-4107-4FEC-AEDC-1716B250A1EF}</a:tableStyleId>
              </a:tblPr>
              <a:tblGrid>
                <a:gridCol w="1008794">
                  <a:extLst>
                    <a:ext uri="{9D8B030D-6E8A-4147-A177-3AD203B41FA5}">
                      <a16:colId xmlns:a16="http://schemas.microsoft.com/office/drawing/2014/main" val="20000"/>
                    </a:ext>
                  </a:extLst>
                </a:gridCol>
                <a:gridCol w="1008794">
                  <a:extLst>
                    <a:ext uri="{9D8B030D-6E8A-4147-A177-3AD203B41FA5}">
                      <a16:colId xmlns:a16="http://schemas.microsoft.com/office/drawing/2014/main" val="20001"/>
                    </a:ext>
                  </a:extLst>
                </a:gridCol>
                <a:gridCol w="1008794">
                  <a:extLst>
                    <a:ext uri="{9D8B030D-6E8A-4147-A177-3AD203B41FA5}">
                      <a16:colId xmlns:a16="http://schemas.microsoft.com/office/drawing/2014/main" val="20002"/>
                    </a:ext>
                  </a:extLst>
                </a:gridCol>
                <a:gridCol w="1569567">
                  <a:extLst>
                    <a:ext uri="{9D8B030D-6E8A-4147-A177-3AD203B41FA5}">
                      <a16:colId xmlns:a16="http://schemas.microsoft.com/office/drawing/2014/main" val="20003"/>
                    </a:ext>
                  </a:extLst>
                </a:gridCol>
                <a:gridCol w="4323805">
                  <a:extLst>
                    <a:ext uri="{9D8B030D-6E8A-4147-A177-3AD203B41FA5}">
                      <a16:colId xmlns:a16="http://schemas.microsoft.com/office/drawing/2014/main" val="20004"/>
                    </a:ext>
                  </a:extLst>
                </a:gridCol>
              </a:tblGrid>
              <a:tr h="370840">
                <a:tc>
                  <a:txBody>
                    <a:bodyPr/>
                    <a:lstStyle/>
                    <a:p>
                      <a:pPr algn="ctr"/>
                      <a:r>
                        <a:rPr lang="en-GB" dirty="0"/>
                        <a:t>j</a:t>
                      </a:r>
                      <a:r>
                        <a:rPr lang="en-GB" baseline="-25000" dirty="0"/>
                        <a:t>1</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j</a:t>
                      </a:r>
                      <a:r>
                        <a:rPr lang="en-GB" baseline="-25000" dirty="0"/>
                        <a:t>2</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j</a:t>
                      </a:r>
                      <a:r>
                        <a:rPr lang="en-GB" baseline="-25000" dirty="0"/>
                        <a:t>3</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r>
                        <a:rPr lang="en-GB" dirty="0"/>
                        <a:t>Mnemonic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r>
                        <a:rPr lang="en-GB" dirty="0"/>
                        <a:t>Destination</a:t>
                      </a:r>
                    </a:p>
                  </a:txBody>
                  <a:tcPr>
                    <a:lnL w="12700" cap="flat" cmpd="sng" algn="ctr">
                      <a:solidFill>
                        <a:schemeClr val="tx1"/>
                      </a:solidFill>
                      <a:prstDash val="solid"/>
                      <a:round/>
                      <a:headEnd type="none" w="med" len="med"/>
                      <a:tailEnd type="none" w="med" len="med"/>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0840">
                <a:tc>
                  <a:txBody>
                    <a:bodyPr/>
                    <a:lstStyle/>
                    <a:p>
                      <a:pPr algn="ctr"/>
                      <a:r>
                        <a:rPr lang="en-GB" baseline="0" dirty="0"/>
                        <a:t>out &lt; 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baseline="0" dirty="0"/>
                        <a:t>out = 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baseline="0" dirty="0"/>
                        <a:t>out &gt; 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n-GB" dirty="0"/>
                    </a:p>
                  </a:txBody>
                  <a:tcPr>
                    <a:noFill/>
                  </a:tcPr>
                </a:tc>
                <a:tc vMerge="1">
                  <a:txBody>
                    <a:bodyPr/>
                    <a:lstStyle/>
                    <a:p>
                      <a:endParaRPr lang="en-GB" dirty="0"/>
                    </a:p>
                  </a:txBody>
                  <a:tcPr>
                    <a:noFill/>
                  </a:tcPr>
                </a:tc>
                <a:extLst>
                  <a:ext uri="{0D108BD9-81ED-4DB2-BD59-A6C34878D82A}">
                    <a16:rowId xmlns:a16="http://schemas.microsoft.com/office/drawing/2014/main" val="10001"/>
                  </a:ext>
                </a:extLst>
              </a:tr>
              <a:tr h="370840">
                <a:tc>
                  <a:txBody>
                    <a:bodyPr/>
                    <a:lstStyle/>
                    <a:p>
                      <a:pPr algn="ctr"/>
                      <a:r>
                        <a:rPr lang="en-GB" dirty="0"/>
                        <a:t>0</a:t>
                      </a:r>
                    </a:p>
                  </a:txBody>
                  <a:tcPr>
                    <a:lnT w="12700" cap="flat" cmpd="sng" algn="ctr">
                      <a:solidFill>
                        <a:schemeClr val="tx1"/>
                      </a:solidFill>
                      <a:prstDash val="solid"/>
                      <a:round/>
                      <a:headEnd type="none" w="med" len="med"/>
                      <a:tailEnd type="none" w="med" len="med"/>
                    </a:lnT>
                  </a:tcPr>
                </a:tc>
                <a:tc>
                  <a:txBody>
                    <a:bodyPr/>
                    <a:lstStyle/>
                    <a:p>
                      <a:pPr algn="ctr"/>
                      <a:r>
                        <a:rPr lang="en-GB" dirty="0"/>
                        <a:t>0</a:t>
                      </a:r>
                    </a:p>
                  </a:txBody>
                  <a:tcPr>
                    <a:lnT w="12700" cap="flat" cmpd="sng" algn="ctr">
                      <a:solidFill>
                        <a:schemeClr val="tx1"/>
                      </a:solidFill>
                      <a:prstDash val="solid"/>
                      <a:round/>
                      <a:headEnd type="none" w="med" len="med"/>
                      <a:tailEnd type="none" w="med" len="med"/>
                    </a:lnT>
                  </a:tcPr>
                </a:tc>
                <a:tc>
                  <a:txBody>
                    <a:bodyPr/>
                    <a:lstStyle/>
                    <a:p>
                      <a:pPr algn="ctr"/>
                      <a:r>
                        <a:rPr lang="en-GB" dirty="0"/>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GB" dirty="0">
                          <a:latin typeface="Courier" charset="0"/>
                          <a:ea typeface="Courier" charset="0"/>
                          <a:cs typeface="Courier" charset="0"/>
                        </a:rPr>
                        <a:t>null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r>
                        <a:rPr lang="en-GB" dirty="0"/>
                        <a:t>No jump</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2"/>
                  </a:ext>
                </a:extLst>
              </a:tr>
              <a:tr h="370840">
                <a:tc>
                  <a:txBody>
                    <a:bodyPr/>
                    <a:lstStyle/>
                    <a:p>
                      <a:pPr algn="ctr"/>
                      <a:r>
                        <a:rPr lang="en-GB" dirty="0"/>
                        <a:t>0</a:t>
                      </a:r>
                    </a:p>
                  </a:txBody>
                  <a:tcPr/>
                </a:tc>
                <a:tc>
                  <a:txBody>
                    <a:bodyPr/>
                    <a:lstStyle/>
                    <a:p>
                      <a:pPr algn="ctr"/>
                      <a:r>
                        <a:rPr lang="en-GB" dirty="0"/>
                        <a:t>0</a:t>
                      </a:r>
                    </a:p>
                  </a:txBody>
                  <a:tcPr/>
                </a:tc>
                <a:tc>
                  <a:txBody>
                    <a:bodyPr/>
                    <a:lstStyle/>
                    <a:p>
                      <a:pPr algn="ctr"/>
                      <a:r>
                        <a:rPr lang="en-GB" dirty="0"/>
                        <a:t>1</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JGT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&gt; 0 then jump</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3"/>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0</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JEQ</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 0 then</a:t>
                      </a:r>
                      <a:r>
                        <a:rPr lang="en-GB" baseline="0" dirty="0"/>
                        <a:t> jump</a:t>
                      </a:r>
                      <a:endParaRPr lang="en-GB"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4"/>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1</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 0 then</a:t>
                      </a:r>
                      <a:r>
                        <a:rPr lang="en-GB" baseline="0" dirty="0"/>
                        <a:t> jump</a:t>
                      </a:r>
                      <a:endParaRPr lang="en-GB"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5"/>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0</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JLT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&lt; 0 then jump</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6"/>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1</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 0 then jump</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7"/>
                  </a:ext>
                </a:extLst>
              </a:tr>
              <a:tr h="370840">
                <a:tc>
                  <a:txBody>
                    <a:bodyPr/>
                    <a:lstStyle/>
                    <a:p>
                      <a:pPr algn="ctr"/>
                      <a:r>
                        <a:rPr lang="en-GB" dirty="0"/>
                        <a:t>1</a:t>
                      </a:r>
                    </a:p>
                  </a:txBody>
                  <a:tcPr>
                    <a:lnB>
                      <a:noFill/>
                    </a:lnB>
                  </a:tcPr>
                </a:tc>
                <a:tc>
                  <a:txBody>
                    <a:bodyPr/>
                    <a:lstStyle/>
                    <a:p>
                      <a:pPr algn="ctr"/>
                      <a:r>
                        <a:rPr lang="en-GB" dirty="0"/>
                        <a:t>1</a:t>
                      </a:r>
                    </a:p>
                  </a:txBody>
                  <a:tcPr>
                    <a:lnB>
                      <a:noFill/>
                    </a:lnB>
                  </a:tcPr>
                </a:tc>
                <a:tc>
                  <a:txBody>
                    <a:bodyPr/>
                    <a:lstStyle/>
                    <a:p>
                      <a:pPr algn="ctr"/>
                      <a:r>
                        <a:rPr lang="en-GB" dirty="0"/>
                        <a:t>0</a:t>
                      </a:r>
                    </a:p>
                  </a:txBody>
                  <a:tcPr>
                    <a:lnR w="12700" cap="flat" cmpd="sng" algn="ctr">
                      <a:solidFill>
                        <a:schemeClr val="tx1"/>
                      </a:solidFill>
                      <a:prstDash val="solid"/>
                      <a:round/>
                      <a:headEnd type="none" w="med" len="med"/>
                      <a:tailEnd type="none" w="med" len="med"/>
                    </a:lnR>
                    <a:lnB>
                      <a:noFill/>
                    </a:lnB>
                  </a:tcPr>
                </a:tc>
                <a:tc>
                  <a:txBody>
                    <a:bodyPr/>
                    <a:lstStyle/>
                    <a:p>
                      <a:pPr algn="ctr"/>
                      <a:r>
                        <a:rPr lang="en-GB" dirty="0">
                          <a:latin typeface="Courier" charset="0"/>
                          <a:ea typeface="Courier" charset="0"/>
                          <a:cs typeface="Courier" charset="0"/>
                        </a:rPr>
                        <a:t>JLE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a:noFill/>
                    </a:lnB>
                  </a:tcPr>
                </a:tc>
                <a:tc>
                  <a:txBody>
                    <a:bodyPr/>
                    <a:lstStyle/>
                    <a:p>
                      <a:r>
                        <a:rPr lang="en-GB" dirty="0"/>
                        <a:t>If out ≤ 0 then jump</a:t>
                      </a:r>
                    </a:p>
                  </a:txBody>
                  <a:tcPr>
                    <a:lnL w="12700" cap="flat" cmpd="sng" algn="ctr">
                      <a:solidFill>
                        <a:schemeClr val="tx1"/>
                      </a:solidFill>
                      <a:prstDash val="solid"/>
                      <a:round/>
                      <a:headEnd type="none" w="med" len="med"/>
                      <a:tailEnd type="none" w="med" len="med"/>
                    </a:lnL>
                    <a:lnB>
                      <a:noFill/>
                    </a:lnB>
                  </a:tcPr>
                </a:tc>
                <a:extLst>
                  <a:ext uri="{0D108BD9-81ED-4DB2-BD59-A6C34878D82A}">
                    <a16:rowId xmlns:a16="http://schemas.microsoft.com/office/drawing/2014/main" val="10008"/>
                  </a:ext>
                </a:extLst>
              </a:tr>
              <a:tr h="370840">
                <a:tc>
                  <a:txBody>
                    <a:bodyPr/>
                    <a:lstStyle/>
                    <a:p>
                      <a:pPr algn="ctr"/>
                      <a:r>
                        <a:rPr lang="en-GB" dirty="0"/>
                        <a:t>1</a:t>
                      </a:r>
                    </a:p>
                  </a:txBody>
                  <a:tcP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1</a:t>
                      </a:r>
                    </a:p>
                  </a:txBody>
                  <a:tcP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1</a:t>
                      </a:r>
                    </a:p>
                  </a:txBody>
                  <a:tcPr>
                    <a:lnL>
                      <a:noFill/>
                    </a:lnL>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latin typeface="Courier" charset="0"/>
                          <a:ea typeface="Courier" charset="0"/>
                          <a:cs typeface="Courier" charset="0"/>
                        </a:rPr>
                        <a:t>JMP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t>Jump</a:t>
                      </a:r>
                    </a:p>
                  </a:txBody>
                  <a:tcPr>
                    <a:lnL w="12700" cap="flat" cmpd="sng" algn="ctr">
                      <a:solidFill>
                        <a:schemeClr val="tx1"/>
                      </a:solidFill>
                      <a:prstDash val="solid"/>
                      <a:round/>
                      <a:headEnd type="none" w="med" len="med"/>
                      <a:tailEnd type="none" w="med" len="med"/>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1643390171"/>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Lookup Table</a:t>
            </a:r>
          </a:p>
        </p:txBody>
      </p:sp>
      <p:graphicFrame>
        <p:nvGraphicFramePr>
          <p:cNvPr id="6" name="Content Placeholder 5"/>
          <p:cNvGraphicFramePr>
            <a:graphicFrameLocks noGrp="1"/>
          </p:cNvGraphicFramePr>
          <p:nvPr>
            <p:ph sz="half" idx="1"/>
          </p:nvPr>
        </p:nvGraphicFramePr>
        <p:xfrm>
          <a:off x="838200" y="1825625"/>
          <a:ext cx="5181600" cy="3916206"/>
        </p:xfrm>
        <a:graphic>
          <a:graphicData uri="http://schemas.openxmlformats.org/drawingml/2006/table">
            <a:tbl>
              <a:tblPr firstRow="1" bandRow="1">
                <a:tableStyleId>{5940675A-B579-460E-94D1-54222C63F5DA}</a:tableStyleId>
              </a:tblPr>
              <a:tblGrid>
                <a:gridCol w="3654778">
                  <a:extLst>
                    <a:ext uri="{9D8B030D-6E8A-4147-A177-3AD203B41FA5}">
                      <a16:colId xmlns:a16="http://schemas.microsoft.com/office/drawing/2014/main" val="20000"/>
                    </a:ext>
                  </a:extLst>
                </a:gridCol>
                <a:gridCol w="1526822">
                  <a:extLst>
                    <a:ext uri="{9D8B030D-6E8A-4147-A177-3AD203B41FA5}">
                      <a16:colId xmlns:a16="http://schemas.microsoft.com/office/drawing/2014/main" val="20001"/>
                    </a:ext>
                  </a:extLst>
                </a:gridCol>
              </a:tblGrid>
              <a:tr h="435134">
                <a:tc>
                  <a:txBody>
                    <a:bodyPr/>
                    <a:lstStyle/>
                    <a:p>
                      <a:pPr algn="l"/>
                      <a:r>
                        <a:rPr lang="en-GB" sz="2000" dirty="0"/>
                        <a:t>Pre-defined</a:t>
                      </a:r>
                      <a:r>
                        <a:rPr lang="en-GB" sz="2000" baseline="0" dirty="0"/>
                        <a:t> </a:t>
                      </a:r>
                      <a:r>
                        <a:rPr lang="en-GB" sz="2000" dirty="0"/>
                        <a:t>Symbol</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2000" dirty="0"/>
                        <a:t>Number</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435134">
                <a:tc>
                  <a:txBody>
                    <a:bodyPr/>
                    <a:lstStyle/>
                    <a:p>
                      <a:r>
                        <a:rPr lang="en-GB" sz="1800" dirty="0"/>
                        <a:t>SCREEN</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16384</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435134">
                <a:tc>
                  <a:txBody>
                    <a:bodyPr/>
                    <a:lstStyle/>
                    <a:p>
                      <a:r>
                        <a:rPr lang="en-GB" sz="1800" dirty="0"/>
                        <a:t>KBD</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24576</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435134">
                <a:tc>
                  <a:txBody>
                    <a:bodyPr/>
                    <a:lstStyle/>
                    <a:p>
                      <a:r>
                        <a:rPr lang="en-GB" sz="1800" dirty="0"/>
                        <a:t>R0 to R15</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0</a:t>
                      </a:r>
                      <a:r>
                        <a:rPr lang="en-GB" sz="2000" baseline="0" dirty="0"/>
                        <a:t> to 15</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435134">
                <a:tc>
                  <a:txBody>
                    <a:bodyPr/>
                    <a:lstStyle/>
                    <a:p>
                      <a:r>
                        <a:rPr lang="en-GB" sz="1800" dirty="0"/>
                        <a:t>SP</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0</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435134">
                <a:tc>
                  <a:txBody>
                    <a:bodyPr/>
                    <a:lstStyle/>
                    <a:p>
                      <a:r>
                        <a:rPr lang="en-GB" sz="1800" dirty="0"/>
                        <a:t>LCL</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1</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435134">
                <a:tc>
                  <a:txBody>
                    <a:bodyPr/>
                    <a:lstStyle/>
                    <a:p>
                      <a:r>
                        <a:rPr lang="en-GB" sz="1800" dirty="0"/>
                        <a:t>ARG</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2</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435134">
                <a:tc>
                  <a:txBody>
                    <a:bodyPr/>
                    <a:lstStyle/>
                    <a:p>
                      <a:r>
                        <a:rPr lang="en-GB" sz="1800" dirty="0"/>
                        <a:t>THIS</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3</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435134">
                <a:tc>
                  <a:txBody>
                    <a:bodyPr/>
                    <a:lstStyle/>
                    <a:p>
                      <a:r>
                        <a:rPr lang="en-GB" sz="1800" dirty="0"/>
                        <a:t>THAT</a:t>
                      </a:r>
                      <a:endParaRPr lang="en-GB" sz="18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r>
                        <a:rPr lang="en-GB" sz="2000" dirty="0"/>
                        <a:t>4</a:t>
                      </a:r>
                      <a:endParaRPr lang="en-GB" sz="2000"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graphicFrame>
        <p:nvGraphicFramePr>
          <p:cNvPr id="7" name="Content Placeholder 5"/>
          <p:cNvGraphicFramePr>
            <a:graphicFrameLocks noGrp="1"/>
          </p:cNvGraphicFramePr>
          <p:nvPr>
            <p:ph sz="half" idx="1"/>
          </p:nvPr>
        </p:nvGraphicFramePr>
        <p:xfrm>
          <a:off x="6172200" y="699608"/>
          <a:ext cx="5181600" cy="5656742"/>
        </p:xfrm>
        <a:graphic>
          <a:graphicData uri="http://schemas.openxmlformats.org/drawingml/2006/table">
            <a:tbl>
              <a:tblPr firstRow="1" bandRow="1">
                <a:tableStyleId>{5940675A-B579-460E-94D1-54222C63F5DA}</a:tableStyleId>
              </a:tblPr>
              <a:tblGrid>
                <a:gridCol w="3654778">
                  <a:extLst>
                    <a:ext uri="{9D8B030D-6E8A-4147-A177-3AD203B41FA5}">
                      <a16:colId xmlns:a16="http://schemas.microsoft.com/office/drawing/2014/main" val="20000"/>
                    </a:ext>
                  </a:extLst>
                </a:gridCol>
                <a:gridCol w="1526822">
                  <a:extLst>
                    <a:ext uri="{9D8B030D-6E8A-4147-A177-3AD203B41FA5}">
                      <a16:colId xmlns:a16="http://schemas.microsoft.com/office/drawing/2014/main" val="20001"/>
                    </a:ext>
                  </a:extLst>
                </a:gridCol>
              </a:tblGrid>
              <a:tr h="435134">
                <a:tc>
                  <a:txBody>
                    <a:bodyPr/>
                    <a:lstStyle/>
                    <a:p>
                      <a:pPr algn="l"/>
                      <a:r>
                        <a:rPr lang="en-GB" sz="2000" dirty="0"/>
                        <a:t>User-defined Symbol</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2000" dirty="0"/>
                        <a:t>Number</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435134">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435134">
                <a:tc>
                  <a:txBody>
                    <a:bodyPr/>
                    <a:lstStyle/>
                    <a:p>
                      <a:pPr algn="ctr"/>
                      <a:endParaRPr lang="en-GB"/>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bl>
          </a:graphicData>
        </a:graphic>
      </p:graphicFrame>
    </p:spTree>
    <p:extLst>
      <p:ext uri="{BB962C8B-B14F-4D97-AF65-F5344CB8AC3E}">
        <p14:creationId xmlns:p14="http://schemas.microsoft.com/office/powerpoint/2010/main" val="1671419930"/>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321177103"/>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1397165210"/>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15694881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ROM chip inside an N64 cartrid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1100" y="309523"/>
            <a:ext cx="10058400" cy="6046827"/>
          </a:xfrm>
          <a:prstGeom prst="rect">
            <a:avLst/>
          </a:prstGeom>
        </p:spPr>
      </p:pic>
    </p:spTree>
    <p:extLst>
      <p:ext uri="{BB962C8B-B14F-4D97-AF65-F5344CB8AC3E}">
        <p14:creationId xmlns:p14="http://schemas.microsoft.com/office/powerpoint/2010/main" val="1632062145"/>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2"/>
          </p:nvPr>
        </p:nvGraphicFramePr>
        <p:xfrm>
          <a:off x="3691464" y="315385"/>
          <a:ext cx="7662336" cy="6040960"/>
        </p:xfrm>
        <a:graphic>
          <a:graphicData uri="http://schemas.openxmlformats.org/drawingml/2006/table">
            <a:tbl>
              <a:tblPr firstRow="1" bandRow="1">
                <a:tableStyleId>{5940675A-B579-460E-94D1-54222C63F5DA}</a:tableStyleId>
              </a:tblPr>
              <a:tblGrid>
                <a:gridCol w="478896">
                  <a:extLst>
                    <a:ext uri="{9D8B030D-6E8A-4147-A177-3AD203B41FA5}">
                      <a16:colId xmlns:a16="http://schemas.microsoft.com/office/drawing/2014/main" val="20000"/>
                    </a:ext>
                  </a:extLst>
                </a:gridCol>
                <a:gridCol w="478896">
                  <a:extLst>
                    <a:ext uri="{9D8B030D-6E8A-4147-A177-3AD203B41FA5}">
                      <a16:colId xmlns:a16="http://schemas.microsoft.com/office/drawing/2014/main" val="20001"/>
                    </a:ext>
                  </a:extLst>
                </a:gridCol>
                <a:gridCol w="478896">
                  <a:extLst>
                    <a:ext uri="{9D8B030D-6E8A-4147-A177-3AD203B41FA5}">
                      <a16:colId xmlns:a16="http://schemas.microsoft.com/office/drawing/2014/main" val="20002"/>
                    </a:ext>
                  </a:extLst>
                </a:gridCol>
                <a:gridCol w="478896">
                  <a:extLst>
                    <a:ext uri="{9D8B030D-6E8A-4147-A177-3AD203B41FA5}">
                      <a16:colId xmlns:a16="http://schemas.microsoft.com/office/drawing/2014/main" val="20003"/>
                    </a:ext>
                  </a:extLst>
                </a:gridCol>
                <a:gridCol w="478896">
                  <a:extLst>
                    <a:ext uri="{9D8B030D-6E8A-4147-A177-3AD203B41FA5}">
                      <a16:colId xmlns:a16="http://schemas.microsoft.com/office/drawing/2014/main" val="20004"/>
                    </a:ext>
                  </a:extLst>
                </a:gridCol>
                <a:gridCol w="478896">
                  <a:extLst>
                    <a:ext uri="{9D8B030D-6E8A-4147-A177-3AD203B41FA5}">
                      <a16:colId xmlns:a16="http://schemas.microsoft.com/office/drawing/2014/main" val="20005"/>
                    </a:ext>
                  </a:extLst>
                </a:gridCol>
                <a:gridCol w="478896">
                  <a:extLst>
                    <a:ext uri="{9D8B030D-6E8A-4147-A177-3AD203B41FA5}">
                      <a16:colId xmlns:a16="http://schemas.microsoft.com/office/drawing/2014/main" val="20006"/>
                    </a:ext>
                  </a:extLst>
                </a:gridCol>
                <a:gridCol w="478896">
                  <a:extLst>
                    <a:ext uri="{9D8B030D-6E8A-4147-A177-3AD203B41FA5}">
                      <a16:colId xmlns:a16="http://schemas.microsoft.com/office/drawing/2014/main" val="20007"/>
                    </a:ext>
                  </a:extLst>
                </a:gridCol>
                <a:gridCol w="478896">
                  <a:extLst>
                    <a:ext uri="{9D8B030D-6E8A-4147-A177-3AD203B41FA5}">
                      <a16:colId xmlns:a16="http://schemas.microsoft.com/office/drawing/2014/main" val="20008"/>
                    </a:ext>
                  </a:extLst>
                </a:gridCol>
                <a:gridCol w="478896">
                  <a:extLst>
                    <a:ext uri="{9D8B030D-6E8A-4147-A177-3AD203B41FA5}">
                      <a16:colId xmlns:a16="http://schemas.microsoft.com/office/drawing/2014/main" val="20009"/>
                    </a:ext>
                  </a:extLst>
                </a:gridCol>
                <a:gridCol w="478896">
                  <a:extLst>
                    <a:ext uri="{9D8B030D-6E8A-4147-A177-3AD203B41FA5}">
                      <a16:colId xmlns:a16="http://schemas.microsoft.com/office/drawing/2014/main" val="20010"/>
                    </a:ext>
                  </a:extLst>
                </a:gridCol>
                <a:gridCol w="478896">
                  <a:extLst>
                    <a:ext uri="{9D8B030D-6E8A-4147-A177-3AD203B41FA5}">
                      <a16:colId xmlns:a16="http://schemas.microsoft.com/office/drawing/2014/main" val="20011"/>
                    </a:ext>
                  </a:extLst>
                </a:gridCol>
                <a:gridCol w="478896">
                  <a:extLst>
                    <a:ext uri="{9D8B030D-6E8A-4147-A177-3AD203B41FA5}">
                      <a16:colId xmlns:a16="http://schemas.microsoft.com/office/drawing/2014/main" val="20012"/>
                    </a:ext>
                  </a:extLst>
                </a:gridCol>
                <a:gridCol w="478896">
                  <a:extLst>
                    <a:ext uri="{9D8B030D-6E8A-4147-A177-3AD203B41FA5}">
                      <a16:colId xmlns:a16="http://schemas.microsoft.com/office/drawing/2014/main" val="20013"/>
                    </a:ext>
                  </a:extLst>
                </a:gridCol>
                <a:gridCol w="478896">
                  <a:extLst>
                    <a:ext uri="{9D8B030D-6E8A-4147-A177-3AD203B41FA5}">
                      <a16:colId xmlns:a16="http://schemas.microsoft.com/office/drawing/2014/main" val="20014"/>
                    </a:ext>
                  </a:extLst>
                </a:gridCol>
                <a:gridCol w="478896">
                  <a:extLst>
                    <a:ext uri="{9D8B030D-6E8A-4147-A177-3AD203B41FA5}">
                      <a16:colId xmlns:a16="http://schemas.microsoft.com/office/drawing/2014/main" val="20015"/>
                    </a:ext>
                  </a:extLst>
                </a:gridCol>
              </a:tblGrid>
              <a:tr h="377560">
                <a:tc>
                  <a:txBody>
                    <a:bodyPr/>
                    <a:lstStyle/>
                    <a:p>
                      <a:pPr algn="ctr"/>
                      <a:r>
                        <a:rPr lang="en-GB" sz="700" b="1" dirty="0">
                          <a:solidFill>
                            <a:schemeClr val="tx1"/>
                          </a:solidFill>
                          <a:latin typeface="Courier" charset="0"/>
                          <a:ea typeface="Courier" charset="0"/>
                          <a:cs typeface="Courier" charset="0"/>
                        </a:rPr>
                        <a:t>32768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16384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8192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4096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2048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1024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512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256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128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64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32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7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377560">
                <a:tc>
                  <a:txBody>
                    <a:bodyPr/>
                    <a:lstStyle/>
                    <a:p>
                      <a:pPr algn="ctr"/>
                      <a:r>
                        <a:rPr lang="en-GB" sz="1050" b="1" dirty="0">
                          <a:solidFill>
                            <a:schemeClr val="tx1"/>
                          </a:solidFill>
                          <a:latin typeface="Courier" charset="0"/>
                          <a:ea typeface="Courier" charset="0"/>
                          <a:cs typeface="Courier" charset="0"/>
                        </a:rPr>
                        <a:t>15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9</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8</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7</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7560">
                <a:tc>
                  <a:txBody>
                    <a:bodyPr/>
                    <a:lstStyle/>
                    <a:p>
                      <a:pPr algn="ctr"/>
                      <a:r>
                        <a:rPr lang="en-GB" sz="1050" b="1" dirty="0">
                          <a:solidFill>
                            <a:schemeClr val="tx1"/>
                          </a:solidFill>
                          <a:latin typeface="Courier" charset="0"/>
                          <a:ea typeface="Courier" charset="0"/>
                          <a:cs typeface="Courier" charset="0"/>
                        </a:rPr>
                        <a:t>0</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50" b="1" dirty="0">
                          <a:solidFill>
                            <a:schemeClr val="tx1"/>
                          </a:solidFill>
                          <a:latin typeface="Courier" charset="0"/>
                          <a:ea typeface="Courier" charset="0"/>
                          <a:cs typeface="Courier" charset="0"/>
                        </a:rPr>
                        <a:t>v</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2"/>
                  </a:ext>
                </a:extLst>
              </a:tr>
              <a:tr h="377560">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a</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c4</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c5</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c6</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d3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j1</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j2</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tc>
                  <a:txBody>
                    <a:bodyPr/>
                    <a:lstStyle/>
                    <a:p>
                      <a:pPr algn="ctr"/>
                      <a:r>
                        <a:rPr lang="en-GB" sz="1000" b="1" dirty="0">
                          <a:solidFill>
                            <a:schemeClr val="tx1"/>
                          </a:solidFill>
                          <a:latin typeface="Courier" charset="0"/>
                          <a:ea typeface="Courier" charset="0"/>
                          <a:cs typeface="Courier" charset="0"/>
                        </a:rPr>
                        <a:t>j3</a:t>
                      </a: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3"/>
                  </a:ext>
                </a:extLst>
              </a:tr>
              <a:tr h="377560">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0"/>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1"/>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2"/>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3"/>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4"/>
                  </a:ext>
                </a:extLst>
              </a:tr>
              <a:tr h="377560">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tc>
                  <a:txBody>
                    <a:bodyPr/>
                    <a:lstStyle/>
                    <a:p>
                      <a:pPr algn="ctr"/>
                      <a:endParaRPr lang="en-GB" dirty="0">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graphicFrame>
        <p:nvGraphicFramePr>
          <p:cNvPr id="11" name="Content Placeholder 10"/>
          <p:cNvGraphicFramePr>
            <a:graphicFrameLocks noGrp="1"/>
          </p:cNvGraphicFramePr>
          <p:nvPr>
            <p:ph sz="half" idx="1"/>
          </p:nvPr>
        </p:nvGraphicFramePr>
        <p:xfrm>
          <a:off x="838199" y="1825625"/>
          <a:ext cx="2604911" cy="4530720"/>
        </p:xfrm>
        <a:graphic>
          <a:graphicData uri="http://schemas.openxmlformats.org/drawingml/2006/table">
            <a:tbl>
              <a:tblPr firstRow="1" bandRow="1">
                <a:tableStyleId>{2D5ABB26-0587-4C30-8999-92F81FD0307C}</a:tableStyleId>
              </a:tblPr>
              <a:tblGrid>
                <a:gridCol w="482601">
                  <a:extLst>
                    <a:ext uri="{9D8B030D-6E8A-4147-A177-3AD203B41FA5}">
                      <a16:colId xmlns:a16="http://schemas.microsoft.com/office/drawing/2014/main" val="20000"/>
                    </a:ext>
                  </a:extLst>
                </a:gridCol>
                <a:gridCol w="2122310">
                  <a:extLst>
                    <a:ext uri="{9D8B030D-6E8A-4147-A177-3AD203B41FA5}">
                      <a16:colId xmlns:a16="http://schemas.microsoft.com/office/drawing/2014/main" val="20001"/>
                    </a:ext>
                  </a:extLst>
                </a:gridCol>
              </a:tblGrid>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0"/>
                  </a:ext>
                </a:extLst>
              </a:tr>
              <a:tr h="377560">
                <a:tc>
                  <a:txBody>
                    <a:bodyPr/>
                    <a:lstStyle/>
                    <a:p>
                      <a:pPr algn="l"/>
                      <a:endParaRPr lang="en-GB" dirty="0">
                        <a:solidFill>
                          <a:schemeClr val="bg1">
                            <a:lumMod val="65000"/>
                          </a:schemeClr>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GB" dirty="0">
                        <a:solidFill>
                          <a:schemeClr val="tx1"/>
                        </a:solidFill>
                        <a:latin typeface="Courier" charset="0"/>
                        <a:ea typeface="Courier" charset="0"/>
                        <a:cs typeface="Courier" charset="0"/>
                      </a:endParaRPr>
                    </a:p>
                  </a:txBody>
                  <a:tcPr anchor="ctr">
                    <a:lnL w="12700" cap="flat" cmpd="sng" algn="ctr">
                      <a:solidFill>
                        <a:schemeClr val="bg2">
                          <a:lumMod val="75000"/>
                        </a:schemeClr>
                      </a:solidFill>
                      <a:prstDash val="solid"/>
                      <a:round/>
                      <a:headEnd type="none" w="med" len="med"/>
                      <a:tailEnd type="none" w="med" len="med"/>
                    </a:lnL>
                    <a:lnR w="12700" cap="flat" cmpd="sng" algn="ctr">
                      <a:solidFill>
                        <a:schemeClr val="bg2">
                          <a:lumMod val="75000"/>
                        </a:schemeClr>
                      </a:solidFill>
                      <a:prstDash val="solid"/>
                      <a:round/>
                      <a:headEnd type="none" w="med" len="med"/>
                      <a:tailEnd type="none" w="med" len="med"/>
                    </a:lnR>
                    <a:lnT w="12700" cap="flat" cmpd="sng" algn="ctr">
                      <a:solidFill>
                        <a:schemeClr val="bg2">
                          <a:lumMod val="75000"/>
                        </a:schemeClr>
                      </a:solidFill>
                      <a:prstDash val="solid"/>
                      <a:round/>
                      <a:headEnd type="none" w="med" len="med"/>
                      <a:tailEnd type="none" w="med" len="med"/>
                    </a:lnT>
                    <a:lnB w="12700" cap="flat" cmpd="sng" algn="ctr">
                      <a:solidFill>
                        <a:schemeClr val="bg2">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8460707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Hack Computer Architecture</a:t>
            </a:r>
          </a:p>
        </p:txBody>
      </p:sp>
    </p:spTree>
    <p:extLst>
      <p:ext uri="{BB962C8B-B14F-4D97-AF65-F5344CB8AC3E}">
        <p14:creationId xmlns:p14="http://schemas.microsoft.com/office/powerpoint/2010/main" val="2598478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p>
            <a:r>
              <a:rPr lang="en-GB" dirty="0"/>
              <a:t>2.1 – Assembly Language I</a:t>
            </a:r>
          </a:p>
        </p:txBody>
      </p:sp>
      <p:sp>
        <p:nvSpPr>
          <p:cNvPr id="3" name="Subtitle 2"/>
          <p:cNvSpPr>
            <a:spLocks noGrp="1"/>
          </p:cNvSpPr>
          <p:nvPr>
            <p:ph type="body" idx="1"/>
          </p:nvPr>
        </p:nvSpPr>
        <p:spPr/>
        <p:txBody>
          <a:bodyPr/>
          <a:lstStyle/>
          <a:p>
            <a:r>
              <a:rPr lang="en-GB" dirty="0"/>
              <a:t>Dr Craig A. Evans</a:t>
            </a:r>
          </a:p>
        </p:txBody>
      </p:sp>
      <p:pic>
        <p:nvPicPr>
          <p:cNvPr id="4" name="Picture 3">
            <a:extLs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27994" y="5534952"/>
            <a:ext cx="2512741" cy="997119"/>
          </a:xfrm>
          <a:prstGeom prst="rect">
            <a:avLst/>
          </a:prstGeom>
        </p:spPr>
      </p:pic>
    </p:spTree>
    <p:extLst>
      <p:ext uri="{BB962C8B-B14F-4D97-AF65-F5344CB8AC3E}">
        <p14:creationId xmlns:p14="http://schemas.microsoft.com/office/powerpoint/2010/main" val="19823760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r>
              <a:rPr lang="en-GB" dirty="0"/>
              <a:t>The Hack computer is a 16-bit machine</a:t>
            </a:r>
          </a:p>
          <a:p>
            <a:r>
              <a:rPr lang="en-GB" dirty="0"/>
              <a:t>Consists of </a:t>
            </a:r>
            <a:r>
              <a:rPr lang="en-GB" b="1" dirty="0"/>
              <a:t>CPU</a:t>
            </a:r>
            <a:r>
              <a:rPr lang="en-GB" dirty="0"/>
              <a:t>, instruction memory (</a:t>
            </a:r>
            <a:r>
              <a:rPr lang="en-GB" b="1" dirty="0"/>
              <a:t>ROM</a:t>
            </a:r>
            <a:r>
              <a:rPr lang="en-GB" dirty="0"/>
              <a:t>) and data memory (</a:t>
            </a:r>
            <a:r>
              <a:rPr lang="en-GB" b="1" dirty="0"/>
              <a:t>RAM</a:t>
            </a:r>
            <a:r>
              <a:rPr lang="en-GB" dirty="0"/>
              <a:t>)</a:t>
            </a:r>
          </a:p>
          <a:p>
            <a:r>
              <a:rPr lang="en-GB" b="1" dirty="0"/>
              <a:t>Harvard</a:t>
            </a:r>
            <a:r>
              <a:rPr lang="en-GB" dirty="0"/>
              <a:t> architecture (different buses for data and instructions)</a:t>
            </a:r>
          </a:p>
          <a:p>
            <a:r>
              <a:rPr lang="en-GB" dirty="0"/>
              <a:t>Both memories are 16-bits wide with 15-bit address space</a:t>
            </a:r>
          </a:p>
          <a:p>
            <a:r>
              <a:rPr lang="en-GB" dirty="0"/>
              <a:t>Two memory-mapped I/O devices:</a:t>
            </a:r>
          </a:p>
          <a:p>
            <a:pPr lvl="1"/>
            <a:r>
              <a:rPr lang="en-GB" dirty="0"/>
              <a:t>Screen</a:t>
            </a:r>
          </a:p>
          <a:p>
            <a:pPr lvl="1"/>
            <a:r>
              <a:rPr lang="en-GB" dirty="0"/>
              <a:t>Keyboard</a:t>
            </a:r>
          </a:p>
          <a:p>
            <a:r>
              <a:rPr lang="en-GB" dirty="0"/>
              <a:t>Two 16-bit registers: </a:t>
            </a:r>
            <a:r>
              <a:rPr lang="en-GB" b="1" dirty="0"/>
              <a:t>A</a:t>
            </a:r>
            <a:r>
              <a:rPr lang="en-GB" dirty="0"/>
              <a:t> (address and data) and </a:t>
            </a:r>
            <a:r>
              <a:rPr lang="en-GB" b="1" dirty="0"/>
              <a:t>D</a:t>
            </a:r>
            <a:r>
              <a:rPr lang="en-GB" dirty="0"/>
              <a:t> (data only)</a:t>
            </a:r>
          </a:p>
        </p:txBody>
      </p:sp>
    </p:spTree>
    <p:extLst>
      <p:ext uri="{BB962C8B-B14F-4D97-AF65-F5344CB8AC3E}">
        <p14:creationId xmlns:p14="http://schemas.microsoft.com/office/powerpoint/2010/main" val="14291320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Simplified Architecture</a:t>
            </a:r>
          </a:p>
        </p:txBody>
      </p:sp>
      <p:grpSp>
        <p:nvGrpSpPr>
          <p:cNvPr id="4" name="Group 3" descr="simplified architecture of hack computer">
            <a:extLst>
              <a:ext uri="{FF2B5EF4-FFF2-40B4-BE49-F238E27FC236}">
                <a16:creationId xmlns:a16="http://schemas.microsoft.com/office/drawing/2014/main" id="{EC8E2D19-7767-BD4C-88E5-63396BD54E06}"/>
              </a:ext>
            </a:extLst>
          </p:cNvPr>
          <p:cNvGrpSpPr/>
          <p:nvPr/>
        </p:nvGrpSpPr>
        <p:grpSpPr>
          <a:xfrm>
            <a:off x="2533614" y="1737360"/>
            <a:ext cx="7446409" cy="4403372"/>
            <a:chOff x="2533614" y="1737360"/>
            <a:chExt cx="7446409" cy="4403372"/>
          </a:xfrm>
        </p:grpSpPr>
        <p:sp>
          <p:nvSpPr>
            <p:cNvPr id="23" name="Freeform 22"/>
            <p:cNvSpPr/>
            <p:nvPr/>
          </p:nvSpPr>
          <p:spPr>
            <a:xfrm>
              <a:off x="2533614" y="1737360"/>
              <a:ext cx="7446409" cy="3853543"/>
            </a:xfrm>
            <a:custGeom>
              <a:avLst/>
              <a:gdLst>
                <a:gd name="connsiteX0" fmla="*/ 2717075 w 7458892"/>
                <a:gd name="connsiteY0" fmla="*/ 13063 h 3853543"/>
                <a:gd name="connsiteX1" fmla="*/ 7458892 w 7458892"/>
                <a:gd name="connsiteY1" fmla="*/ 0 h 3853543"/>
                <a:gd name="connsiteX2" fmla="*/ 7458892 w 7458892"/>
                <a:gd name="connsiteY2" fmla="*/ 3853543 h 3853543"/>
                <a:gd name="connsiteX3" fmla="*/ 3984172 w 7458892"/>
                <a:gd name="connsiteY3" fmla="*/ 3853543 h 3853543"/>
                <a:gd name="connsiteX4" fmla="*/ 3984172 w 7458892"/>
                <a:gd name="connsiteY4" fmla="*/ 2625634 h 3853543"/>
                <a:gd name="connsiteX5" fmla="*/ 2024743 w 7458892"/>
                <a:gd name="connsiteY5" fmla="*/ 2638697 h 3853543"/>
                <a:gd name="connsiteX6" fmla="*/ 2024743 w 7458892"/>
                <a:gd name="connsiteY6" fmla="*/ 3670663 h 3853543"/>
                <a:gd name="connsiteX7" fmla="*/ 0 w 7458892"/>
                <a:gd name="connsiteY7" fmla="*/ 3683726 h 3853543"/>
                <a:gd name="connsiteX8" fmla="*/ 13063 w 7458892"/>
                <a:gd name="connsiteY8" fmla="*/ 1854926 h 3853543"/>
                <a:gd name="connsiteX9" fmla="*/ 2011680 w 7458892"/>
                <a:gd name="connsiteY9" fmla="*/ 1841863 h 3853543"/>
                <a:gd name="connsiteX10" fmla="*/ 2011680 w 7458892"/>
                <a:gd name="connsiteY10" fmla="*/ 39189 h 3853543"/>
                <a:gd name="connsiteX11" fmla="*/ 2717075 w 7458892"/>
                <a:gd name="connsiteY11" fmla="*/ 13063 h 3853543"/>
                <a:gd name="connsiteX0" fmla="*/ 2717075 w 7458892"/>
                <a:gd name="connsiteY0" fmla="*/ 13063 h 3853543"/>
                <a:gd name="connsiteX1" fmla="*/ 7458892 w 7458892"/>
                <a:gd name="connsiteY1" fmla="*/ 0 h 3853543"/>
                <a:gd name="connsiteX2" fmla="*/ 7458892 w 7458892"/>
                <a:gd name="connsiteY2" fmla="*/ 3853543 h 3853543"/>
                <a:gd name="connsiteX3" fmla="*/ 3984172 w 7458892"/>
                <a:gd name="connsiteY3" fmla="*/ 3853543 h 3853543"/>
                <a:gd name="connsiteX4" fmla="*/ 3984172 w 7458892"/>
                <a:gd name="connsiteY4" fmla="*/ 2625634 h 3853543"/>
                <a:gd name="connsiteX5" fmla="*/ 2024743 w 7458892"/>
                <a:gd name="connsiteY5" fmla="*/ 2638697 h 3853543"/>
                <a:gd name="connsiteX6" fmla="*/ 2024743 w 7458892"/>
                <a:gd name="connsiteY6" fmla="*/ 3670663 h 3853543"/>
                <a:gd name="connsiteX7" fmla="*/ 0 w 7458892"/>
                <a:gd name="connsiteY7" fmla="*/ 3683726 h 3853543"/>
                <a:gd name="connsiteX8" fmla="*/ 13063 w 7458892"/>
                <a:gd name="connsiteY8" fmla="*/ 1854926 h 3853543"/>
                <a:gd name="connsiteX9" fmla="*/ 2011680 w 7458892"/>
                <a:gd name="connsiteY9" fmla="*/ 1907177 h 3853543"/>
                <a:gd name="connsiteX10" fmla="*/ 2011680 w 7458892"/>
                <a:gd name="connsiteY10" fmla="*/ 39189 h 3853543"/>
                <a:gd name="connsiteX11" fmla="*/ 2717075 w 7458892"/>
                <a:gd name="connsiteY11" fmla="*/ 13063 h 3853543"/>
                <a:gd name="connsiteX0" fmla="*/ 2717075 w 7458892"/>
                <a:gd name="connsiteY0" fmla="*/ 13063 h 3853543"/>
                <a:gd name="connsiteX1" fmla="*/ 7458892 w 7458892"/>
                <a:gd name="connsiteY1" fmla="*/ 0 h 3853543"/>
                <a:gd name="connsiteX2" fmla="*/ 7458892 w 7458892"/>
                <a:gd name="connsiteY2" fmla="*/ 3853543 h 3853543"/>
                <a:gd name="connsiteX3" fmla="*/ 3984172 w 7458892"/>
                <a:gd name="connsiteY3" fmla="*/ 3853543 h 3853543"/>
                <a:gd name="connsiteX4" fmla="*/ 3984172 w 7458892"/>
                <a:gd name="connsiteY4" fmla="*/ 2625634 h 3853543"/>
                <a:gd name="connsiteX5" fmla="*/ 2024743 w 7458892"/>
                <a:gd name="connsiteY5" fmla="*/ 2638697 h 3853543"/>
                <a:gd name="connsiteX6" fmla="*/ 2024743 w 7458892"/>
                <a:gd name="connsiteY6" fmla="*/ 3670663 h 3853543"/>
                <a:gd name="connsiteX7" fmla="*/ 0 w 7458892"/>
                <a:gd name="connsiteY7" fmla="*/ 3683726 h 3853543"/>
                <a:gd name="connsiteX8" fmla="*/ 13063 w 7458892"/>
                <a:gd name="connsiteY8" fmla="*/ 1907177 h 3853543"/>
                <a:gd name="connsiteX9" fmla="*/ 2011680 w 7458892"/>
                <a:gd name="connsiteY9" fmla="*/ 1907177 h 3853543"/>
                <a:gd name="connsiteX10" fmla="*/ 2011680 w 7458892"/>
                <a:gd name="connsiteY10" fmla="*/ 39189 h 3853543"/>
                <a:gd name="connsiteX11" fmla="*/ 2717075 w 7458892"/>
                <a:gd name="connsiteY11" fmla="*/ 13063 h 3853543"/>
                <a:gd name="connsiteX0" fmla="*/ 2730138 w 7471955"/>
                <a:gd name="connsiteY0" fmla="*/ 13063 h 3853543"/>
                <a:gd name="connsiteX1" fmla="*/ 7471955 w 7471955"/>
                <a:gd name="connsiteY1" fmla="*/ 0 h 3853543"/>
                <a:gd name="connsiteX2" fmla="*/ 7471955 w 7471955"/>
                <a:gd name="connsiteY2" fmla="*/ 3853543 h 3853543"/>
                <a:gd name="connsiteX3" fmla="*/ 3997235 w 7471955"/>
                <a:gd name="connsiteY3" fmla="*/ 3853543 h 3853543"/>
                <a:gd name="connsiteX4" fmla="*/ 3997235 w 7471955"/>
                <a:gd name="connsiteY4" fmla="*/ 2625634 h 3853543"/>
                <a:gd name="connsiteX5" fmla="*/ 2037806 w 7471955"/>
                <a:gd name="connsiteY5" fmla="*/ 2638697 h 3853543"/>
                <a:gd name="connsiteX6" fmla="*/ 2037806 w 7471955"/>
                <a:gd name="connsiteY6" fmla="*/ 3670663 h 3853543"/>
                <a:gd name="connsiteX7" fmla="*/ 0 w 7471955"/>
                <a:gd name="connsiteY7" fmla="*/ 3683726 h 3853543"/>
                <a:gd name="connsiteX8" fmla="*/ 26126 w 7471955"/>
                <a:gd name="connsiteY8" fmla="*/ 1907177 h 3853543"/>
                <a:gd name="connsiteX9" fmla="*/ 2024743 w 7471955"/>
                <a:gd name="connsiteY9" fmla="*/ 1907177 h 3853543"/>
                <a:gd name="connsiteX10" fmla="*/ 2024743 w 7471955"/>
                <a:gd name="connsiteY10" fmla="*/ 39189 h 3853543"/>
                <a:gd name="connsiteX11" fmla="*/ 2730138 w 7471955"/>
                <a:gd name="connsiteY11" fmla="*/ 13063 h 3853543"/>
                <a:gd name="connsiteX0" fmla="*/ 2730138 w 7471955"/>
                <a:gd name="connsiteY0" fmla="*/ 13063 h 3853543"/>
                <a:gd name="connsiteX1" fmla="*/ 7471955 w 7471955"/>
                <a:gd name="connsiteY1" fmla="*/ 0 h 3853543"/>
                <a:gd name="connsiteX2" fmla="*/ 7471955 w 7471955"/>
                <a:gd name="connsiteY2" fmla="*/ 3853543 h 3853543"/>
                <a:gd name="connsiteX3" fmla="*/ 3997235 w 7471955"/>
                <a:gd name="connsiteY3" fmla="*/ 3853543 h 3853543"/>
                <a:gd name="connsiteX4" fmla="*/ 3997235 w 7471955"/>
                <a:gd name="connsiteY4" fmla="*/ 2625634 h 3853543"/>
                <a:gd name="connsiteX5" fmla="*/ 2037806 w 7471955"/>
                <a:gd name="connsiteY5" fmla="*/ 2638697 h 3853543"/>
                <a:gd name="connsiteX6" fmla="*/ 2037806 w 7471955"/>
                <a:gd name="connsiteY6" fmla="*/ 3696789 h 3853543"/>
                <a:gd name="connsiteX7" fmla="*/ 0 w 7471955"/>
                <a:gd name="connsiteY7" fmla="*/ 3683726 h 3853543"/>
                <a:gd name="connsiteX8" fmla="*/ 26126 w 7471955"/>
                <a:gd name="connsiteY8" fmla="*/ 1907177 h 3853543"/>
                <a:gd name="connsiteX9" fmla="*/ 2024743 w 7471955"/>
                <a:gd name="connsiteY9" fmla="*/ 1907177 h 3853543"/>
                <a:gd name="connsiteX10" fmla="*/ 2024743 w 7471955"/>
                <a:gd name="connsiteY10" fmla="*/ 39189 h 3853543"/>
                <a:gd name="connsiteX11" fmla="*/ 2730138 w 7471955"/>
                <a:gd name="connsiteY11" fmla="*/ 13063 h 3853543"/>
                <a:gd name="connsiteX0" fmla="*/ 2717075 w 7458892"/>
                <a:gd name="connsiteY0" fmla="*/ 13063 h 3853543"/>
                <a:gd name="connsiteX1" fmla="*/ 7458892 w 7458892"/>
                <a:gd name="connsiteY1" fmla="*/ 0 h 3853543"/>
                <a:gd name="connsiteX2" fmla="*/ 7458892 w 7458892"/>
                <a:gd name="connsiteY2" fmla="*/ 3853543 h 3853543"/>
                <a:gd name="connsiteX3" fmla="*/ 3984172 w 7458892"/>
                <a:gd name="connsiteY3" fmla="*/ 3853543 h 3853543"/>
                <a:gd name="connsiteX4" fmla="*/ 3984172 w 7458892"/>
                <a:gd name="connsiteY4" fmla="*/ 2625634 h 3853543"/>
                <a:gd name="connsiteX5" fmla="*/ 2024743 w 7458892"/>
                <a:gd name="connsiteY5" fmla="*/ 2638697 h 3853543"/>
                <a:gd name="connsiteX6" fmla="*/ 2024743 w 7458892"/>
                <a:gd name="connsiteY6" fmla="*/ 3696789 h 3853543"/>
                <a:gd name="connsiteX7" fmla="*/ 0 w 7458892"/>
                <a:gd name="connsiteY7" fmla="*/ 3696789 h 3853543"/>
                <a:gd name="connsiteX8" fmla="*/ 13063 w 7458892"/>
                <a:gd name="connsiteY8" fmla="*/ 1907177 h 3853543"/>
                <a:gd name="connsiteX9" fmla="*/ 2011680 w 7458892"/>
                <a:gd name="connsiteY9" fmla="*/ 1907177 h 3853543"/>
                <a:gd name="connsiteX10" fmla="*/ 2011680 w 7458892"/>
                <a:gd name="connsiteY10" fmla="*/ 39189 h 3853543"/>
                <a:gd name="connsiteX11" fmla="*/ 2717075 w 7458892"/>
                <a:gd name="connsiteY11" fmla="*/ 13063 h 3853543"/>
                <a:gd name="connsiteX0" fmla="*/ 2704592 w 7446409"/>
                <a:gd name="connsiteY0" fmla="*/ 13063 h 3853543"/>
                <a:gd name="connsiteX1" fmla="*/ 7446409 w 7446409"/>
                <a:gd name="connsiteY1" fmla="*/ 0 h 3853543"/>
                <a:gd name="connsiteX2" fmla="*/ 7446409 w 7446409"/>
                <a:gd name="connsiteY2" fmla="*/ 3853543 h 3853543"/>
                <a:gd name="connsiteX3" fmla="*/ 3971689 w 7446409"/>
                <a:gd name="connsiteY3" fmla="*/ 3853543 h 3853543"/>
                <a:gd name="connsiteX4" fmla="*/ 3971689 w 7446409"/>
                <a:gd name="connsiteY4" fmla="*/ 2625634 h 3853543"/>
                <a:gd name="connsiteX5" fmla="*/ 2012260 w 7446409"/>
                <a:gd name="connsiteY5" fmla="*/ 2638697 h 3853543"/>
                <a:gd name="connsiteX6" fmla="*/ 2012260 w 7446409"/>
                <a:gd name="connsiteY6" fmla="*/ 3696789 h 3853543"/>
                <a:gd name="connsiteX7" fmla="*/ 13642 w 7446409"/>
                <a:gd name="connsiteY7" fmla="*/ 3709852 h 3853543"/>
                <a:gd name="connsiteX8" fmla="*/ 580 w 7446409"/>
                <a:gd name="connsiteY8" fmla="*/ 1907177 h 3853543"/>
                <a:gd name="connsiteX9" fmla="*/ 1999197 w 7446409"/>
                <a:gd name="connsiteY9" fmla="*/ 1907177 h 3853543"/>
                <a:gd name="connsiteX10" fmla="*/ 1999197 w 7446409"/>
                <a:gd name="connsiteY10" fmla="*/ 39189 h 3853543"/>
                <a:gd name="connsiteX11" fmla="*/ 2704592 w 7446409"/>
                <a:gd name="connsiteY11" fmla="*/ 13063 h 3853543"/>
                <a:gd name="connsiteX0" fmla="*/ 2704592 w 7446409"/>
                <a:gd name="connsiteY0" fmla="*/ 13063 h 3853543"/>
                <a:gd name="connsiteX1" fmla="*/ 7446409 w 7446409"/>
                <a:gd name="connsiteY1" fmla="*/ 0 h 3853543"/>
                <a:gd name="connsiteX2" fmla="*/ 7446409 w 7446409"/>
                <a:gd name="connsiteY2" fmla="*/ 3853543 h 3853543"/>
                <a:gd name="connsiteX3" fmla="*/ 3971689 w 7446409"/>
                <a:gd name="connsiteY3" fmla="*/ 3853543 h 3853543"/>
                <a:gd name="connsiteX4" fmla="*/ 3971689 w 7446409"/>
                <a:gd name="connsiteY4" fmla="*/ 2625634 h 3853543"/>
                <a:gd name="connsiteX5" fmla="*/ 2012260 w 7446409"/>
                <a:gd name="connsiteY5" fmla="*/ 2638697 h 3853543"/>
                <a:gd name="connsiteX6" fmla="*/ 2012260 w 7446409"/>
                <a:gd name="connsiteY6" fmla="*/ 3696789 h 3853543"/>
                <a:gd name="connsiteX7" fmla="*/ 13642 w 7446409"/>
                <a:gd name="connsiteY7" fmla="*/ 3709852 h 3853543"/>
                <a:gd name="connsiteX8" fmla="*/ 580 w 7446409"/>
                <a:gd name="connsiteY8" fmla="*/ 1907177 h 3853543"/>
                <a:gd name="connsiteX9" fmla="*/ 1999197 w 7446409"/>
                <a:gd name="connsiteY9" fmla="*/ 1907177 h 3853543"/>
                <a:gd name="connsiteX10" fmla="*/ 1999197 w 7446409"/>
                <a:gd name="connsiteY10" fmla="*/ 13063 h 3853543"/>
                <a:gd name="connsiteX11" fmla="*/ 2704592 w 7446409"/>
                <a:gd name="connsiteY11" fmla="*/ 13063 h 3853543"/>
                <a:gd name="connsiteX0" fmla="*/ 2704592 w 7446409"/>
                <a:gd name="connsiteY0" fmla="*/ 0 h 3840480"/>
                <a:gd name="connsiteX1" fmla="*/ 7446409 w 7446409"/>
                <a:gd name="connsiteY1" fmla="*/ 13063 h 3840480"/>
                <a:gd name="connsiteX2" fmla="*/ 7446409 w 7446409"/>
                <a:gd name="connsiteY2" fmla="*/ 3840480 h 3840480"/>
                <a:gd name="connsiteX3" fmla="*/ 3971689 w 7446409"/>
                <a:gd name="connsiteY3" fmla="*/ 3840480 h 3840480"/>
                <a:gd name="connsiteX4" fmla="*/ 3971689 w 7446409"/>
                <a:gd name="connsiteY4" fmla="*/ 2612571 h 3840480"/>
                <a:gd name="connsiteX5" fmla="*/ 2012260 w 7446409"/>
                <a:gd name="connsiteY5" fmla="*/ 2625634 h 3840480"/>
                <a:gd name="connsiteX6" fmla="*/ 2012260 w 7446409"/>
                <a:gd name="connsiteY6" fmla="*/ 3683726 h 3840480"/>
                <a:gd name="connsiteX7" fmla="*/ 13642 w 7446409"/>
                <a:gd name="connsiteY7" fmla="*/ 3696789 h 3840480"/>
                <a:gd name="connsiteX8" fmla="*/ 580 w 7446409"/>
                <a:gd name="connsiteY8" fmla="*/ 1894114 h 3840480"/>
                <a:gd name="connsiteX9" fmla="*/ 1999197 w 7446409"/>
                <a:gd name="connsiteY9" fmla="*/ 1894114 h 3840480"/>
                <a:gd name="connsiteX10" fmla="*/ 1999197 w 7446409"/>
                <a:gd name="connsiteY10" fmla="*/ 0 h 3840480"/>
                <a:gd name="connsiteX11" fmla="*/ 2704592 w 7446409"/>
                <a:gd name="connsiteY11" fmla="*/ 0 h 3840480"/>
                <a:gd name="connsiteX0" fmla="*/ 2704592 w 7446409"/>
                <a:gd name="connsiteY0" fmla="*/ 13063 h 3853543"/>
                <a:gd name="connsiteX1" fmla="*/ 7446409 w 7446409"/>
                <a:gd name="connsiteY1" fmla="*/ 0 h 3853543"/>
                <a:gd name="connsiteX2" fmla="*/ 7446409 w 7446409"/>
                <a:gd name="connsiteY2" fmla="*/ 3853543 h 3853543"/>
                <a:gd name="connsiteX3" fmla="*/ 3971689 w 7446409"/>
                <a:gd name="connsiteY3" fmla="*/ 3853543 h 3853543"/>
                <a:gd name="connsiteX4" fmla="*/ 3971689 w 7446409"/>
                <a:gd name="connsiteY4" fmla="*/ 2625634 h 3853543"/>
                <a:gd name="connsiteX5" fmla="*/ 2012260 w 7446409"/>
                <a:gd name="connsiteY5" fmla="*/ 2638697 h 3853543"/>
                <a:gd name="connsiteX6" fmla="*/ 2012260 w 7446409"/>
                <a:gd name="connsiteY6" fmla="*/ 3696789 h 3853543"/>
                <a:gd name="connsiteX7" fmla="*/ 13642 w 7446409"/>
                <a:gd name="connsiteY7" fmla="*/ 3709852 h 3853543"/>
                <a:gd name="connsiteX8" fmla="*/ 580 w 7446409"/>
                <a:gd name="connsiteY8" fmla="*/ 1907177 h 3853543"/>
                <a:gd name="connsiteX9" fmla="*/ 1999197 w 7446409"/>
                <a:gd name="connsiteY9" fmla="*/ 1907177 h 3853543"/>
                <a:gd name="connsiteX10" fmla="*/ 1999197 w 7446409"/>
                <a:gd name="connsiteY10" fmla="*/ 13063 h 3853543"/>
                <a:gd name="connsiteX11" fmla="*/ 2704592 w 7446409"/>
                <a:gd name="connsiteY11" fmla="*/ 13063 h 3853543"/>
                <a:gd name="connsiteX0" fmla="*/ 2704592 w 7446409"/>
                <a:gd name="connsiteY0" fmla="*/ 13063 h 3853543"/>
                <a:gd name="connsiteX1" fmla="*/ 7446409 w 7446409"/>
                <a:gd name="connsiteY1" fmla="*/ 0 h 3853543"/>
                <a:gd name="connsiteX2" fmla="*/ 7446409 w 7446409"/>
                <a:gd name="connsiteY2" fmla="*/ 3853543 h 3853543"/>
                <a:gd name="connsiteX3" fmla="*/ 3971689 w 7446409"/>
                <a:gd name="connsiteY3" fmla="*/ 3853543 h 3853543"/>
                <a:gd name="connsiteX4" fmla="*/ 3971689 w 7446409"/>
                <a:gd name="connsiteY4" fmla="*/ 2625634 h 3853543"/>
                <a:gd name="connsiteX5" fmla="*/ 2012260 w 7446409"/>
                <a:gd name="connsiteY5" fmla="*/ 2638697 h 3853543"/>
                <a:gd name="connsiteX6" fmla="*/ 2012260 w 7446409"/>
                <a:gd name="connsiteY6" fmla="*/ 3696789 h 3853543"/>
                <a:gd name="connsiteX7" fmla="*/ 13642 w 7446409"/>
                <a:gd name="connsiteY7" fmla="*/ 3709852 h 3853543"/>
                <a:gd name="connsiteX8" fmla="*/ 580 w 7446409"/>
                <a:gd name="connsiteY8" fmla="*/ 1907177 h 3853543"/>
                <a:gd name="connsiteX9" fmla="*/ 1999197 w 7446409"/>
                <a:gd name="connsiteY9" fmla="*/ 1907177 h 3853543"/>
                <a:gd name="connsiteX10" fmla="*/ 1999197 w 7446409"/>
                <a:gd name="connsiteY10" fmla="*/ 13063 h 3853543"/>
                <a:gd name="connsiteX11" fmla="*/ 2704592 w 7446409"/>
                <a:gd name="connsiteY11" fmla="*/ 13063 h 3853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46409" h="3853543">
                  <a:moveTo>
                    <a:pt x="2704592" y="13063"/>
                  </a:moveTo>
                  <a:lnTo>
                    <a:pt x="7446409" y="0"/>
                  </a:lnTo>
                  <a:lnTo>
                    <a:pt x="7446409" y="3853543"/>
                  </a:lnTo>
                  <a:lnTo>
                    <a:pt x="3971689" y="3853543"/>
                  </a:lnTo>
                  <a:lnTo>
                    <a:pt x="3971689" y="2625634"/>
                  </a:lnTo>
                  <a:lnTo>
                    <a:pt x="2012260" y="2638697"/>
                  </a:lnTo>
                  <a:lnTo>
                    <a:pt x="2012260" y="3696789"/>
                  </a:lnTo>
                  <a:lnTo>
                    <a:pt x="13642" y="3709852"/>
                  </a:lnTo>
                  <a:cubicBezTo>
                    <a:pt x="17996" y="3100252"/>
                    <a:pt x="-3774" y="2516777"/>
                    <a:pt x="580" y="1907177"/>
                  </a:cubicBezTo>
                  <a:lnTo>
                    <a:pt x="1999197" y="1907177"/>
                  </a:lnTo>
                  <a:lnTo>
                    <a:pt x="1999197" y="13063"/>
                  </a:lnTo>
                  <a:lnTo>
                    <a:pt x="2704592" y="130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 name="Group 2"/>
            <p:cNvGrpSpPr/>
            <p:nvPr/>
          </p:nvGrpSpPr>
          <p:grpSpPr>
            <a:xfrm>
              <a:off x="2931624" y="1906305"/>
              <a:ext cx="6954797" cy="4234427"/>
              <a:chOff x="2931624" y="1906305"/>
              <a:chExt cx="6954797" cy="4234427"/>
            </a:xfrm>
          </p:grpSpPr>
          <p:sp>
            <p:nvSpPr>
              <p:cNvPr id="6" name="Line 4"/>
              <p:cNvSpPr>
                <a:spLocks noChangeShapeType="1"/>
              </p:cNvSpPr>
              <p:nvPr/>
            </p:nvSpPr>
            <p:spPr bwMode="auto">
              <a:xfrm>
                <a:off x="5942708" y="3954295"/>
                <a:ext cx="1118784" cy="0"/>
              </a:xfrm>
              <a:prstGeom prst="line">
                <a:avLst/>
              </a:prstGeom>
              <a:noFill/>
              <a:ln w="31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en-GB"/>
              </a:p>
            </p:txBody>
          </p:sp>
          <p:sp>
            <p:nvSpPr>
              <p:cNvPr id="7" name="Line 5"/>
              <p:cNvSpPr>
                <a:spLocks noChangeShapeType="1"/>
              </p:cNvSpPr>
              <p:nvPr/>
            </p:nvSpPr>
            <p:spPr bwMode="auto">
              <a:xfrm>
                <a:off x="9075303" y="3669107"/>
                <a:ext cx="811118" cy="2438"/>
              </a:xfrm>
              <a:prstGeom prst="line">
                <a:avLst/>
              </a:prstGeom>
              <a:noFill/>
              <a:ln w="31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en-GB"/>
              </a:p>
            </p:txBody>
          </p:sp>
          <p:sp>
            <p:nvSpPr>
              <p:cNvPr id="8" name="Line 6"/>
              <p:cNvSpPr>
                <a:spLocks noChangeShapeType="1"/>
              </p:cNvSpPr>
              <p:nvPr/>
            </p:nvSpPr>
            <p:spPr bwMode="auto">
              <a:xfrm>
                <a:off x="7704793" y="2731734"/>
                <a:ext cx="811118" cy="2438"/>
              </a:xfrm>
              <a:prstGeom prst="line">
                <a:avLst/>
              </a:prstGeom>
              <a:noFill/>
              <a:ln w="31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en-GB"/>
              </a:p>
            </p:txBody>
          </p:sp>
          <p:sp>
            <p:nvSpPr>
              <p:cNvPr id="9" name="Freeform 7"/>
              <p:cNvSpPr>
                <a:spLocks/>
              </p:cNvSpPr>
              <p:nvPr/>
            </p:nvSpPr>
            <p:spPr bwMode="auto">
              <a:xfrm>
                <a:off x="8525235" y="2191982"/>
                <a:ext cx="601346" cy="2946939"/>
              </a:xfrm>
              <a:custGeom>
                <a:avLst/>
                <a:gdLst>
                  <a:gd name="T0" fmla="*/ 2147483647 w 258"/>
                  <a:gd name="T1" fmla="*/ 2147483647 h 1209"/>
                  <a:gd name="T2" fmla="*/ 2147483647 w 258"/>
                  <a:gd name="T3" fmla="*/ 2147483647 h 1209"/>
                  <a:gd name="T4" fmla="*/ 0 w 258"/>
                  <a:gd name="T5" fmla="*/ 0 h 1209"/>
                  <a:gd name="T6" fmla="*/ 0 w 258"/>
                  <a:gd name="T7" fmla="*/ 2147483647 h 1209"/>
                  <a:gd name="T8" fmla="*/ 2147483647 w 258"/>
                  <a:gd name="T9" fmla="*/ 2147483647 h 1209"/>
                  <a:gd name="T10" fmla="*/ 0 60000 65536"/>
                  <a:gd name="T11" fmla="*/ 0 60000 65536"/>
                  <a:gd name="T12" fmla="*/ 0 60000 65536"/>
                  <a:gd name="T13" fmla="*/ 0 60000 65536"/>
                  <a:gd name="T14" fmla="*/ 0 60000 65536"/>
                  <a:gd name="T15" fmla="*/ 0 w 258"/>
                  <a:gd name="T16" fmla="*/ 0 h 1209"/>
                  <a:gd name="T17" fmla="*/ 258 w 258"/>
                  <a:gd name="T18" fmla="*/ 1209 h 1209"/>
                  <a:gd name="connsiteX0" fmla="*/ 10000 w 10000"/>
                  <a:gd name="connsiteY0" fmla="*/ 7502 h 10000"/>
                  <a:gd name="connsiteX1" fmla="*/ 10000 w 10000"/>
                  <a:gd name="connsiteY1" fmla="*/ 2506 h 10000"/>
                  <a:gd name="connsiteX2" fmla="*/ 5182 w 10000"/>
                  <a:gd name="connsiteY2" fmla="*/ 1340 h 10000"/>
                  <a:gd name="connsiteX3" fmla="*/ 0 w 10000"/>
                  <a:gd name="connsiteY3" fmla="*/ 0 h 10000"/>
                  <a:gd name="connsiteX4" fmla="*/ 0 w 10000"/>
                  <a:gd name="connsiteY4" fmla="*/ 10000 h 10000"/>
                  <a:gd name="connsiteX5" fmla="*/ 10000 w 10000"/>
                  <a:gd name="connsiteY5" fmla="*/ 7502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10000" y="7502"/>
                    </a:moveTo>
                    <a:lnTo>
                      <a:pt x="10000" y="2506"/>
                    </a:lnTo>
                    <a:lnTo>
                      <a:pt x="5182" y="1340"/>
                    </a:lnTo>
                    <a:lnTo>
                      <a:pt x="0" y="0"/>
                    </a:lnTo>
                    <a:lnTo>
                      <a:pt x="0" y="10000"/>
                    </a:lnTo>
                    <a:lnTo>
                      <a:pt x="10000" y="7502"/>
                    </a:lnTo>
                    <a:close/>
                  </a:path>
                </a:pathLst>
              </a:custGeom>
              <a:solidFill>
                <a:srgbClr val="EEFFBF"/>
              </a:solidFill>
              <a:ln w="3175">
                <a:solidFill>
                  <a:srgbClr val="000000"/>
                </a:solidFill>
                <a:round/>
                <a:headEnd/>
                <a:tailEnd/>
              </a:ln>
            </p:spPr>
            <p:txBody>
              <a:bodyPr/>
              <a:lstStyle/>
              <a:p>
                <a:endParaRPr lang="en-GB"/>
              </a:p>
            </p:txBody>
          </p:sp>
          <p:sp>
            <p:nvSpPr>
              <p:cNvPr id="10" name="Rectangle 8"/>
              <p:cNvSpPr>
                <a:spLocks noChangeArrowheads="1"/>
              </p:cNvSpPr>
              <p:nvPr/>
            </p:nvSpPr>
            <p:spPr bwMode="auto">
              <a:xfrm rot="5400000">
                <a:off x="8610820" y="3556510"/>
                <a:ext cx="397545"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400" b="1" dirty="0">
                    <a:solidFill>
                      <a:srgbClr val="000000"/>
                    </a:solidFill>
                    <a:latin typeface="+mn-lt"/>
                  </a:rPr>
                  <a:t>ALU</a:t>
                </a:r>
                <a:endParaRPr lang="en-US" altLang="en-US" sz="1400" b="1" dirty="0">
                  <a:latin typeface="+mn-lt"/>
                </a:endParaRPr>
              </a:p>
            </p:txBody>
          </p:sp>
          <p:sp>
            <p:nvSpPr>
              <p:cNvPr id="11" name="Freeform 9"/>
              <p:cNvSpPr>
                <a:spLocks/>
              </p:cNvSpPr>
              <p:nvPr/>
            </p:nvSpPr>
            <p:spPr bwMode="auto">
              <a:xfrm>
                <a:off x="7105778" y="3703232"/>
                <a:ext cx="622323" cy="1630688"/>
              </a:xfrm>
              <a:custGeom>
                <a:avLst/>
                <a:gdLst>
                  <a:gd name="T0" fmla="*/ 0 w 267"/>
                  <a:gd name="T1" fmla="*/ 2147483647 h 669"/>
                  <a:gd name="T2" fmla="*/ 2147483647 w 267"/>
                  <a:gd name="T3" fmla="*/ 2147483647 h 669"/>
                  <a:gd name="T4" fmla="*/ 0 w 267"/>
                  <a:gd name="T5" fmla="*/ 0 h 669"/>
                  <a:gd name="T6" fmla="*/ 0 w 267"/>
                  <a:gd name="T7" fmla="*/ 2147483647 h 669"/>
                  <a:gd name="T8" fmla="*/ 0 60000 65536"/>
                  <a:gd name="T9" fmla="*/ 0 60000 65536"/>
                  <a:gd name="T10" fmla="*/ 0 60000 65536"/>
                  <a:gd name="T11" fmla="*/ 0 60000 65536"/>
                  <a:gd name="T12" fmla="*/ 0 w 267"/>
                  <a:gd name="T13" fmla="*/ 0 h 669"/>
                  <a:gd name="T14" fmla="*/ 267 w 267"/>
                  <a:gd name="T15" fmla="*/ 669 h 669"/>
                </a:gdLst>
                <a:ahLst/>
                <a:cxnLst>
                  <a:cxn ang="T8">
                    <a:pos x="T0" y="T1"/>
                  </a:cxn>
                  <a:cxn ang="T9">
                    <a:pos x="T2" y="T3"/>
                  </a:cxn>
                  <a:cxn ang="T10">
                    <a:pos x="T4" y="T5"/>
                  </a:cxn>
                  <a:cxn ang="T11">
                    <a:pos x="T6" y="T7"/>
                  </a:cxn>
                </a:cxnLst>
                <a:rect l="T12" t="T13" r="T14" b="T15"/>
                <a:pathLst>
                  <a:path w="267" h="669">
                    <a:moveTo>
                      <a:pt x="0" y="669"/>
                    </a:moveTo>
                    <a:lnTo>
                      <a:pt x="267" y="335"/>
                    </a:lnTo>
                    <a:lnTo>
                      <a:pt x="0" y="0"/>
                    </a:lnTo>
                    <a:lnTo>
                      <a:pt x="0" y="669"/>
                    </a:lnTo>
                    <a:close/>
                  </a:path>
                </a:pathLst>
              </a:custGeom>
              <a:solidFill>
                <a:srgbClr val="E6E6E6"/>
              </a:solidFill>
              <a:ln w="3175">
                <a:solidFill>
                  <a:srgbClr val="000000"/>
                </a:solidFill>
                <a:round/>
                <a:headEnd/>
                <a:tailEnd/>
              </a:ln>
            </p:spPr>
            <p:txBody>
              <a:bodyPr/>
              <a:lstStyle/>
              <a:p>
                <a:endParaRPr lang="en-GB"/>
              </a:p>
            </p:txBody>
          </p:sp>
          <p:sp>
            <p:nvSpPr>
              <p:cNvPr id="12" name="Rectangle 10"/>
              <p:cNvSpPr>
                <a:spLocks noChangeArrowheads="1"/>
              </p:cNvSpPr>
              <p:nvPr/>
            </p:nvSpPr>
            <p:spPr bwMode="auto">
              <a:xfrm rot="5400000">
                <a:off x="7144396" y="4427916"/>
                <a:ext cx="318997"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solidFill>
                      <a:srgbClr val="000000"/>
                    </a:solidFill>
                    <a:latin typeface="+mn-lt"/>
                  </a:rPr>
                  <a:t>Mux</a:t>
                </a:r>
                <a:endParaRPr lang="en-US" altLang="en-US" sz="1400" b="1" dirty="0">
                  <a:latin typeface="+mn-lt"/>
                </a:endParaRPr>
              </a:p>
            </p:txBody>
          </p:sp>
          <p:sp>
            <p:nvSpPr>
              <p:cNvPr id="19" name="Rectangle 17"/>
              <p:cNvSpPr>
                <a:spLocks noChangeArrowheads="1"/>
              </p:cNvSpPr>
              <p:nvPr/>
            </p:nvSpPr>
            <p:spPr bwMode="auto">
              <a:xfrm>
                <a:off x="6502100" y="2464485"/>
                <a:ext cx="1251640" cy="521625"/>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latin typeface="+mn-lt"/>
                  </a:rPr>
                  <a:t>D register</a:t>
                </a:r>
              </a:p>
            </p:txBody>
          </p:sp>
          <p:sp>
            <p:nvSpPr>
              <p:cNvPr id="20" name="Rectangle 18"/>
              <p:cNvSpPr>
                <a:spLocks noChangeArrowheads="1"/>
              </p:cNvSpPr>
              <p:nvPr/>
            </p:nvSpPr>
            <p:spPr bwMode="auto">
              <a:xfrm>
                <a:off x="6770181" y="2540639"/>
                <a:ext cx="65" cy="369332"/>
              </a:xfrm>
              <a:prstGeom prst="rect">
                <a:avLst/>
              </a:prstGeom>
              <a:solidFill>
                <a:srgbClr val="CCFF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endParaRPr lang="en-US" altLang="en-US" b="1" dirty="0">
                  <a:latin typeface="+mn-lt"/>
                </a:endParaRPr>
              </a:p>
            </p:txBody>
          </p:sp>
          <p:sp>
            <p:nvSpPr>
              <p:cNvPr id="21" name="Rectangle 20"/>
              <p:cNvSpPr>
                <a:spLocks noChangeArrowheads="1"/>
              </p:cNvSpPr>
              <p:nvPr/>
            </p:nvSpPr>
            <p:spPr bwMode="auto">
              <a:xfrm>
                <a:off x="4823924" y="3627670"/>
                <a:ext cx="1342541" cy="524062"/>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latin typeface="+mn-lt"/>
                  </a:rPr>
                  <a:t>A register</a:t>
                </a:r>
              </a:p>
            </p:txBody>
          </p:sp>
          <p:sp>
            <p:nvSpPr>
              <p:cNvPr id="22" name="Rectangle 21"/>
              <p:cNvSpPr>
                <a:spLocks noChangeArrowheads="1"/>
              </p:cNvSpPr>
              <p:nvPr/>
            </p:nvSpPr>
            <p:spPr bwMode="auto">
              <a:xfrm>
                <a:off x="5154898" y="3762391"/>
                <a:ext cx="65" cy="369332"/>
              </a:xfrm>
              <a:prstGeom prst="rect">
                <a:avLst/>
              </a:prstGeom>
              <a:solidFill>
                <a:srgbClr val="CCFF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endParaRPr lang="en-US" altLang="en-US" b="1" dirty="0">
                  <a:latin typeface="+mn-lt"/>
                </a:endParaRPr>
              </a:p>
            </p:txBody>
          </p:sp>
          <p:sp>
            <p:nvSpPr>
              <p:cNvPr id="24" name="Rectangle 24"/>
              <p:cNvSpPr>
                <a:spLocks noChangeArrowheads="1"/>
              </p:cNvSpPr>
              <p:nvPr/>
            </p:nvSpPr>
            <p:spPr bwMode="auto">
              <a:xfrm>
                <a:off x="6502100" y="3591107"/>
                <a:ext cx="65"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endParaRPr lang="en-US" altLang="en-US" sz="1400" b="1" dirty="0">
                  <a:solidFill>
                    <a:srgbClr val="000000"/>
                  </a:solidFill>
                  <a:latin typeface="+mn-lt"/>
                </a:endParaRPr>
              </a:p>
            </p:txBody>
          </p:sp>
          <p:sp>
            <p:nvSpPr>
              <p:cNvPr id="29" name="Rectangle 29"/>
              <p:cNvSpPr>
                <a:spLocks noChangeArrowheads="1"/>
              </p:cNvSpPr>
              <p:nvPr/>
            </p:nvSpPr>
            <p:spPr bwMode="auto">
              <a:xfrm>
                <a:off x="4823924" y="4502732"/>
                <a:ext cx="1342541" cy="1638000"/>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endParaRPr lang="en-US" altLang="en-US" sz="1400" dirty="0">
                  <a:latin typeface="+mn-lt"/>
                </a:endParaRPr>
              </a:p>
              <a:p>
                <a:pPr algn="ctr"/>
                <a:r>
                  <a:rPr lang="en-US" altLang="en-US" sz="1400" dirty="0">
                    <a:latin typeface="+mn-lt"/>
                  </a:rPr>
                  <a:t>RAM</a:t>
                </a:r>
              </a:p>
            </p:txBody>
          </p:sp>
          <p:sp>
            <p:nvSpPr>
              <p:cNvPr id="31" name="Line 33"/>
              <p:cNvSpPr>
                <a:spLocks noChangeShapeType="1"/>
              </p:cNvSpPr>
              <p:nvPr/>
            </p:nvSpPr>
            <p:spPr bwMode="auto">
              <a:xfrm>
                <a:off x="7704793" y="4502732"/>
                <a:ext cx="811118" cy="2438"/>
              </a:xfrm>
              <a:prstGeom prst="line">
                <a:avLst/>
              </a:prstGeom>
              <a:noFill/>
              <a:ln w="31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en-GB"/>
              </a:p>
            </p:txBody>
          </p:sp>
          <p:sp>
            <p:nvSpPr>
              <p:cNvPr id="33" name="Line 36"/>
              <p:cNvSpPr>
                <a:spLocks noChangeShapeType="1"/>
              </p:cNvSpPr>
              <p:nvPr/>
            </p:nvSpPr>
            <p:spPr bwMode="auto">
              <a:xfrm>
                <a:off x="6166465" y="5087732"/>
                <a:ext cx="895027" cy="0"/>
              </a:xfrm>
              <a:prstGeom prst="line">
                <a:avLst/>
              </a:prstGeom>
              <a:noFill/>
              <a:ln w="31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en-GB"/>
              </a:p>
            </p:txBody>
          </p:sp>
          <p:cxnSp>
            <p:nvCxnSpPr>
              <p:cNvPr id="41" name="Straight Arrow Connector 40"/>
              <p:cNvCxnSpPr>
                <a:stCxn id="21" idx="2"/>
                <a:endCxn id="29" idx="0"/>
              </p:cNvCxnSpPr>
              <p:nvPr/>
            </p:nvCxnSpPr>
            <p:spPr>
              <a:xfrm>
                <a:off x="5495195" y="4151732"/>
                <a:ext cx="0" cy="3510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2" name="Rectangle 29"/>
              <p:cNvSpPr>
                <a:spLocks noChangeArrowheads="1"/>
              </p:cNvSpPr>
              <p:nvPr/>
            </p:nvSpPr>
            <p:spPr bwMode="auto">
              <a:xfrm>
                <a:off x="2931624" y="1906305"/>
                <a:ext cx="1342541" cy="1638000"/>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latin typeface="+mn-lt"/>
                  </a:rPr>
                  <a:t>ROM</a:t>
                </a:r>
              </a:p>
            </p:txBody>
          </p:sp>
          <p:cxnSp>
            <p:nvCxnSpPr>
              <p:cNvPr id="44" name="Elbow Connector 43"/>
              <p:cNvCxnSpPr>
                <a:stCxn id="42" idx="2"/>
                <a:endCxn id="21" idx="1"/>
              </p:cNvCxnSpPr>
              <p:nvPr/>
            </p:nvCxnSpPr>
            <p:spPr>
              <a:xfrm rot="16200000" flipH="1">
                <a:off x="4040711" y="3106488"/>
                <a:ext cx="345396" cy="1221029"/>
              </a:xfrm>
              <a:prstGeom prst="bentConnector2">
                <a:avLst/>
              </a:prstGeom>
              <a:ln>
                <a:tailEnd type="triangle"/>
              </a:ln>
            </p:spPr>
            <p:style>
              <a:lnRef idx="2">
                <a:schemeClr val="dk1"/>
              </a:lnRef>
              <a:fillRef idx="0">
                <a:schemeClr val="dk1"/>
              </a:fillRef>
              <a:effectRef idx="1">
                <a:schemeClr val="dk1"/>
              </a:effectRef>
              <a:fontRef idx="minor">
                <a:schemeClr val="tx1"/>
              </a:fontRef>
            </p:style>
          </p:cxnSp>
          <p:sp>
            <p:nvSpPr>
              <p:cNvPr id="45" name="Rectangle 44"/>
              <p:cNvSpPr>
                <a:spLocks noChangeArrowheads="1"/>
              </p:cNvSpPr>
              <p:nvPr/>
            </p:nvSpPr>
            <p:spPr bwMode="auto">
              <a:xfrm>
                <a:off x="2931624" y="4648982"/>
                <a:ext cx="1342541" cy="524062"/>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latin typeface="+mn-lt"/>
                  </a:rPr>
                  <a:t>PC</a:t>
                </a:r>
              </a:p>
            </p:txBody>
          </p:sp>
          <p:cxnSp>
            <p:nvCxnSpPr>
              <p:cNvPr id="47" name="Elbow Connector 46"/>
              <p:cNvCxnSpPr>
                <a:endCxn id="45" idx="2"/>
              </p:cNvCxnSpPr>
              <p:nvPr/>
            </p:nvCxnSpPr>
            <p:spPr>
              <a:xfrm rot="10800000" flipV="1">
                <a:off x="3602895" y="4739012"/>
                <a:ext cx="5248652" cy="434032"/>
              </a:xfrm>
              <a:prstGeom prst="bentConnector4">
                <a:avLst>
                  <a:gd name="adj1" fmla="val 51"/>
                  <a:gd name="adj2" fmla="val 375049"/>
                </a:avLst>
              </a:prstGeom>
              <a:ln>
                <a:tailEnd type="triangle"/>
              </a:ln>
            </p:spPr>
            <p:style>
              <a:lnRef idx="1">
                <a:schemeClr val="dk1"/>
              </a:lnRef>
              <a:fillRef idx="0">
                <a:schemeClr val="dk1"/>
              </a:fillRef>
              <a:effectRef idx="0">
                <a:schemeClr val="dk1"/>
              </a:effectRef>
              <a:fontRef idx="minor">
                <a:schemeClr val="tx1"/>
              </a:fontRef>
            </p:style>
          </p:cxnSp>
          <p:cxnSp>
            <p:nvCxnSpPr>
              <p:cNvPr id="54" name="Elbow Connector 53"/>
              <p:cNvCxnSpPr>
                <a:stCxn id="45" idx="1"/>
                <a:endCxn id="42" idx="1"/>
              </p:cNvCxnSpPr>
              <p:nvPr/>
            </p:nvCxnSpPr>
            <p:spPr>
              <a:xfrm rot="10800000">
                <a:off x="2931624" y="2725305"/>
                <a:ext cx="12700" cy="2185708"/>
              </a:xfrm>
              <a:prstGeom prst="bentConnector3">
                <a:avLst>
                  <a:gd name="adj1" fmla="val 1800000"/>
                </a:avLst>
              </a:prstGeom>
              <a:ln>
                <a:tailEnd type="triangle"/>
              </a:ln>
            </p:spPr>
            <p:style>
              <a:lnRef idx="1">
                <a:schemeClr val="dk1"/>
              </a:lnRef>
              <a:fillRef idx="0">
                <a:schemeClr val="dk1"/>
              </a:fillRef>
              <a:effectRef idx="0">
                <a:schemeClr val="dk1"/>
              </a:effectRef>
              <a:fontRef idx="minor">
                <a:schemeClr val="tx1"/>
              </a:fontRef>
            </p:style>
          </p:cxnSp>
        </p:grpSp>
        <p:grpSp>
          <p:nvGrpSpPr>
            <p:cNvPr id="28" name="Group 27"/>
            <p:cNvGrpSpPr/>
            <p:nvPr/>
          </p:nvGrpSpPr>
          <p:grpSpPr>
            <a:xfrm>
              <a:off x="4288860" y="2472293"/>
              <a:ext cx="4562687" cy="524063"/>
              <a:chOff x="3014991" y="2680869"/>
              <a:chExt cx="4562687" cy="524063"/>
            </a:xfrm>
          </p:grpSpPr>
          <p:cxnSp>
            <p:nvCxnSpPr>
              <p:cNvPr id="30" name="Elbow Connector 29"/>
              <p:cNvCxnSpPr/>
              <p:nvPr/>
            </p:nvCxnSpPr>
            <p:spPr>
              <a:xfrm rot="16200000" flipH="1">
                <a:off x="5837357" y="1062170"/>
                <a:ext cx="121621" cy="3359020"/>
              </a:xfrm>
              <a:prstGeom prst="bentConnector4">
                <a:avLst>
                  <a:gd name="adj1" fmla="val -412650"/>
                  <a:gd name="adj2" fmla="val 100138"/>
                </a:avLst>
              </a:prstGeom>
              <a:ln>
                <a:tailEnd type="triangle"/>
              </a:ln>
            </p:spPr>
            <p:style>
              <a:lnRef idx="2">
                <a:schemeClr val="dk1"/>
              </a:lnRef>
              <a:fillRef idx="0">
                <a:schemeClr val="dk1"/>
              </a:fillRef>
              <a:effectRef idx="1">
                <a:schemeClr val="dk1"/>
              </a:effectRef>
              <a:fontRef idx="minor">
                <a:schemeClr val="tx1"/>
              </a:fontRef>
            </p:style>
          </p:cxnSp>
          <p:sp>
            <p:nvSpPr>
              <p:cNvPr id="32" name="Rectangle 31"/>
              <p:cNvSpPr>
                <a:spLocks noChangeArrowheads="1"/>
              </p:cNvSpPr>
              <p:nvPr/>
            </p:nvSpPr>
            <p:spPr bwMode="auto">
              <a:xfrm>
                <a:off x="3547387" y="2680870"/>
                <a:ext cx="1342541" cy="524062"/>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latin typeface="+mn-lt"/>
                  </a:rPr>
                  <a:t>Decoder</a:t>
                </a:r>
              </a:p>
            </p:txBody>
          </p:sp>
          <p:cxnSp>
            <p:nvCxnSpPr>
              <p:cNvPr id="34" name="Straight Arrow Connector 33"/>
              <p:cNvCxnSpPr/>
              <p:nvPr/>
            </p:nvCxnSpPr>
            <p:spPr>
              <a:xfrm>
                <a:off x="3014991" y="2940924"/>
                <a:ext cx="532396" cy="1977"/>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9650378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Data sources</a:t>
            </a:r>
          </a:p>
        </p:txBody>
      </p:sp>
      <p:sp>
        <p:nvSpPr>
          <p:cNvPr id="3" name="Content Placeholder 2"/>
          <p:cNvSpPr>
            <a:spLocks noGrp="1"/>
          </p:cNvSpPr>
          <p:nvPr>
            <p:ph idx="1"/>
          </p:nvPr>
        </p:nvSpPr>
        <p:spPr/>
        <p:txBody>
          <a:bodyPr/>
          <a:lstStyle/>
          <a:p>
            <a:r>
              <a:rPr lang="en-GB" dirty="0"/>
              <a:t>Two registers in the Hack computer, </a:t>
            </a:r>
            <a:r>
              <a:rPr lang="en-GB" b="1" dirty="0"/>
              <a:t>A</a:t>
            </a:r>
            <a:r>
              <a:rPr lang="en-GB" dirty="0"/>
              <a:t> and </a:t>
            </a:r>
            <a:r>
              <a:rPr lang="en-GB" b="1" dirty="0"/>
              <a:t>D</a:t>
            </a:r>
          </a:p>
          <a:p>
            <a:r>
              <a:rPr lang="en-GB" dirty="0"/>
              <a:t>The computer can also access data stored in RAM</a:t>
            </a:r>
          </a:p>
          <a:p>
            <a:r>
              <a:rPr lang="en-GB" dirty="0"/>
              <a:t>The RAM address to access is always the current value of the </a:t>
            </a:r>
            <a:r>
              <a:rPr lang="en-GB" b="1" dirty="0"/>
              <a:t>A </a:t>
            </a:r>
            <a:r>
              <a:rPr lang="en-GB" dirty="0"/>
              <a:t>register</a:t>
            </a:r>
          </a:p>
          <a:p>
            <a:r>
              <a:rPr lang="en-GB" dirty="0"/>
              <a:t>i.e. Memory[A] </a:t>
            </a:r>
          </a:p>
          <a:p>
            <a:r>
              <a:rPr lang="en-GB" dirty="0"/>
              <a:t>or just </a:t>
            </a:r>
            <a:r>
              <a:rPr lang="en-GB" b="1" dirty="0"/>
              <a:t>M</a:t>
            </a:r>
            <a:r>
              <a:rPr lang="en-GB" dirty="0"/>
              <a:t> for short</a:t>
            </a:r>
          </a:p>
          <a:p>
            <a:r>
              <a:rPr lang="en-GB" dirty="0"/>
              <a:t>Takes two instructions to access </a:t>
            </a:r>
            <a:r>
              <a:rPr lang="en-GB" b="1" dirty="0"/>
              <a:t>M</a:t>
            </a:r>
            <a:r>
              <a:rPr lang="en-GB" dirty="0"/>
              <a:t>:</a:t>
            </a:r>
          </a:p>
          <a:p>
            <a:pPr marL="914400" lvl="1" indent="-457200">
              <a:buFont typeface="+mj-lt"/>
              <a:buAutoNum type="arabicPeriod"/>
            </a:pPr>
            <a:r>
              <a:rPr lang="en-GB" dirty="0"/>
              <a:t>First set </a:t>
            </a:r>
            <a:r>
              <a:rPr lang="en-GB" b="1" dirty="0"/>
              <a:t>A </a:t>
            </a:r>
            <a:r>
              <a:rPr lang="en-GB" dirty="0"/>
              <a:t>to the required address</a:t>
            </a:r>
          </a:p>
          <a:p>
            <a:pPr marL="914400" lvl="1" indent="-457200">
              <a:buFont typeface="+mj-lt"/>
              <a:buAutoNum type="arabicPeriod"/>
            </a:pPr>
            <a:r>
              <a:rPr lang="en-GB" dirty="0"/>
              <a:t>Then read/write from/to </a:t>
            </a:r>
            <a:r>
              <a:rPr lang="en-GB" b="1" dirty="0"/>
              <a:t>M</a:t>
            </a:r>
            <a:r>
              <a:rPr lang="en-GB" dirty="0"/>
              <a:t> </a:t>
            </a:r>
          </a:p>
          <a:p>
            <a:pPr lvl="1"/>
            <a:endParaRPr lang="en-GB" b="1" dirty="0"/>
          </a:p>
          <a:p>
            <a:endParaRPr lang="en-GB" dirty="0"/>
          </a:p>
        </p:txBody>
      </p:sp>
    </p:spTree>
    <p:extLst>
      <p:ext uri="{BB962C8B-B14F-4D97-AF65-F5344CB8AC3E}">
        <p14:creationId xmlns:p14="http://schemas.microsoft.com/office/powerpoint/2010/main" val="6572970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descr="Hack architecture">
            <a:extLst>
              <a:ext uri="{FF2B5EF4-FFF2-40B4-BE49-F238E27FC236}">
                <a16:creationId xmlns:a16="http://schemas.microsoft.com/office/drawing/2014/main" id="{B455463E-2B08-8648-A668-7B7FCC115D12}"/>
              </a:ext>
            </a:extLst>
          </p:cNvPr>
          <p:cNvGrpSpPr/>
          <p:nvPr/>
        </p:nvGrpSpPr>
        <p:grpSpPr>
          <a:xfrm>
            <a:off x="2113506" y="1004259"/>
            <a:ext cx="7964989" cy="4849483"/>
            <a:chOff x="2113506" y="1004259"/>
            <a:chExt cx="7964989" cy="4849483"/>
          </a:xfrm>
        </p:grpSpPr>
        <p:grpSp>
          <p:nvGrpSpPr>
            <p:cNvPr id="3" name="Group 2"/>
            <p:cNvGrpSpPr>
              <a:grpSpLocks noChangeAspect="1"/>
            </p:cNvGrpSpPr>
            <p:nvPr/>
          </p:nvGrpSpPr>
          <p:grpSpPr>
            <a:xfrm>
              <a:off x="2113506" y="1004259"/>
              <a:ext cx="7964989" cy="4849483"/>
              <a:chOff x="2931624" y="1906305"/>
              <a:chExt cx="6954797" cy="4234427"/>
            </a:xfrm>
          </p:grpSpPr>
          <p:sp>
            <p:nvSpPr>
              <p:cNvPr id="6" name="Line 4"/>
              <p:cNvSpPr>
                <a:spLocks noChangeShapeType="1"/>
              </p:cNvSpPr>
              <p:nvPr/>
            </p:nvSpPr>
            <p:spPr bwMode="auto">
              <a:xfrm>
                <a:off x="5942708" y="3954295"/>
                <a:ext cx="1118784" cy="0"/>
              </a:xfrm>
              <a:prstGeom prst="line">
                <a:avLst/>
              </a:prstGeom>
              <a:noFill/>
              <a:ln w="31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en-GB"/>
              </a:p>
            </p:txBody>
          </p:sp>
          <p:sp>
            <p:nvSpPr>
              <p:cNvPr id="7" name="Line 5"/>
              <p:cNvSpPr>
                <a:spLocks noChangeShapeType="1"/>
              </p:cNvSpPr>
              <p:nvPr/>
            </p:nvSpPr>
            <p:spPr bwMode="auto">
              <a:xfrm>
                <a:off x="9075303" y="3669107"/>
                <a:ext cx="811118" cy="2438"/>
              </a:xfrm>
              <a:prstGeom prst="line">
                <a:avLst/>
              </a:prstGeom>
              <a:noFill/>
              <a:ln w="31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en-GB"/>
              </a:p>
            </p:txBody>
          </p:sp>
          <p:sp>
            <p:nvSpPr>
              <p:cNvPr id="8" name="Line 6"/>
              <p:cNvSpPr>
                <a:spLocks noChangeShapeType="1"/>
              </p:cNvSpPr>
              <p:nvPr/>
            </p:nvSpPr>
            <p:spPr bwMode="auto">
              <a:xfrm>
                <a:off x="7704793" y="2679482"/>
                <a:ext cx="811118" cy="2438"/>
              </a:xfrm>
              <a:prstGeom prst="line">
                <a:avLst/>
              </a:prstGeom>
              <a:noFill/>
              <a:ln w="31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en-GB"/>
              </a:p>
            </p:txBody>
          </p:sp>
          <p:sp>
            <p:nvSpPr>
              <p:cNvPr id="9" name="Freeform 7"/>
              <p:cNvSpPr>
                <a:spLocks/>
              </p:cNvSpPr>
              <p:nvPr/>
            </p:nvSpPr>
            <p:spPr bwMode="auto">
              <a:xfrm>
                <a:off x="8525235" y="2191982"/>
                <a:ext cx="601346" cy="2946939"/>
              </a:xfrm>
              <a:custGeom>
                <a:avLst/>
                <a:gdLst>
                  <a:gd name="T0" fmla="*/ 2147483647 w 258"/>
                  <a:gd name="T1" fmla="*/ 2147483647 h 1209"/>
                  <a:gd name="T2" fmla="*/ 2147483647 w 258"/>
                  <a:gd name="T3" fmla="*/ 2147483647 h 1209"/>
                  <a:gd name="T4" fmla="*/ 0 w 258"/>
                  <a:gd name="T5" fmla="*/ 0 h 1209"/>
                  <a:gd name="T6" fmla="*/ 0 w 258"/>
                  <a:gd name="T7" fmla="*/ 2147483647 h 1209"/>
                  <a:gd name="T8" fmla="*/ 2147483647 w 258"/>
                  <a:gd name="T9" fmla="*/ 2147483647 h 1209"/>
                  <a:gd name="T10" fmla="*/ 0 60000 65536"/>
                  <a:gd name="T11" fmla="*/ 0 60000 65536"/>
                  <a:gd name="T12" fmla="*/ 0 60000 65536"/>
                  <a:gd name="T13" fmla="*/ 0 60000 65536"/>
                  <a:gd name="T14" fmla="*/ 0 60000 65536"/>
                  <a:gd name="T15" fmla="*/ 0 w 258"/>
                  <a:gd name="T16" fmla="*/ 0 h 1209"/>
                  <a:gd name="T17" fmla="*/ 258 w 258"/>
                  <a:gd name="T18" fmla="*/ 1209 h 1209"/>
                  <a:gd name="connsiteX0" fmla="*/ 10000 w 10000"/>
                  <a:gd name="connsiteY0" fmla="*/ 7502 h 10000"/>
                  <a:gd name="connsiteX1" fmla="*/ 10000 w 10000"/>
                  <a:gd name="connsiteY1" fmla="*/ 2506 h 10000"/>
                  <a:gd name="connsiteX2" fmla="*/ 5182 w 10000"/>
                  <a:gd name="connsiteY2" fmla="*/ 1340 h 10000"/>
                  <a:gd name="connsiteX3" fmla="*/ 0 w 10000"/>
                  <a:gd name="connsiteY3" fmla="*/ 0 h 10000"/>
                  <a:gd name="connsiteX4" fmla="*/ 0 w 10000"/>
                  <a:gd name="connsiteY4" fmla="*/ 10000 h 10000"/>
                  <a:gd name="connsiteX5" fmla="*/ 10000 w 10000"/>
                  <a:gd name="connsiteY5" fmla="*/ 7502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10000" y="7502"/>
                    </a:moveTo>
                    <a:lnTo>
                      <a:pt x="10000" y="2506"/>
                    </a:lnTo>
                    <a:lnTo>
                      <a:pt x="5182" y="1340"/>
                    </a:lnTo>
                    <a:lnTo>
                      <a:pt x="0" y="0"/>
                    </a:lnTo>
                    <a:lnTo>
                      <a:pt x="0" y="10000"/>
                    </a:lnTo>
                    <a:lnTo>
                      <a:pt x="10000" y="7502"/>
                    </a:lnTo>
                    <a:close/>
                  </a:path>
                </a:pathLst>
              </a:custGeom>
              <a:solidFill>
                <a:srgbClr val="EEFFBF"/>
              </a:solidFill>
              <a:ln w="3175">
                <a:solidFill>
                  <a:srgbClr val="000000"/>
                </a:solidFill>
                <a:round/>
                <a:headEnd/>
                <a:tailEnd/>
              </a:ln>
            </p:spPr>
            <p:txBody>
              <a:bodyPr/>
              <a:lstStyle/>
              <a:p>
                <a:endParaRPr lang="en-GB"/>
              </a:p>
            </p:txBody>
          </p:sp>
          <p:sp>
            <p:nvSpPr>
              <p:cNvPr id="10" name="Rectangle 8"/>
              <p:cNvSpPr>
                <a:spLocks noChangeArrowheads="1"/>
              </p:cNvSpPr>
              <p:nvPr/>
            </p:nvSpPr>
            <p:spPr bwMode="auto">
              <a:xfrm rot="5400000">
                <a:off x="8610820" y="3556510"/>
                <a:ext cx="397545"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400" b="1" dirty="0">
                    <a:solidFill>
                      <a:srgbClr val="000000"/>
                    </a:solidFill>
                    <a:latin typeface="+mn-lt"/>
                  </a:rPr>
                  <a:t>ALU</a:t>
                </a:r>
                <a:endParaRPr lang="en-US" altLang="en-US" sz="1400" b="1" dirty="0">
                  <a:latin typeface="+mn-lt"/>
                </a:endParaRPr>
              </a:p>
            </p:txBody>
          </p:sp>
          <p:sp>
            <p:nvSpPr>
              <p:cNvPr id="11" name="Freeform 9"/>
              <p:cNvSpPr>
                <a:spLocks/>
              </p:cNvSpPr>
              <p:nvPr/>
            </p:nvSpPr>
            <p:spPr bwMode="auto">
              <a:xfrm>
                <a:off x="7105778" y="3703232"/>
                <a:ext cx="622323" cy="1630688"/>
              </a:xfrm>
              <a:custGeom>
                <a:avLst/>
                <a:gdLst>
                  <a:gd name="T0" fmla="*/ 0 w 267"/>
                  <a:gd name="T1" fmla="*/ 2147483647 h 669"/>
                  <a:gd name="T2" fmla="*/ 2147483647 w 267"/>
                  <a:gd name="T3" fmla="*/ 2147483647 h 669"/>
                  <a:gd name="T4" fmla="*/ 0 w 267"/>
                  <a:gd name="T5" fmla="*/ 0 h 669"/>
                  <a:gd name="T6" fmla="*/ 0 w 267"/>
                  <a:gd name="T7" fmla="*/ 2147483647 h 669"/>
                  <a:gd name="T8" fmla="*/ 0 60000 65536"/>
                  <a:gd name="T9" fmla="*/ 0 60000 65536"/>
                  <a:gd name="T10" fmla="*/ 0 60000 65536"/>
                  <a:gd name="T11" fmla="*/ 0 60000 65536"/>
                  <a:gd name="T12" fmla="*/ 0 w 267"/>
                  <a:gd name="T13" fmla="*/ 0 h 669"/>
                  <a:gd name="T14" fmla="*/ 267 w 267"/>
                  <a:gd name="T15" fmla="*/ 669 h 669"/>
                </a:gdLst>
                <a:ahLst/>
                <a:cxnLst>
                  <a:cxn ang="T8">
                    <a:pos x="T0" y="T1"/>
                  </a:cxn>
                  <a:cxn ang="T9">
                    <a:pos x="T2" y="T3"/>
                  </a:cxn>
                  <a:cxn ang="T10">
                    <a:pos x="T4" y="T5"/>
                  </a:cxn>
                  <a:cxn ang="T11">
                    <a:pos x="T6" y="T7"/>
                  </a:cxn>
                </a:cxnLst>
                <a:rect l="T12" t="T13" r="T14" b="T15"/>
                <a:pathLst>
                  <a:path w="267" h="669">
                    <a:moveTo>
                      <a:pt x="0" y="669"/>
                    </a:moveTo>
                    <a:lnTo>
                      <a:pt x="267" y="335"/>
                    </a:lnTo>
                    <a:lnTo>
                      <a:pt x="0" y="0"/>
                    </a:lnTo>
                    <a:lnTo>
                      <a:pt x="0" y="669"/>
                    </a:lnTo>
                    <a:close/>
                  </a:path>
                </a:pathLst>
              </a:custGeom>
              <a:solidFill>
                <a:srgbClr val="E6E6E6"/>
              </a:solidFill>
              <a:ln w="3175">
                <a:solidFill>
                  <a:srgbClr val="000000"/>
                </a:solidFill>
                <a:round/>
                <a:headEnd/>
                <a:tailEnd/>
              </a:ln>
            </p:spPr>
            <p:txBody>
              <a:bodyPr/>
              <a:lstStyle/>
              <a:p>
                <a:endParaRPr lang="en-GB"/>
              </a:p>
            </p:txBody>
          </p:sp>
          <p:sp>
            <p:nvSpPr>
              <p:cNvPr id="12" name="Rectangle 10"/>
              <p:cNvSpPr>
                <a:spLocks noChangeArrowheads="1"/>
              </p:cNvSpPr>
              <p:nvPr/>
            </p:nvSpPr>
            <p:spPr bwMode="auto">
              <a:xfrm rot="5400000">
                <a:off x="7144396" y="4427916"/>
                <a:ext cx="318997"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solidFill>
                      <a:srgbClr val="000000"/>
                    </a:solidFill>
                    <a:latin typeface="+mn-lt"/>
                  </a:rPr>
                  <a:t>Mux</a:t>
                </a:r>
                <a:endParaRPr lang="en-US" altLang="en-US" sz="1400" b="1" dirty="0">
                  <a:latin typeface="+mn-lt"/>
                </a:endParaRPr>
              </a:p>
            </p:txBody>
          </p:sp>
          <p:sp>
            <p:nvSpPr>
              <p:cNvPr id="14" name="Rectangle 12"/>
              <p:cNvSpPr>
                <a:spLocks noChangeArrowheads="1"/>
              </p:cNvSpPr>
              <p:nvPr/>
            </p:nvSpPr>
            <p:spPr bwMode="auto">
              <a:xfrm>
                <a:off x="7982043" y="2304107"/>
                <a:ext cx="125972" cy="188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400" b="1" dirty="0">
                    <a:solidFill>
                      <a:srgbClr val="C00000"/>
                    </a:solidFill>
                    <a:latin typeface="+mn-lt"/>
                  </a:rPr>
                  <a:t>D</a:t>
                </a:r>
              </a:p>
            </p:txBody>
          </p:sp>
          <p:sp>
            <p:nvSpPr>
              <p:cNvPr id="16" name="Rectangle 14"/>
              <p:cNvSpPr>
                <a:spLocks noChangeArrowheads="1"/>
              </p:cNvSpPr>
              <p:nvPr/>
            </p:nvSpPr>
            <p:spPr bwMode="auto">
              <a:xfrm>
                <a:off x="7825995" y="4178545"/>
                <a:ext cx="599016" cy="2608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17" name="Rectangle 15"/>
              <p:cNvSpPr>
                <a:spLocks noChangeArrowheads="1"/>
              </p:cNvSpPr>
              <p:nvPr/>
            </p:nvSpPr>
            <p:spPr bwMode="auto">
              <a:xfrm>
                <a:off x="7844641" y="4151732"/>
                <a:ext cx="303734" cy="188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400" b="1" dirty="0">
                    <a:solidFill>
                      <a:srgbClr val="C00000"/>
                    </a:solidFill>
                    <a:latin typeface="+mn-lt"/>
                  </a:rPr>
                  <a:t>A/M</a:t>
                </a:r>
              </a:p>
            </p:txBody>
          </p:sp>
          <p:sp>
            <p:nvSpPr>
              <p:cNvPr id="19" name="Rectangle 17"/>
              <p:cNvSpPr>
                <a:spLocks noChangeArrowheads="1"/>
              </p:cNvSpPr>
              <p:nvPr/>
            </p:nvSpPr>
            <p:spPr bwMode="auto">
              <a:xfrm>
                <a:off x="6502100" y="2399170"/>
                <a:ext cx="1251640" cy="521625"/>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latin typeface="+mn-lt"/>
                  </a:rPr>
                  <a:t>D register</a:t>
                </a:r>
              </a:p>
            </p:txBody>
          </p:sp>
          <p:sp>
            <p:nvSpPr>
              <p:cNvPr id="20" name="Rectangle 18"/>
              <p:cNvSpPr>
                <a:spLocks noChangeArrowheads="1"/>
              </p:cNvSpPr>
              <p:nvPr/>
            </p:nvSpPr>
            <p:spPr bwMode="auto">
              <a:xfrm>
                <a:off x="6770181" y="2540639"/>
                <a:ext cx="65" cy="369332"/>
              </a:xfrm>
              <a:prstGeom prst="rect">
                <a:avLst/>
              </a:prstGeom>
              <a:solidFill>
                <a:srgbClr val="CCFF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endParaRPr lang="en-US" altLang="en-US" b="1" dirty="0">
                  <a:latin typeface="+mn-lt"/>
                </a:endParaRPr>
              </a:p>
            </p:txBody>
          </p:sp>
          <p:sp>
            <p:nvSpPr>
              <p:cNvPr id="21" name="Rectangle 20"/>
              <p:cNvSpPr>
                <a:spLocks noChangeArrowheads="1"/>
              </p:cNvSpPr>
              <p:nvPr/>
            </p:nvSpPr>
            <p:spPr bwMode="auto">
              <a:xfrm>
                <a:off x="4823924" y="3627670"/>
                <a:ext cx="1342541" cy="524062"/>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latin typeface="+mn-lt"/>
                  </a:rPr>
                  <a:t>A register</a:t>
                </a:r>
              </a:p>
            </p:txBody>
          </p:sp>
          <p:sp>
            <p:nvSpPr>
              <p:cNvPr id="22" name="Rectangle 21"/>
              <p:cNvSpPr>
                <a:spLocks noChangeArrowheads="1"/>
              </p:cNvSpPr>
              <p:nvPr/>
            </p:nvSpPr>
            <p:spPr bwMode="auto">
              <a:xfrm>
                <a:off x="5154898" y="3762391"/>
                <a:ext cx="65" cy="369332"/>
              </a:xfrm>
              <a:prstGeom prst="rect">
                <a:avLst/>
              </a:prstGeom>
              <a:solidFill>
                <a:srgbClr val="CCFF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endParaRPr lang="en-US" altLang="en-US" b="1" dirty="0">
                  <a:latin typeface="+mn-lt"/>
                </a:endParaRPr>
              </a:p>
            </p:txBody>
          </p:sp>
          <p:sp>
            <p:nvSpPr>
              <p:cNvPr id="24" name="Rectangle 24"/>
              <p:cNvSpPr>
                <a:spLocks noChangeArrowheads="1"/>
              </p:cNvSpPr>
              <p:nvPr/>
            </p:nvSpPr>
            <p:spPr bwMode="auto">
              <a:xfrm>
                <a:off x="6502100" y="3591107"/>
                <a:ext cx="121774" cy="188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400" b="1" dirty="0">
                    <a:solidFill>
                      <a:srgbClr val="C00000"/>
                    </a:solidFill>
                    <a:latin typeface="+mn-lt"/>
                  </a:rPr>
                  <a:t>A</a:t>
                </a:r>
              </a:p>
            </p:txBody>
          </p:sp>
          <p:sp>
            <p:nvSpPr>
              <p:cNvPr id="25" name="Rectangle 25"/>
              <p:cNvSpPr>
                <a:spLocks noChangeArrowheads="1"/>
              </p:cNvSpPr>
              <p:nvPr/>
            </p:nvSpPr>
            <p:spPr bwMode="auto">
              <a:xfrm>
                <a:off x="6418191" y="4780607"/>
                <a:ext cx="351952" cy="2608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26" name="Rectangle 26"/>
              <p:cNvSpPr>
                <a:spLocks noChangeArrowheads="1"/>
              </p:cNvSpPr>
              <p:nvPr/>
            </p:nvSpPr>
            <p:spPr bwMode="auto">
              <a:xfrm>
                <a:off x="6495923" y="4736732"/>
                <a:ext cx="138570" cy="188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400" b="1" dirty="0">
                    <a:solidFill>
                      <a:srgbClr val="C00000"/>
                    </a:solidFill>
                    <a:latin typeface="+mn-lt"/>
                  </a:rPr>
                  <a:t>M</a:t>
                </a:r>
              </a:p>
            </p:txBody>
          </p:sp>
          <p:sp>
            <p:nvSpPr>
              <p:cNvPr id="29" name="Rectangle 29"/>
              <p:cNvSpPr>
                <a:spLocks noChangeArrowheads="1"/>
              </p:cNvSpPr>
              <p:nvPr/>
            </p:nvSpPr>
            <p:spPr bwMode="auto">
              <a:xfrm>
                <a:off x="4823924" y="4502732"/>
                <a:ext cx="1342541" cy="1638000"/>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endParaRPr lang="en-US" altLang="en-US" sz="1400" dirty="0">
                  <a:latin typeface="+mn-lt"/>
                </a:endParaRPr>
              </a:p>
              <a:p>
                <a:pPr algn="ctr"/>
                <a:r>
                  <a:rPr lang="en-US" altLang="en-US" sz="1400" dirty="0">
                    <a:latin typeface="+mn-lt"/>
                  </a:rPr>
                  <a:t>RAM</a:t>
                </a:r>
              </a:p>
            </p:txBody>
          </p:sp>
          <p:sp>
            <p:nvSpPr>
              <p:cNvPr id="31" name="Line 33"/>
              <p:cNvSpPr>
                <a:spLocks noChangeShapeType="1"/>
              </p:cNvSpPr>
              <p:nvPr/>
            </p:nvSpPr>
            <p:spPr bwMode="auto">
              <a:xfrm>
                <a:off x="7704793" y="4502732"/>
                <a:ext cx="811118" cy="2438"/>
              </a:xfrm>
              <a:prstGeom prst="line">
                <a:avLst/>
              </a:prstGeom>
              <a:noFill/>
              <a:ln w="31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en-GB"/>
              </a:p>
            </p:txBody>
          </p:sp>
          <p:sp>
            <p:nvSpPr>
              <p:cNvPr id="33" name="Line 36"/>
              <p:cNvSpPr>
                <a:spLocks noChangeShapeType="1"/>
              </p:cNvSpPr>
              <p:nvPr/>
            </p:nvSpPr>
            <p:spPr bwMode="auto">
              <a:xfrm>
                <a:off x="6166465" y="5087732"/>
                <a:ext cx="895027" cy="0"/>
              </a:xfrm>
              <a:prstGeom prst="line">
                <a:avLst/>
              </a:prstGeom>
              <a:noFill/>
              <a:ln w="31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en-GB"/>
              </a:p>
            </p:txBody>
          </p:sp>
          <p:cxnSp>
            <p:nvCxnSpPr>
              <p:cNvPr id="41" name="Straight Arrow Connector 40"/>
              <p:cNvCxnSpPr>
                <a:stCxn id="21" idx="2"/>
                <a:endCxn id="29" idx="0"/>
              </p:cNvCxnSpPr>
              <p:nvPr/>
            </p:nvCxnSpPr>
            <p:spPr>
              <a:xfrm>
                <a:off x="5495195" y="4151732"/>
                <a:ext cx="0" cy="3510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2" name="Rectangle 29"/>
              <p:cNvSpPr>
                <a:spLocks noChangeArrowheads="1"/>
              </p:cNvSpPr>
              <p:nvPr/>
            </p:nvSpPr>
            <p:spPr bwMode="auto">
              <a:xfrm>
                <a:off x="2931624" y="1906305"/>
                <a:ext cx="1342541" cy="1638000"/>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latin typeface="+mn-lt"/>
                  </a:rPr>
                  <a:t>ROM</a:t>
                </a:r>
              </a:p>
            </p:txBody>
          </p:sp>
          <p:cxnSp>
            <p:nvCxnSpPr>
              <p:cNvPr id="44" name="Elbow Connector 43"/>
              <p:cNvCxnSpPr>
                <a:stCxn id="42" idx="2"/>
                <a:endCxn id="21" idx="1"/>
              </p:cNvCxnSpPr>
              <p:nvPr/>
            </p:nvCxnSpPr>
            <p:spPr>
              <a:xfrm rot="16200000" flipH="1">
                <a:off x="4040711" y="3106488"/>
                <a:ext cx="345396" cy="1221029"/>
              </a:xfrm>
              <a:prstGeom prst="bentConnector2">
                <a:avLst/>
              </a:prstGeom>
              <a:ln>
                <a:tailEnd type="triangle"/>
              </a:ln>
            </p:spPr>
            <p:style>
              <a:lnRef idx="2">
                <a:schemeClr val="dk1"/>
              </a:lnRef>
              <a:fillRef idx="0">
                <a:schemeClr val="dk1"/>
              </a:fillRef>
              <a:effectRef idx="1">
                <a:schemeClr val="dk1"/>
              </a:effectRef>
              <a:fontRef idx="minor">
                <a:schemeClr val="tx1"/>
              </a:fontRef>
            </p:style>
          </p:cxnSp>
          <p:sp>
            <p:nvSpPr>
              <p:cNvPr id="45" name="Rectangle 44"/>
              <p:cNvSpPr>
                <a:spLocks noChangeArrowheads="1"/>
              </p:cNvSpPr>
              <p:nvPr/>
            </p:nvSpPr>
            <p:spPr bwMode="auto">
              <a:xfrm>
                <a:off x="2931624" y="4648982"/>
                <a:ext cx="1342541" cy="524062"/>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latin typeface="+mn-lt"/>
                  </a:rPr>
                  <a:t>PC</a:t>
                </a:r>
              </a:p>
            </p:txBody>
          </p:sp>
          <p:cxnSp>
            <p:nvCxnSpPr>
              <p:cNvPr id="47" name="Elbow Connector 46"/>
              <p:cNvCxnSpPr>
                <a:endCxn id="45" idx="2"/>
              </p:cNvCxnSpPr>
              <p:nvPr/>
            </p:nvCxnSpPr>
            <p:spPr>
              <a:xfrm rot="10800000" flipV="1">
                <a:off x="3602895" y="4739012"/>
                <a:ext cx="5248652" cy="434032"/>
              </a:xfrm>
              <a:prstGeom prst="bentConnector4">
                <a:avLst>
                  <a:gd name="adj1" fmla="val 51"/>
                  <a:gd name="adj2" fmla="val 375049"/>
                </a:avLst>
              </a:prstGeom>
              <a:ln>
                <a:tailEnd type="triangle"/>
              </a:ln>
            </p:spPr>
            <p:style>
              <a:lnRef idx="1">
                <a:schemeClr val="dk1"/>
              </a:lnRef>
              <a:fillRef idx="0">
                <a:schemeClr val="dk1"/>
              </a:fillRef>
              <a:effectRef idx="0">
                <a:schemeClr val="dk1"/>
              </a:effectRef>
              <a:fontRef idx="minor">
                <a:schemeClr val="tx1"/>
              </a:fontRef>
            </p:style>
          </p:cxnSp>
          <p:cxnSp>
            <p:nvCxnSpPr>
              <p:cNvPr id="54" name="Elbow Connector 53"/>
              <p:cNvCxnSpPr>
                <a:stCxn id="45" idx="1"/>
                <a:endCxn id="42" idx="1"/>
              </p:cNvCxnSpPr>
              <p:nvPr/>
            </p:nvCxnSpPr>
            <p:spPr>
              <a:xfrm rot="10800000">
                <a:off x="2931624" y="2725305"/>
                <a:ext cx="12700" cy="2185708"/>
              </a:xfrm>
              <a:prstGeom prst="bentConnector3">
                <a:avLst>
                  <a:gd name="adj1" fmla="val 1800000"/>
                </a:avLst>
              </a:prstGeom>
              <a:ln>
                <a:tailEnd type="triangle"/>
              </a:ln>
            </p:spPr>
            <p:style>
              <a:lnRef idx="1">
                <a:schemeClr val="dk1"/>
              </a:lnRef>
              <a:fillRef idx="0">
                <a:schemeClr val="dk1"/>
              </a:fillRef>
              <a:effectRef idx="0">
                <a:schemeClr val="dk1"/>
              </a:effectRef>
              <a:fontRef idx="minor">
                <a:schemeClr val="tx1"/>
              </a:fontRef>
            </p:style>
          </p:cxnSp>
        </p:grpSp>
        <p:grpSp>
          <p:nvGrpSpPr>
            <p:cNvPr id="32" name="Group 31"/>
            <p:cNvGrpSpPr/>
            <p:nvPr/>
          </p:nvGrpSpPr>
          <p:grpSpPr>
            <a:xfrm>
              <a:off x="3644306" y="1661349"/>
              <a:ext cx="5232169" cy="524063"/>
              <a:chOff x="3014991" y="2680869"/>
              <a:chExt cx="5232169" cy="524063"/>
            </a:xfrm>
          </p:grpSpPr>
          <p:cxnSp>
            <p:nvCxnSpPr>
              <p:cNvPr id="34" name="Elbow Connector 33"/>
              <p:cNvCxnSpPr>
                <a:endCxn id="9" idx="2"/>
              </p:cNvCxnSpPr>
              <p:nvPr/>
            </p:nvCxnSpPr>
            <p:spPr>
              <a:xfrm>
                <a:off x="4218658" y="2680869"/>
                <a:ext cx="4028502" cy="122330"/>
              </a:xfrm>
              <a:prstGeom prst="bentConnector5">
                <a:avLst>
                  <a:gd name="adj1" fmla="val -474"/>
                  <a:gd name="adj2" fmla="val -456567"/>
                  <a:gd name="adj3" fmla="val 100163"/>
                </a:avLst>
              </a:prstGeom>
              <a:ln>
                <a:tailEnd type="triangle"/>
              </a:ln>
            </p:spPr>
            <p:style>
              <a:lnRef idx="2">
                <a:schemeClr val="dk1"/>
              </a:lnRef>
              <a:fillRef idx="0">
                <a:schemeClr val="dk1"/>
              </a:fillRef>
              <a:effectRef idx="1">
                <a:schemeClr val="dk1"/>
              </a:effectRef>
              <a:fontRef idx="minor">
                <a:schemeClr val="tx1"/>
              </a:fontRef>
            </p:style>
          </p:cxnSp>
          <p:sp>
            <p:nvSpPr>
              <p:cNvPr id="35" name="Rectangle 34"/>
              <p:cNvSpPr>
                <a:spLocks noChangeArrowheads="1"/>
              </p:cNvSpPr>
              <p:nvPr/>
            </p:nvSpPr>
            <p:spPr bwMode="auto">
              <a:xfrm>
                <a:off x="3547387" y="2680870"/>
                <a:ext cx="1342541" cy="524062"/>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latin typeface="+mn-lt"/>
                  </a:rPr>
                  <a:t>Decoder</a:t>
                </a:r>
              </a:p>
            </p:txBody>
          </p:sp>
          <p:cxnSp>
            <p:nvCxnSpPr>
              <p:cNvPr id="36" name="Straight Arrow Connector 35"/>
              <p:cNvCxnSpPr/>
              <p:nvPr/>
            </p:nvCxnSpPr>
            <p:spPr>
              <a:xfrm>
                <a:off x="3014991" y="2940924"/>
                <a:ext cx="532396" cy="1977"/>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5362610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D</a:t>
            </a:r>
            <a:r>
              <a:rPr lang="en-GB" dirty="0"/>
              <a:t>-Register Uses</a:t>
            </a:r>
            <a:endParaRPr lang="en-GB" b="1" dirty="0"/>
          </a:p>
        </p:txBody>
      </p:sp>
      <p:sp>
        <p:nvSpPr>
          <p:cNvPr id="3" name="Content Placeholder 2"/>
          <p:cNvSpPr>
            <a:spLocks noGrp="1"/>
          </p:cNvSpPr>
          <p:nvPr>
            <p:ph idx="1"/>
          </p:nvPr>
        </p:nvSpPr>
        <p:spPr/>
        <p:txBody>
          <a:bodyPr/>
          <a:lstStyle/>
          <a:p>
            <a:r>
              <a:rPr lang="en-GB" b="1" dirty="0"/>
              <a:t>D</a:t>
            </a:r>
            <a:r>
              <a:rPr lang="en-GB" dirty="0"/>
              <a:t> is purely used to store data values</a:t>
            </a:r>
          </a:p>
          <a:p>
            <a:r>
              <a:rPr lang="en-GB" dirty="0"/>
              <a:t>Can set the value directly to 0, 1 or -1 using ALU operations</a:t>
            </a:r>
          </a:p>
          <a:p>
            <a:r>
              <a:rPr lang="en-GB" dirty="0">
                <a:latin typeface="Courier" charset="0"/>
                <a:ea typeface="Courier" charset="0"/>
                <a:cs typeface="Courier" charset="0"/>
              </a:rPr>
              <a:t>D = 1</a:t>
            </a:r>
          </a:p>
          <a:p>
            <a:r>
              <a:rPr lang="en-GB" dirty="0"/>
              <a:t>Cannot be set to other literal values directly</a:t>
            </a:r>
          </a:p>
          <a:p>
            <a:r>
              <a:rPr lang="en-GB" dirty="0">
                <a:latin typeface="Courier" charset="0"/>
                <a:ea typeface="Courier" charset="0"/>
                <a:cs typeface="Courier" charset="0"/>
              </a:rPr>
              <a:t>D = 67 </a:t>
            </a:r>
            <a:r>
              <a:rPr lang="en-GB" dirty="0">
                <a:ea typeface="Courier" charset="0"/>
                <a:cs typeface="Courier" charset="0"/>
              </a:rPr>
              <a:t>is not valid</a:t>
            </a:r>
            <a:endParaRPr lang="en-GB" dirty="0"/>
          </a:p>
          <a:p>
            <a:r>
              <a:rPr lang="en-GB" dirty="0"/>
              <a:t>Values are usually loaded from </a:t>
            </a:r>
            <a:r>
              <a:rPr lang="en-GB" b="1" dirty="0"/>
              <a:t>M </a:t>
            </a:r>
            <a:r>
              <a:rPr lang="en-GB" dirty="0"/>
              <a:t>or </a:t>
            </a:r>
            <a:r>
              <a:rPr lang="en-GB" b="1" dirty="0"/>
              <a:t>A</a:t>
            </a:r>
          </a:p>
          <a:p>
            <a:r>
              <a:rPr lang="en-GB" dirty="0">
                <a:latin typeface="Courier" charset="0"/>
                <a:ea typeface="Courier" charset="0"/>
                <a:cs typeface="Courier" charset="0"/>
              </a:rPr>
              <a:t>D = A</a:t>
            </a:r>
          </a:p>
        </p:txBody>
      </p:sp>
    </p:spTree>
    <p:extLst>
      <p:ext uri="{BB962C8B-B14F-4D97-AF65-F5344CB8AC3E}">
        <p14:creationId xmlns:p14="http://schemas.microsoft.com/office/powerpoint/2010/main" val="4305528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A</a:t>
            </a:r>
            <a:r>
              <a:rPr lang="en-GB" dirty="0"/>
              <a:t>-Register Uses</a:t>
            </a:r>
            <a:endParaRPr lang="en-GB" b="1" dirty="0"/>
          </a:p>
        </p:txBody>
      </p:sp>
      <p:sp>
        <p:nvSpPr>
          <p:cNvPr id="3" name="Content Placeholder 2"/>
          <p:cNvSpPr>
            <a:spLocks noGrp="1"/>
          </p:cNvSpPr>
          <p:nvPr>
            <p:ph idx="1"/>
          </p:nvPr>
        </p:nvSpPr>
        <p:spPr/>
        <p:txBody>
          <a:bodyPr/>
          <a:lstStyle/>
          <a:p>
            <a:pPr marL="0" indent="0">
              <a:buNone/>
            </a:pPr>
            <a:r>
              <a:rPr lang="en-GB" b="1" dirty="0"/>
              <a:t>A </a:t>
            </a:r>
            <a:r>
              <a:rPr lang="en-GB" dirty="0"/>
              <a:t>has three uses:</a:t>
            </a:r>
          </a:p>
          <a:p>
            <a:endParaRPr lang="en-GB" dirty="0"/>
          </a:p>
          <a:p>
            <a:pPr marL="514350" indent="-514350">
              <a:buFont typeface="+mj-lt"/>
              <a:buAutoNum type="arabicPeriod"/>
            </a:pPr>
            <a:r>
              <a:rPr lang="en-GB" dirty="0"/>
              <a:t>Facilitate direct access to data memory (RAM) by storing the address </a:t>
            </a:r>
            <a:r>
              <a:rPr lang="en-GB" b="1" dirty="0"/>
              <a:t>M</a:t>
            </a:r>
            <a:r>
              <a:rPr lang="en-GB" dirty="0"/>
              <a:t> refers to</a:t>
            </a:r>
          </a:p>
          <a:p>
            <a:pPr marL="514350" indent="-514350">
              <a:buFont typeface="+mj-lt"/>
              <a:buAutoNum type="arabicPeriod"/>
            </a:pPr>
            <a:r>
              <a:rPr lang="en-GB" dirty="0"/>
              <a:t>Store data. The only way to load a literal value into our programs is by loading </a:t>
            </a:r>
            <a:r>
              <a:rPr lang="en-GB" b="1" dirty="0"/>
              <a:t>A</a:t>
            </a:r>
            <a:r>
              <a:rPr lang="en-GB" dirty="0"/>
              <a:t> with that value</a:t>
            </a:r>
          </a:p>
          <a:p>
            <a:pPr marL="514350" indent="-514350">
              <a:buFont typeface="+mj-lt"/>
              <a:buAutoNum type="arabicPeriod"/>
            </a:pPr>
            <a:r>
              <a:rPr lang="en-GB" dirty="0"/>
              <a:t>Facilitate direct access to the instruction memory (ROM). When a </a:t>
            </a:r>
            <a:r>
              <a:rPr lang="en-GB" b="1" dirty="0"/>
              <a:t>jump</a:t>
            </a:r>
            <a:r>
              <a:rPr lang="en-GB" dirty="0"/>
              <a:t> command is executed the instruction stored at the address stored in </a:t>
            </a:r>
            <a:r>
              <a:rPr lang="en-GB" b="1" dirty="0"/>
              <a:t>A </a:t>
            </a:r>
            <a:r>
              <a:rPr lang="en-GB" dirty="0"/>
              <a:t>is fetched in the next cycle.</a:t>
            </a:r>
          </a:p>
        </p:txBody>
      </p:sp>
    </p:spTree>
    <p:extLst>
      <p:ext uri="{BB962C8B-B14F-4D97-AF65-F5344CB8AC3E}">
        <p14:creationId xmlns:p14="http://schemas.microsoft.com/office/powerpoint/2010/main" val="14290406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A</a:t>
            </a:r>
            <a:r>
              <a:rPr lang="en-GB" dirty="0"/>
              <a:t>-Instruction</a:t>
            </a:r>
          </a:p>
        </p:txBody>
      </p:sp>
      <p:sp>
        <p:nvSpPr>
          <p:cNvPr id="3" name="Content Placeholder 2"/>
          <p:cNvSpPr>
            <a:spLocks noGrp="1"/>
          </p:cNvSpPr>
          <p:nvPr>
            <p:ph idx="1"/>
          </p:nvPr>
        </p:nvSpPr>
        <p:spPr>
          <a:xfrm>
            <a:off x="838200" y="1825624"/>
            <a:ext cx="10515600" cy="4530726"/>
          </a:xfrm>
        </p:spPr>
        <p:txBody>
          <a:bodyPr>
            <a:normAutofit/>
          </a:bodyPr>
          <a:lstStyle/>
          <a:p>
            <a:r>
              <a:rPr lang="en-GB" dirty="0"/>
              <a:t>The </a:t>
            </a:r>
            <a:r>
              <a:rPr lang="en-GB" b="1" dirty="0"/>
              <a:t>A</a:t>
            </a:r>
            <a:r>
              <a:rPr lang="en-GB" dirty="0"/>
              <a:t>-instruction is used to set the </a:t>
            </a:r>
            <a:r>
              <a:rPr lang="en-GB" b="1" dirty="0"/>
              <a:t>A</a:t>
            </a:r>
            <a:r>
              <a:rPr lang="en-GB" dirty="0"/>
              <a:t>-register to a 15-bit value</a:t>
            </a:r>
          </a:p>
          <a:p>
            <a:r>
              <a:rPr lang="en-GB" dirty="0"/>
              <a:t>Bit </a:t>
            </a:r>
            <a:r>
              <a:rPr lang="en-GB" dirty="0">
                <a:solidFill>
                  <a:srgbClr val="C00000"/>
                </a:solidFill>
              </a:rPr>
              <a:t>15</a:t>
            </a:r>
            <a:r>
              <a:rPr lang="en-GB" dirty="0"/>
              <a:t> is 0 for an </a:t>
            </a:r>
            <a:r>
              <a:rPr lang="en-GB" b="1" dirty="0"/>
              <a:t>A</a:t>
            </a:r>
            <a:r>
              <a:rPr lang="en-GB" dirty="0"/>
              <a:t>-instruction </a:t>
            </a:r>
            <a:br>
              <a:rPr lang="en-GB" dirty="0"/>
            </a:br>
            <a:endParaRPr lang="en-GB" dirty="0">
              <a:latin typeface="Courier" charset="0"/>
              <a:ea typeface="Courier" charset="0"/>
              <a:cs typeface="Courier" charset="0"/>
            </a:endParaRPr>
          </a:p>
          <a:p>
            <a:pPr marL="0" indent="0">
              <a:buNone/>
            </a:pPr>
            <a:endParaRPr lang="en-GB" dirty="0">
              <a:ea typeface="Courier" charset="0"/>
              <a:cs typeface="Courier" charset="0"/>
            </a:endParaRPr>
          </a:p>
          <a:p>
            <a:r>
              <a:rPr lang="en-GB" dirty="0">
                <a:ea typeface="Courier" charset="0"/>
                <a:cs typeface="Courier" charset="0"/>
              </a:rPr>
              <a:t>e.g.  the following command will load 15 into the </a:t>
            </a:r>
            <a:r>
              <a:rPr lang="en-GB" b="1" dirty="0">
                <a:ea typeface="Courier" charset="0"/>
                <a:cs typeface="Courier" charset="0"/>
              </a:rPr>
              <a:t>A</a:t>
            </a:r>
            <a:r>
              <a:rPr lang="en-GB" dirty="0">
                <a:ea typeface="Courier" charset="0"/>
                <a:cs typeface="Courier" charset="0"/>
              </a:rPr>
              <a:t>-register</a:t>
            </a:r>
          </a:p>
          <a:p>
            <a:pPr marL="0" indent="0">
              <a:buNone/>
            </a:pPr>
            <a:endParaRPr lang="en-GB" dirty="0">
              <a:ea typeface="Courier" charset="0"/>
              <a:cs typeface="Courier" charset="0"/>
            </a:endParaRPr>
          </a:p>
          <a:p>
            <a:pPr marL="0" indent="0">
              <a:buNone/>
            </a:pPr>
            <a:r>
              <a:rPr lang="en-GB" dirty="0">
                <a:latin typeface="Courier" charset="0"/>
                <a:ea typeface="Courier" charset="0"/>
                <a:cs typeface="Courier" charset="0"/>
              </a:rPr>
              <a:t>@15</a:t>
            </a:r>
          </a:p>
          <a:p>
            <a:pPr marL="0" indent="0">
              <a:buNone/>
            </a:pPr>
            <a:endParaRPr lang="en-GB" dirty="0">
              <a:ea typeface="Courier" charset="0"/>
              <a:cs typeface="Courier" charset="0"/>
            </a:endParaRPr>
          </a:p>
          <a:p>
            <a:r>
              <a:rPr lang="en-GB" dirty="0">
                <a:ea typeface="Courier" charset="0"/>
                <a:cs typeface="Courier" charset="0"/>
              </a:rPr>
              <a:t>Note the </a:t>
            </a:r>
            <a:r>
              <a:rPr lang="en-GB" dirty="0">
                <a:latin typeface="Courier" charset="0"/>
                <a:ea typeface="Courier" charset="0"/>
                <a:cs typeface="Courier" charset="0"/>
              </a:rPr>
              <a:t>@</a:t>
            </a:r>
            <a:r>
              <a:rPr lang="en-GB" dirty="0">
                <a:ea typeface="Courier" charset="0"/>
                <a:cs typeface="Courier" charset="0"/>
              </a:rPr>
              <a:t> syntax and not assignment </a:t>
            </a:r>
            <a:r>
              <a:rPr lang="en-GB" dirty="0">
                <a:latin typeface="Courier" charset="0"/>
                <a:ea typeface="Courier" charset="0"/>
                <a:cs typeface="Courier" charset="0"/>
              </a:rPr>
              <a:t>=</a:t>
            </a:r>
            <a:r>
              <a:rPr lang="en-GB" dirty="0">
                <a:ea typeface="Courier" charset="0"/>
                <a:cs typeface="Courier" charset="0"/>
              </a:rPr>
              <a:t> e.g. </a:t>
            </a:r>
            <a:r>
              <a:rPr lang="en-GB" dirty="0">
                <a:latin typeface="Courier" charset="0"/>
                <a:ea typeface="Courier" charset="0"/>
                <a:cs typeface="Courier" charset="0"/>
              </a:rPr>
              <a:t>A = 15 </a:t>
            </a:r>
            <a:r>
              <a:rPr lang="en-GB" dirty="0">
                <a:ea typeface="Courier" charset="0"/>
                <a:cs typeface="Courier" charset="0"/>
              </a:rPr>
              <a:t>is invalid</a:t>
            </a:r>
            <a:endParaRPr lang="en-GB" dirty="0">
              <a:latin typeface="Courier" charset="0"/>
              <a:ea typeface="Courier" charset="0"/>
              <a:cs typeface="Courier" charset="0"/>
            </a:endParaRPr>
          </a:p>
        </p:txBody>
      </p:sp>
      <p:graphicFrame>
        <p:nvGraphicFramePr>
          <p:cNvPr id="5" name="Table 4"/>
          <p:cNvGraphicFramePr>
            <a:graphicFrameLocks noGrp="1"/>
          </p:cNvGraphicFramePr>
          <p:nvPr/>
        </p:nvGraphicFramePr>
        <p:xfrm>
          <a:off x="2032008" y="2982822"/>
          <a:ext cx="8127984" cy="518160"/>
        </p:xfrm>
        <a:graphic>
          <a:graphicData uri="http://schemas.openxmlformats.org/drawingml/2006/table">
            <a:tbl>
              <a:tblPr firstRow="1" bandRow="1" bandCol="1">
                <a:tableStyleId>{69C7853C-536D-4A76-A0AE-DD22124D55A5}</a:tableStyleId>
              </a:tblPr>
              <a:tblGrid>
                <a:gridCol w="507999">
                  <a:extLst>
                    <a:ext uri="{9D8B030D-6E8A-4147-A177-3AD203B41FA5}">
                      <a16:colId xmlns:a16="http://schemas.microsoft.com/office/drawing/2014/main" val="20000"/>
                    </a:ext>
                  </a:extLst>
                </a:gridCol>
                <a:gridCol w="507999">
                  <a:extLst>
                    <a:ext uri="{9D8B030D-6E8A-4147-A177-3AD203B41FA5}">
                      <a16:colId xmlns:a16="http://schemas.microsoft.com/office/drawing/2014/main" val="20001"/>
                    </a:ext>
                  </a:extLst>
                </a:gridCol>
                <a:gridCol w="507999">
                  <a:extLst>
                    <a:ext uri="{9D8B030D-6E8A-4147-A177-3AD203B41FA5}">
                      <a16:colId xmlns:a16="http://schemas.microsoft.com/office/drawing/2014/main" val="20002"/>
                    </a:ext>
                  </a:extLst>
                </a:gridCol>
                <a:gridCol w="507999">
                  <a:extLst>
                    <a:ext uri="{9D8B030D-6E8A-4147-A177-3AD203B41FA5}">
                      <a16:colId xmlns:a16="http://schemas.microsoft.com/office/drawing/2014/main" val="20003"/>
                    </a:ext>
                  </a:extLst>
                </a:gridCol>
                <a:gridCol w="507999">
                  <a:extLst>
                    <a:ext uri="{9D8B030D-6E8A-4147-A177-3AD203B41FA5}">
                      <a16:colId xmlns:a16="http://schemas.microsoft.com/office/drawing/2014/main" val="20004"/>
                    </a:ext>
                  </a:extLst>
                </a:gridCol>
                <a:gridCol w="507999">
                  <a:extLst>
                    <a:ext uri="{9D8B030D-6E8A-4147-A177-3AD203B41FA5}">
                      <a16:colId xmlns:a16="http://schemas.microsoft.com/office/drawing/2014/main" val="20005"/>
                    </a:ext>
                  </a:extLst>
                </a:gridCol>
                <a:gridCol w="507999">
                  <a:extLst>
                    <a:ext uri="{9D8B030D-6E8A-4147-A177-3AD203B41FA5}">
                      <a16:colId xmlns:a16="http://schemas.microsoft.com/office/drawing/2014/main" val="20006"/>
                    </a:ext>
                  </a:extLst>
                </a:gridCol>
                <a:gridCol w="507999">
                  <a:extLst>
                    <a:ext uri="{9D8B030D-6E8A-4147-A177-3AD203B41FA5}">
                      <a16:colId xmlns:a16="http://schemas.microsoft.com/office/drawing/2014/main" val="20007"/>
                    </a:ext>
                  </a:extLst>
                </a:gridCol>
                <a:gridCol w="507999">
                  <a:extLst>
                    <a:ext uri="{9D8B030D-6E8A-4147-A177-3AD203B41FA5}">
                      <a16:colId xmlns:a16="http://schemas.microsoft.com/office/drawing/2014/main" val="20008"/>
                    </a:ext>
                  </a:extLst>
                </a:gridCol>
                <a:gridCol w="507999">
                  <a:extLst>
                    <a:ext uri="{9D8B030D-6E8A-4147-A177-3AD203B41FA5}">
                      <a16:colId xmlns:a16="http://schemas.microsoft.com/office/drawing/2014/main" val="20009"/>
                    </a:ext>
                  </a:extLst>
                </a:gridCol>
                <a:gridCol w="507999">
                  <a:extLst>
                    <a:ext uri="{9D8B030D-6E8A-4147-A177-3AD203B41FA5}">
                      <a16:colId xmlns:a16="http://schemas.microsoft.com/office/drawing/2014/main" val="20010"/>
                    </a:ext>
                  </a:extLst>
                </a:gridCol>
                <a:gridCol w="507999">
                  <a:extLst>
                    <a:ext uri="{9D8B030D-6E8A-4147-A177-3AD203B41FA5}">
                      <a16:colId xmlns:a16="http://schemas.microsoft.com/office/drawing/2014/main" val="20011"/>
                    </a:ext>
                  </a:extLst>
                </a:gridCol>
                <a:gridCol w="507999">
                  <a:extLst>
                    <a:ext uri="{9D8B030D-6E8A-4147-A177-3AD203B41FA5}">
                      <a16:colId xmlns:a16="http://schemas.microsoft.com/office/drawing/2014/main" val="20012"/>
                    </a:ext>
                  </a:extLst>
                </a:gridCol>
                <a:gridCol w="507999">
                  <a:extLst>
                    <a:ext uri="{9D8B030D-6E8A-4147-A177-3AD203B41FA5}">
                      <a16:colId xmlns:a16="http://schemas.microsoft.com/office/drawing/2014/main" val="20013"/>
                    </a:ext>
                  </a:extLst>
                </a:gridCol>
                <a:gridCol w="507999">
                  <a:extLst>
                    <a:ext uri="{9D8B030D-6E8A-4147-A177-3AD203B41FA5}">
                      <a16:colId xmlns:a16="http://schemas.microsoft.com/office/drawing/2014/main" val="20014"/>
                    </a:ext>
                  </a:extLst>
                </a:gridCol>
                <a:gridCol w="507999">
                  <a:extLst>
                    <a:ext uri="{9D8B030D-6E8A-4147-A177-3AD203B41FA5}">
                      <a16:colId xmlns:a16="http://schemas.microsoft.com/office/drawing/2014/main" val="20015"/>
                    </a:ext>
                  </a:extLst>
                </a:gridCol>
              </a:tblGrid>
              <a:tr h="370840">
                <a:tc>
                  <a:txBody>
                    <a:bodyPr/>
                    <a:lstStyle/>
                    <a:p>
                      <a:pPr algn="ctr"/>
                      <a:r>
                        <a:rPr lang="en-GB" sz="2800" dirty="0">
                          <a:solidFill>
                            <a:srgbClr val="C0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96175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C</a:t>
            </a:r>
            <a:r>
              <a:rPr lang="en-GB" dirty="0"/>
              <a:t>-Instruction</a:t>
            </a:r>
            <a:endParaRPr lang="en-GB" b="1" dirty="0"/>
          </a:p>
        </p:txBody>
      </p:sp>
      <p:sp>
        <p:nvSpPr>
          <p:cNvPr id="3" name="Content Placeholder 2"/>
          <p:cNvSpPr>
            <a:spLocks noGrp="1"/>
          </p:cNvSpPr>
          <p:nvPr>
            <p:ph idx="1"/>
          </p:nvPr>
        </p:nvSpPr>
        <p:spPr/>
        <p:txBody>
          <a:bodyPr/>
          <a:lstStyle/>
          <a:p>
            <a:r>
              <a:rPr lang="en-GB" dirty="0"/>
              <a:t>The </a:t>
            </a:r>
            <a:r>
              <a:rPr lang="en-GB" b="1" dirty="0"/>
              <a:t>C</a:t>
            </a:r>
            <a:r>
              <a:rPr lang="en-GB" dirty="0"/>
              <a:t>-instruction is the workhorse of the Hack computer and handles the computations that are carried out</a:t>
            </a:r>
          </a:p>
          <a:p>
            <a:r>
              <a:rPr lang="en-GB" dirty="0"/>
              <a:t>It is made up of a </a:t>
            </a:r>
            <a:r>
              <a:rPr lang="en-GB" b="1" dirty="0"/>
              <a:t>destination</a:t>
            </a:r>
            <a:r>
              <a:rPr lang="en-GB" dirty="0"/>
              <a:t> to store the result in (</a:t>
            </a:r>
            <a:r>
              <a:rPr lang="en-GB" i="1" dirty="0"/>
              <a:t>optional</a:t>
            </a:r>
            <a:r>
              <a:rPr lang="en-GB" dirty="0"/>
              <a:t>), the </a:t>
            </a:r>
            <a:r>
              <a:rPr lang="en-GB" b="1" dirty="0"/>
              <a:t>computation</a:t>
            </a:r>
            <a:r>
              <a:rPr lang="en-GB" dirty="0"/>
              <a:t> to carry out and any </a:t>
            </a:r>
            <a:r>
              <a:rPr lang="en-GB" b="1" dirty="0"/>
              <a:t>jump</a:t>
            </a:r>
            <a:r>
              <a:rPr lang="en-GB" dirty="0"/>
              <a:t> condition that is required (</a:t>
            </a:r>
            <a:r>
              <a:rPr lang="en-GB" i="1" dirty="0"/>
              <a:t>optional</a:t>
            </a:r>
            <a:r>
              <a:rPr lang="en-GB" dirty="0"/>
              <a:t>)</a:t>
            </a:r>
          </a:p>
          <a:p>
            <a:endParaRPr lang="en-GB" dirty="0"/>
          </a:p>
          <a:p>
            <a:pPr marL="0" indent="0">
              <a:buNone/>
            </a:pPr>
            <a:r>
              <a:rPr lang="en-GB" dirty="0" err="1">
                <a:latin typeface="Courier" charset="0"/>
                <a:ea typeface="Courier" charset="0"/>
                <a:cs typeface="Courier" charset="0"/>
              </a:rPr>
              <a:t>dest</a:t>
            </a:r>
            <a:r>
              <a:rPr lang="en-GB" dirty="0">
                <a:latin typeface="Courier" charset="0"/>
                <a:ea typeface="Courier" charset="0"/>
                <a:cs typeface="Courier" charset="0"/>
              </a:rPr>
              <a:t> = </a:t>
            </a:r>
            <a:r>
              <a:rPr lang="en-GB" dirty="0" err="1">
                <a:latin typeface="Courier" charset="0"/>
                <a:ea typeface="Courier" charset="0"/>
                <a:cs typeface="Courier" charset="0"/>
              </a:rPr>
              <a:t>comp;jump</a:t>
            </a:r>
            <a:endParaRPr lang="en-GB" dirty="0">
              <a:latin typeface="Courier" charset="0"/>
              <a:ea typeface="Courier" charset="0"/>
              <a:cs typeface="Courier" charset="0"/>
            </a:endParaRPr>
          </a:p>
          <a:p>
            <a:pPr marL="0" indent="0">
              <a:buNone/>
            </a:pPr>
            <a:r>
              <a:rPr lang="en-GB" dirty="0" err="1">
                <a:latin typeface="Courier" charset="0"/>
                <a:ea typeface="Courier" charset="0"/>
                <a:cs typeface="Courier" charset="0"/>
              </a:rPr>
              <a:t>comp;jump</a:t>
            </a:r>
            <a:endParaRPr lang="en-GB" dirty="0">
              <a:latin typeface="Courier" charset="0"/>
              <a:ea typeface="Courier" charset="0"/>
              <a:cs typeface="Courier" charset="0"/>
            </a:endParaRPr>
          </a:p>
          <a:p>
            <a:pPr marL="0" indent="0">
              <a:buNone/>
            </a:pPr>
            <a:r>
              <a:rPr lang="en-GB" dirty="0" err="1">
                <a:latin typeface="Courier" charset="0"/>
                <a:ea typeface="Courier" charset="0"/>
                <a:cs typeface="Courier" charset="0"/>
              </a:rPr>
              <a:t>dest</a:t>
            </a:r>
            <a:r>
              <a:rPr lang="en-GB" dirty="0">
                <a:latin typeface="Courier" charset="0"/>
                <a:ea typeface="Courier" charset="0"/>
                <a:cs typeface="Courier" charset="0"/>
              </a:rPr>
              <a:t> = comp</a:t>
            </a:r>
          </a:p>
        </p:txBody>
      </p:sp>
    </p:spTree>
    <p:extLst>
      <p:ext uri="{BB962C8B-B14F-4D97-AF65-F5344CB8AC3E}">
        <p14:creationId xmlns:p14="http://schemas.microsoft.com/office/powerpoint/2010/main" val="7416206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728210"/>
            <a:ext cx="10515600" cy="3448753"/>
          </a:xfrm>
        </p:spPr>
        <p:txBody>
          <a:bodyPr/>
          <a:lstStyle/>
          <a:p>
            <a:r>
              <a:rPr lang="en-GB" dirty="0"/>
              <a:t>Bit </a:t>
            </a:r>
            <a:r>
              <a:rPr lang="en-GB" dirty="0">
                <a:solidFill>
                  <a:srgbClr val="C00000"/>
                </a:solidFill>
              </a:rPr>
              <a:t>15</a:t>
            </a:r>
            <a:r>
              <a:rPr lang="en-GB" dirty="0"/>
              <a:t> is 1 for a </a:t>
            </a:r>
            <a:r>
              <a:rPr lang="en-GB" b="1" dirty="0"/>
              <a:t>C</a:t>
            </a:r>
            <a:r>
              <a:rPr lang="en-GB" dirty="0"/>
              <a:t>-instruction</a:t>
            </a:r>
          </a:p>
          <a:p>
            <a:r>
              <a:rPr lang="en-GB" dirty="0"/>
              <a:t>Bits 14 and 13 are not used</a:t>
            </a:r>
          </a:p>
          <a:p>
            <a:r>
              <a:rPr lang="en-GB" dirty="0"/>
              <a:t>The </a:t>
            </a:r>
            <a:r>
              <a:rPr lang="en-GB" dirty="0">
                <a:solidFill>
                  <a:schemeClr val="accent5">
                    <a:lumMod val="75000"/>
                  </a:schemeClr>
                </a:solidFill>
              </a:rPr>
              <a:t>a</a:t>
            </a:r>
            <a:r>
              <a:rPr lang="en-GB" dirty="0"/>
              <a:t>-bit is used to select between </a:t>
            </a:r>
            <a:r>
              <a:rPr lang="en-GB" b="1" dirty="0"/>
              <a:t>A</a:t>
            </a:r>
            <a:r>
              <a:rPr lang="en-GB" dirty="0"/>
              <a:t> and </a:t>
            </a:r>
            <a:r>
              <a:rPr lang="en-GB" b="1" dirty="0"/>
              <a:t>M</a:t>
            </a:r>
          </a:p>
          <a:p>
            <a:r>
              <a:rPr lang="en-GB" dirty="0"/>
              <a:t>The six </a:t>
            </a:r>
            <a:r>
              <a:rPr lang="en-GB" dirty="0">
                <a:solidFill>
                  <a:schemeClr val="accent2">
                    <a:lumMod val="75000"/>
                  </a:schemeClr>
                </a:solidFill>
              </a:rPr>
              <a:t>c</a:t>
            </a:r>
            <a:r>
              <a:rPr lang="en-GB" dirty="0"/>
              <a:t>-bits are used to select the computation to carry out</a:t>
            </a:r>
          </a:p>
          <a:p>
            <a:r>
              <a:rPr lang="en-GB" dirty="0"/>
              <a:t>The three </a:t>
            </a:r>
            <a:r>
              <a:rPr lang="en-GB" dirty="0">
                <a:solidFill>
                  <a:schemeClr val="accent6">
                    <a:lumMod val="75000"/>
                  </a:schemeClr>
                </a:solidFill>
              </a:rPr>
              <a:t>d</a:t>
            </a:r>
            <a:r>
              <a:rPr lang="en-GB" dirty="0"/>
              <a:t>-bits are used to set the destination to store the result in (a combination of </a:t>
            </a:r>
            <a:r>
              <a:rPr lang="en-GB" b="1" dirty="0"/>
              <a:t>A</a:t>
            </a:r>
            <a:r>
              <a:rPr lang="en-GB" dirty="0"/>
              <a:t>, </a:t>
            </a:r>
            <a:r>
              <a:rPr lang="en-GB" b="1" dirty="0"/>
              <a:t>D</a:t>
            </a:r>
            <a:r>
              <a:rPr lang="en-GB" dirty="0"/>
              <a:t> and </a:t>
            </a:r>
            <a:r>
              <a:rPr lang="en-GB" b="1" dirty="0"/>
              <a:t>M</a:t>
            </a:r>
            <a:r>
              <a:rPr lang="en-GB" dirty="0"/>
              <a:t>)</a:t>
            </a:r>
          </a:p>
          <a:p>
            <a:r>
              <a:rPr lang="en-GB" dirty="0"/>
              <a:t>The three </a:t>
            </a:r>
            <a:r>
              <a:rPr lang="en-GB" dirty="0">
                <a:solidFill>
                  <a:srgbClr val="7030A0"/>
                </a:solidFill>
              </a:rPr>
              <a:t>j</a:t>
            </a:r>
            <a:r>
              <a:rPr lang="en-GB" dirty="0"/>
              <a:t>-bits specify the jump condition</a:t>
            </a:r>
          </a:p>
        </p:txBody>
      </p:sp>
      <p:graphicFrame>
        <p:nvGraphicFramePr>
          <p:cNvPr id="5" name="Table 4"/>
          <p:cNvGraphicFramePr>
            <a:graphicFrameLocks noGrp="1"/>
          </p:cNvGraphicFramePr>
          <p:nvPr/>
        </p:nvGraphicFramePr>
        <p:xfrm>
          <a:off x="2032008" y="1870075"/>
          <a:ext cx="8127984" cy="518160"/>
        </p:xfrm>
        <a:graphic>
          <a:graphicData uri="http://schemas.openxmlformats.org/drawingml/2006/table">
            <a:tbl>
              <a:tblPr firstRow="1" bandRow="1" bandCol="1">
                <a:tableStyleId>{69C7853C-536D-4A76-A0AE-DD22124D55A5}</a:tableStyleId>
              </a:tblPr>
              <a:tblGrid>
                <a:gridCol w="507999">
                  <a:extLst>
                    <a:ext uri="{9D8B030D-6E8A-4147-A177-3AD203B41FA5}">
                      <a16:colId xmlns:a16="http://schemas.microsoft.com/office/drawing/2014/main" val="20000"/>
                    </a:ext>
                  </a:extLst>
                </a:gridCol>
                <a:gridCol w="507999">
                  <a:extLst>
                    <a:ext uri="{9D8B030D-6E8A-4147-A177-3AD203B41FA5}">
                      <a16:colId xmlns:a16="http://schemas.microsoft.com/office/drawing/2014/main" val="20001"/>
                    </a:ext>
                  </a:extLst>
                </a:gridCol>
                <a:gridCol w="507999">
                  <a:extLst>
                    <a:ext uri="{9D8B030D-6E8A-4147-A177-3AD203B41FA5}">
                      <a16:colId xmlns:a16="http://schemas.microsoft.com/office/drawing/2014/main" val="20002"/>
                    </a:ext>
                  </a:extLst>
                </a:gridCol>
                <a:gridCol w="507999">
                  <a:extLst>
                    <a:ext uri="{9D8B030D-6E8A-4147-A177-3AD203B41FA5}">
                      <a16:colId xmlns:a16="http://schemas.microsoft.com/office/drawing/2014/main" val="20003"/>
                    </a:ext>
                  </a:extLst>
                </a:gridCol>
                <a:gridCol w="507999">
                  <a:extLst>
                    <a:ext uri="{9D8B030D-6E8A-4147-A177-3AD203B41FA5}">
                      <a16:colId xmlns:a16="http://schemas.microsoft.com/office/drawing/2014/main" val="20004"/>
                    </a:ext>
                  </a:extLst>
                </a:gridCol>
                <a:gridCol w="507999">
                  <a:extLst>
                    <a:ext uri="{9D8B030D-6E8A-4147-A177-3AD203B41FA5}">
                      <a16:colId xmlns:a16="http://schemas.microsoft.com/office/drawing/2014/main" val="20005"/>
                    </a:ext>
                  </a:extLst>
                </a:gridCol>
                <a:gridCol w="507999">
                  <a:extLst>
                    <a:ext uri="{9D8B030D-6E8A-4147-A177-3AD203B41FA5}">
                      <a16:colId xmlns:a16="http://schemas.microsoft.com/office/drawing/2014/main" val="20006"/>
                    </a:ext>
                  </a:extLst>
                </a:gridCol>
                <a:gridCol w="507999">
                  <a:extLst>
                    <a:ext uri="{9D8B030D-6E8A-4147-A177-3AD203B41FA5}">
                      <a16:colId xmlns:a16="http://schemas.microsoft.com/office/drawing/2014/main" val="20007"/>
                    </a:ext>
                  </a:extLst>
                </a:gridCol>
                <a:gridCol w="507999">
                  <a:extLst>
                    <a:ext uri="{9D8B030D-6E8A-4147-A177-3AD203B41FA5}">
                      <a16:colId xmlns:a16="http://schemas.microsoft.com/office/drawing/2014/main" val="20008"/>
                    </a:ext>
                  </a:extLst>
                </a:gridCol>
                <a:gridCol w="507999">
                  <a:extLst>
                    <a:ext uri="{9D8B030D-6E8A-4147-A177-3AD203B41FA5}">
                      <a16:colId xmlns:a16="http://schemas.microsoft.com/office/drawing/2014/main" val="20009"/>
                    </a:ext>
                  </a:extLst>
                </a:gridCol>
                <a:gridCol w="507999">
                  <a:extLst>
                    <a:ext uri="{9D8B030D-6E8A-4147-A177-3AD203B41FA5}">
                      <a16:colId xmlns:a16="http://schemas.microsoft.com/office/drawing/2014/main" val="20010"/>
                    </a:ext>
                  </a:extLst>
                </a:gridCol>
                <a:gridCol w="507999">
                  <a:extLst>
                    <a:ext uri="{9D8B030D-6E8A-4147-A177-3AD203B41FA5}">
                      <a16:colId xmlns:a16="http://schemas.microsoft.com/office/drawing/2014/main" val="20011"/>
                    </a:ext>
                  </a:extLst>
                </a:gridCol>
                <a:gridCol w="507999">
                  <a:extLst>
                    <a:ext uri="{9D8B030D-6E8A-4147-A177-3AD203B41FA5}">
                      <a16:colId xmlns:a16="http://schemas.microsoft.com/office/drawing/2014/main" val="20012"/>
                    </a:ext>
                  </a:extLst>
                </a:gridCol>
                <a:gridCol w="507999">
                  <a:extLst>
                    <a:ext uri="{9D8B030D-6E8A-4147-A177-3AD203B41FA5}">
                      <a16:colId xmlns:a16="http://schemas.microsoft.com/office/drawing/2014/main" val="20013"/>
                    </a:ext>
                  </a:extLst>
                </a:gridCol>
                <a:gridCol w="507999">
                  <a:extLst>
                    <a:ext uri="{9D8B030D-6E8A-4147-A177-3AD203B41FA5}">
                      <a16:colId xmlns:a16="http://schemas.microsoft.com/office/drawing/2014/main" val="20014"/>
                    </a:ext>
                  </a:extLst>
                </a:gridCol>
                <a:gridCol w="507999">
                  <a:extLst>
                    <a:ext uri="{9D8B030D-6E8A-4147-A177-3AD203B41FA5}">
                      <a16:colId xmlns:a16="http://schemas.microsoft.com/office/drawing/2014/main" val="20015"/>
                    </a:ext>
                  </a:extLst>
                </a:gridCol>
              </a:tblGrid>
              <a:tr h="370840">
                <a:tc>
                  <a:txBody>
                    <a:bodyPr/>
                    <a:lstStyle/>
                    <a:p>
                      <a:pPr algn="ctr"/>
                      <a:r>
                        <a:rPr lang="en-GB" sz="2800" dirty="0">
                          <a:solidFill>
                            <a:srgbClr val="C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accent5">
                              <a:lumMod val="75000"/>
                            </a:schemeClr>
                          </a:solidFill>
                        </a:rPr>
                        <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accent2">
                              <a:lumMod val="75000"/>
                            </a:schemeClr>
                          </a:solidFill>
                        </a:rPr>
                        <a:t>c</a:t>
                      </a:r>
                      <a:r>
                        <a:rPr lang="en-GB" sz="2800" b="0" baseline="-25000" dirty="0">
                          <a:solidFill>
                            <a:schemeClr val="accent2">
                              <a:lumMod val="75000"/>
                            </a:schemeClr>
                          </a:solidFill>
                        </a:rPr>
                        <a:t>1</a:t>
                      </a:r>
                      <a:endParaRPr lang="en-GB" sz="2800" b="0" dirty="0">
                        <a:solidFill>
                          <a:schemeClr val="accent2">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2">
                              <a:lumMod val="75000"/>
                            </a:schemeClr>
                          </a:solidFill>
                        </a:rPr>
                        <a:t>c</a:t>
                      </a:r>
                      <a:r>
                        <a:rPr lang="en-GB" sz="2800" b="0" baseline="-25000" dirty="0">
                          <a:solidFill>
                            <a:schemeClr val="accent2">
                              <a:lumMod val="75000"/>
                            </a:schemeClr>
                          </a:solidFill>
                        </a:rPr>
                        <a:t>2</a:t>
                      </a:r>
                      <a:endParaRPr lang="en-GB" sz="2800" b="0" dirty="0">
                        <a:solidFill>
                          <a:schemeClr val="accent2">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2">
                              <a:lumMod val="75000"/>
                            </a:schemeClr>
                          </a:solidFill>
                        </a:rPr>
                        <a:t>c</a:t>
                      </a:r>
                      <a:r>
                        <a:rPr lang="en-GB" sz="2800" b="0" baseline="-25000" dirty="0">
                          <a:solidFill>
                            <a:schemeClr val="accent2">
                              <a:lumMod val="75000"/>
                            </a:schemeClr>
                          </a:solidFill>
                        </a:rPr>
                        <a:t>3</a:t>
                      </a:r>
                      <a:endParaRPr lang="en-GB" sz="2800" b="0" dirty="0">
                        <a:solidFill>
                          <a:schemeClr val="accent2">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2">
                              <a:lumMod val="75000"/>
                            </a:schemeClr>
                          </a:solidFill>
                        </a:rPr>
                        <a:t>c</a:t>
                      </a:r>
                      <a:r>
                        <a:rPr lang="en-GB" sz="2800" b="0" baseline="-25000" dirty="0">
                          <a:solidFill>
                            <a:schemeClr val="accent2">
                              <a:lumMod val="75000"/>
                            </a:schemeClr>
                          </a:solidFill>
                        </a:rPr>
                        <a:t>4</a:t>
                      </a:r>
                      <a:endParaRPr lang="en-GB" sz="2800" b="0" dirty="0">
                        <a:solidFill>
                          <a:schemeClr val="accent2">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2">
                              <a:lumMod val="75000"/>
                            </a:schemeClr>
                          </a:solidFill>
                        </a:rPr>
                        <a:t>c</a:t>
                      </a:r>
                      <a:r>
                        <a:rPr lang="en-GB" sz="2800" b="0" baseline="-25000" dirty="0">
                          <a:solidFill>
                            <a:schemeClr val="accent2">
                              <a:lumMod val="75000"/>
                            </a:schemeClr>
                          </a:solidFill>
                        </a:rPr>
                        <a:t>5</a:t>
                      </a:r>
                      <a:endParaRPr lang="en-GB" sz="2800" b="0" dirty="0">
                        <a:solidFill>
                          <a:schemeClr val="accent2">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2">
                              <a:lumMod val="75000"/>
                            </a:schemeClr>
                          </a:solidFill>
                        </a:rPr>
                        <a:t>c</a:t>
                      </a:r>
                      <a:r>
                        <a:rPr lang="en-GB" sz="2800" b="0" baseline="-25000" dirty="0">
                          <a:solidFill>
                            <a:schemeClr val="accent2">
                              <a:lumMod val="75000"/>
                            </a:schemeClr>
                          </a:solidFill>
                        </a:rPr>
                        <a:t>6</a:t>
                      </a:r>
                      <a:endParaRPr lang="en-GB" sz="2800" b="0" dirty="0">
                        <a:solidFill>
                          <a:schemeClr val="accent2">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6">
                              <a:lumMod val="75000"/>
                            </a:schemeClr>
                          </a:solidFill>
                        </a:rPr>
                        <a:t>d</a:t>
                      </a:r>
                      <a:r>
                        <a:rPr lang="en-GB" sz="2800" b="0" baseline="-25000" dirty="0">
                          <a:solidFill>
                            <a:schemeClr val="accent6">
                              <a:lumMod val="75000"/>
                            </a:schemeClr>
                          </a:solidFill>
                        </a:rPr>
                        <a:t>1</a:t>
                      </a:r>
                      <a:endParaRPr lang="en-GB" sz="2800" b="0" dirty="0">
                        <a:solidFill>
                          <a:schemeClr val="accent6">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6">
                              <a:lumMod val="75000"/>
                            </a:schemeClr>
                          </a:solidFill>
                        </a:rPr>
                        <a:t>d</a:t>
                      </a:r>
                      <a:r>
                        <a:rPr lang="en-GB" sz="2800" b="0" baseline="-25000" dirty="0">
                          <a:solidFill>
                            <a:schemeClr val="accent6">
                              <a:lumMod val="75000"/>
                            </a:schemeClr>
                          </a:solidFill>
                        </a:rPr>
                        <a:t>2</a:t>
                      </a:r>
                      <a:endParaRPr lang="en-GB" sz="2800" b="0" dirty="0">
                        <a:solidFill>
                          <a:schemeClr val="accent6">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6">
                              <a:lumMod val="75000"/>
                            </a:schemeClr>
                          </a:solidFill>
                        </a:rPr>
                        <a:t>d</a:t>
                      </a:r>
                      <a:r>
                        <a:rPr lang="en-GB" sz="2800" b="0" baseline="-25000" dirty="0">
                          <a:solidFill>
                            <a:schemeClr val="accent6">
                              <a:lumMod val="75000"/>
                            </a:schemeClr>
                          </a:solidFill>
                        </a:rPr>
                        <a:t>3</a:t>
                      </a:r>
                      <a:endParaRPr lang="en-GB" sz="2800" b="0" dirty="0">
                        <a:solidFill>
                          <a:schemeClr val="accent6">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rgbClr val="7030A0"/>
                          </a:solidFill>
                        </a:rPr>
                        <a:t>j</a:t>
                      </a:r>
                      <a:r>
                        <a:rPr lang="en-GB" sz="2800" b="0" baseline="-25000" dirty="0">
                          <a:solidFill>
                            <a:srgbClr val="7030A0"/>
                          </a:solidFill>
                        </a:rPr>
                        <a:t>1</a:t>
                      </a:r>
                      <a:endParaRPr lang="en-GB" sz="2800" b="0"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rgbClr val="7030A0"/>
                          </a:solidFill>
                        </a:rPr>
                        <a:t>j</a:t>
                      </a:r>
                      <a:r>
                        <a:rPr lang="en-GB" sz="2800" b="0" baseline="-25000" dirty="0">
                          <a:solidFill>
                            <a:srgbClr val="7030A0"/>
                          </a:solidFill>
                        </a:rPr>
                        <a:t>2</a:t>
                      </a:r>
                      <a:endParaRPr lang="en-GB" sz="2800" b="0"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rgbClr val="7030A0"/>
                          </a:solidFill>
                        </a:rPr>
                        <a:t>j</a:t>
                      </a:r>
                      <a:r>
                        <a:rPr lang="en-GB" sz="2800" b="0" baseline="-25000" dirty="0">
                          <a:solidFill>
                            <a:srgbClr val="7030A0"/>
                          </a:solidFill>
                        </a:rPr>
                        <a:t>3</a:t>
                      </a:r>
                      <a:endParaRPr lang="en-GB" sz="2800" b="0"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226563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Computation</a:t>
            </a:r>
          </a:p>
        </p:txBody>
      </p:sp>
      <p:sp>
        <p:nvSpPr>
          <p:cNvPr id="3" name="Content Placeholder 2"/>
          <p:cNvSpPr>
            <a:spLocks noGrp="1"/>
          </p:cNvSpPr>
          <p:nvPr>
            <p:ph sz="half" idx="1"/>
          </p:nvPr>
        </p:nvSpPr>
        <p:spPr/>
        <p:txBody>
          <a:bodyPr/>
          <a:lstStyle/>
          <a:p>
            <a:r>
              <a:rPr lang="en-GB" dirty="0"/>
              <a:t>The computation bits determine which operation to carry out</a:t>
            </a:r>
          </a:p>
          <a:p>
            <a:r>
              <a:rPr lang="en-GB" dirty="0"/>
              <a:t>The operation is carried out by the ALU</a:t>
            </a:r>
          </a:p>
          <a:p>
            <a:r>
              <a:rPr lang="en-GB" dirty="0"/>
              <a:t>The 6 c-bits are the same as the 6 instruction bits of the ALU</a:t>
            </a:r>
          </a:p>
          <a:p>
            <a:r>
              <a:rPr lang="en-GB" dirty="0"/>
              <a:t>28 different instructions in the instruction set</a:t>
            </a:r>
          </a:p>
        </p:txBody>
      </p:sp>
      <p:pic>
        <p:nvPicPr>
          <p:cNvPr id="6" name="Picture 5" descr="ALU symbol"/>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3460" y="2215140"/>
            <a:ext cx="5040000" cy="3572308"/>
          </a:xfrm>
          <a:prstGeom prst="rect">
            <a:avLst/>
          </a:prstGeom>
        </p:spPr>
      </p:pic>
      <p:sp>
        <p:nvSpPr>
          <p:cNvPr id="7" name="TextBox 6"/>
          <p:cNvSpPr txBox="1"/>
          <p:nvPr/>
        </p:nvSpPr>
        <p:spPr>
          <a:xfrm>
            <a:off x="6503460" y="6490643"/>
            <a:ext cx="4801469" cy="230832"/>
          </a:xfrm>
          <a:prstGeom prst="rect">
            <a:avLst/>
          </a:prstGeom>
          <a:noFill/>
        </p:spPr>
        <p:txBody>
          <a:bodyPr wrap="square" rtlCol="0">
            <a:spAutoFit/>
          </a:bodyPr>
          <a:lstStyle/>
          <a:p>
            <a:pPr algn="ctr"/>
            <a:r>
              <a:rPr lang="en-US" sz="900" dirty="0">
                <a:solidFill>
                  <a:schemeClr val="bg1">
                    <a:lumMod val="75000"/>
                  </a:schemeClr>
                </a:solidFill>
                <a:ea typeface="Arial" charset="0"/>
                <a:cs typeface="Arial" charset="0"/>
              </a:rPr>
              <a:t>Elements of Computing Systems, Nisan &amp; Schocken, MIT Press, www.nand2tetris.org</a:t>
            </a:r>
          </a:p>
        </p:txBody>
      </p:sp>
    </p:spTree>
    <p:extLst>
      <p:ext uri="{BB962C8B-B14F-4D97-AF65-F5344CB8AC3E}">
        <p14:creationId xmlns:p14="http://schemas.microsoft.com/office/powerpoint/2010/main" val="16449187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Outline</a:t>
            </a:r>
          </a:p>
        </p:txBody>
      </p:sp>
      <p:sp>
        <p:nvSpPr>
          <p:cNvPr id="6" name="Content Placeholder 5"/>
          <p:cNvSpPr>
            <a:spLocks noGrp="1"/>
          </p:cNvSpPr>
          <p:nvPr>
            <p:ph idx="1"/>
          </p:nvPr>
        </p:nvSpPr>
        <p:spPr/>
        <p:txBody>
          <a:bodyPr/>
          <a:lstStyle/>
          <a:p>
            <a:r>
              <a:rPr lang="en-GB" dirty="0"/>
              <a:t>Machine language</a:t>
            </a:r>
          </a:p>
          <a:p>
            <a:r>
              <a:rPr lang="en-GB" dirty="0"/>
              <a:t>Assembly language</a:t>
            </a:r>
          </a:p>
          <a:p>
            <a:r>
              <a:rPr lang="en-GB" dirty="0"/>
              <a:t>Hack computer architecture</a:t>
            </a:r>
          </a:p>
          <a:p>
            <a:r>
              <a:rPr lang="en-GB" dirty="0"/>
              <a:t>Hack machine language </a:t>
            </a:r>
          </a:p>
          <a:p>
            <a:r>
              <a:rPr lang="en-GB" dirty="0"/>
              <a:t>Examples</a:t>
            </a:r>
          </a:p>
          <a:p>
            <a:r>
              <a:rPr lang="en-GB" dirty="0"/>
              <a:t>CPU Emulator</a:t>
            </a:r>
          </a:p>
        </p:txBody>
      </p:sp>
    </p:spTree>
    <p:extLst>
      <p:ext uri="{BB962C8B-B14F-4D97-AF65-F5344CB8AC3E}">
        <p14:creationId xmlns:p14="http://schemas.microsoft.com/office/powerpoint/2010/main" val="17323005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nvGraphicFramePr>
        <p:xfrm>
          <a:off x="2483558" y="372640"/>
          <a:ext cx="7224885" cy="6112720"/>
        </p:xfrm>
        <a:graphic>
          <a:graphicData uri="http://schemas.openxmlformats.org/drawingml/2006/table">
            <a:tbl>
              <a:tblPr firstRow="1" lastCol="1" bandRow="1">
                <a:tableStyleId>{9D7B26C5-4107-4FEC-AEDC-1716B250A1EF}</a:tableStyleId>
              </a:tblPr>
              <a:tblGrid>
                <a:gridCol w="802765">
                  <a:extLst>
                    <a:ext uri="{9D8B030D-6E8A-4147-A177-3AD203B41FA5}">
                      <a16:colId xmlns:a16="http://schemas.microsoft.com/office/drawing/2014/main" val="20000"/>
                    </a:ext>
                  </a:extLst>
                </a:gridCol>
                <a:gridCol w="802765">
                  <a:extLst>
                    <a:ext uri="{9D8B030D-6E8A-4147-A177-3AD203B41FA5}">
                      <a16:colId xmlns:a16="http://schemas.microsoft.com/office/drawing/2014/main" val="20001"/>
                    </a:ext>
                  </a:extLst>
                </a:gridCol>
                <a:gridCol w="802765">
                  <a:extLst>
                    <a:ext uri="{9D8B030D-6E8A-4147-A177-3AD203B41FA5}">
                      <a16:colId xmlns:a16="http://schemas.microsoft.com/office/drawing/2014/main" val="20002"/>
                    </a:ext>
                  </a:extLst>
                </a:gridCol>
                <a:gridCol w="802765">
                  <a:extLst>
                    <a:ext uri="{9D8B030D-6E8A-4147-A177-3AD203B41FA5}">
                      <a16:colId xmlns:a16="http://schemas.microsoft.com/office/drawing/2014/main" val="20003"/>
                    </a:ext>
                  </a:extLst>
                </a:gridCol>
                <a:gridCol w="802765">
                  <a:extLst>
                    <a:ext uri="{9D8B030D-6E8A-4147-A177-3AD203B41FA5}">
                      <a16:colId xmlns:a16="http://schemas.microsoft.com/office/drawing/2014/main" val="20004"/>
                    </a:ext>
                  </a:extLst>
                </a:gridCol>
                <a:gridCol w="802765">
                  <a:extLst>
                    <a:ext uri="{9D8B030D-6E8A-4147-A177-3AD203B41FA5}">
                      <a16:colId xmlns:a16="http://schemas.microsoft.com/office/drawing/2014/main" val="20005"/>
                    </a:ext>
                  </a:extLst>
                </a:gridCol>
                <a:gridCol w="802765">
                  <a:extLst>
                    <a:ext uri="{9D8B030D-6E8A-4147-A177-3AD203B41FA5}">
                      <a16:colId xmlns:a16="http://schemas.microsoft.com/office/drawing/2014/main" val="20006"/>
                    </a:ext>
                  </a:extLst>
                </a:gridCol>
                <a:gridCol w="802765">
                  <a:extLst>
                    <a:ext uri="{9D8B030D-6E8A-4147-A177-3AD203B41FA5}">
                      <a16:colId xmlns:a16="http://schemas.microsoft.com/office/drawing/2014/main" val="20007"/>
                    </a:ext>
                  </a:extLst>
                </a:gridCol>
                <a:gridCol w="802765">
                  <a:extLst>
                    <a:ext uri="{9D8B030D-6E8A-4147-A177-3AD203B41FA5}">
                      <a16:colId xmlns:a16="http://schemas.microsoft.com/office/drawing/2014/main" val="20008"/>
                    </a:ext>
                  </a:extLst>
                </a:gridCol>
              </a:tblGrid>
              <a:tr h="305636">
                <a:tc>
                  <a:txBody>
                    <a:bodyPr/>
                    <a:lstStyle/>
                    <a:p>
                      <a:pPr algn="ctr"/>
                      <a:r>
                        <a:rPr lang="en-GB" sz="1400" dirty="0" err="1">
                          <a:latin typeface="Courier" charset="0"/>
                          <a:ea typeface="Courier" charset="0"/>
                          <a:cs typeface="Courier" charset="0"/>
                        </a:rPr>
                        <a:t>zx</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err="1">
                          <a:latin typeface="Courier" charset="0"/>
                          <a:ea typeface="Courier" charset="0"/>
                          <a:cs typeface="Courier" charset="0"/>
                        </a:rPr>
                        <a:t>nx</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err="1">
                          <a:latin typeface="Courier" charset="0"/>
                          <a:ea typeface="Courier" charset="0"/>
                          <a:cs typeface="Courier" charset="0"/>
                        </a:rPr>
                        <a:t>zy</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err="1">
                          <a:latin typeface="Courier" charset="0"/>
                          <a:ea typeface="Courier" charset="0"/>
                          <a:cs typeface="Courier" charset="0"/>
                        </a:rPr>
                        <a:t>ny</a:t>
                      </a:r>
                      <a:endParaRPr lang="en-GB" sz="1400"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a:latin typeface="Courier" charset="0"/>
                          <a:ea typeface="Courier" charset="0"/>
                          <a:cs typeface="Courier" charset="0"/>
                        </a:rPr>
                        <a:t>f</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dirty="0">
                          <a:latin typeface="Courier" charset="0"/>
                          <a:ea typeface="Courier" charset="0"/>
                          <a:cs typeface="Courier" charset="0"/>
                        </a:rPr>
                        <a:t>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gridSpan="2">
                  <a:txBody>
                    <a:bodyPr/>
                    <a:lstStyle/>
                    <a:p>
                      <a:pPr algn="ctr"/>
                      <a:r>
                        <a:rPr lang="en-GB" sz="1400" dirty="0">
                          <a:latin typeface="Courier" charset="0"/>
                          <a:ea typeface="Courier" charset="0"/>
                          <a:cs typeface="Courier" charset="0"/>
                        </a:rPr>
                        <a:t>comp mnemonic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hMerge="1">
                  <a:txBody>
                    <a:bodyPr/>
                    <a:lstStyle/>
                    <a:p>
                      <a:pPr algn="ctr"/>
                      <a:endParaRPr lang="en-GB" sz="1400" dirty="0">
                        <a:latin typeface="Courier" charset="0"/>
                        <a:ea typeface="Courier" charset="0"/>
                        <a:cs typeface="Courier"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rowSpan="2">
                  <a:txBody>
                    <a:bodyPr/>
                    <a:lstStyle/>
                    <a:p>
                      <a:pPr algn="ctr"/>
                      <a:r>
                        <a:rPr lang="en-GB" sz="1400" dirty="0" err="1">
                          <a:latin typeface="Courier" charset="0"/>
                          <a:ea typeface="Courier" charset="0"/>
                          <a:cs typeface="Courier" charset="0"/>
                        </a:rPr>
                        <a:t>alu</a:t>
                      </a:r>
                      <a:endParaRPr lang="en-GB" sz="1400" dirty="0">
                        <a:latin typeface="Courier" charset="0"/>
                        <a:ea typeface="Courier" charset="0"/>
                        <a:cs typeface="Courier"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extLst>
                  <a:ext uri="{0D108BD9-81ED-4DB2-BD59-A6C34878D82A}">
                    <a16:rowId xmlns:a16="http://schemas.microsoft.com/office/drawing/2014/main" val="10000"/>
                  </a:ext>
                </a:extLst>
              </a:tr>
              <a:tr h="305636">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1</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2</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3</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4</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5</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c</a:t>
                      </a:r>
                      <a:r>
                        <a:rPr lang="en-GB" sz="1400" b="1" baseline="-25000" dirty="0">
                          <a:latin typeface="Courier" charset="0"/>
                          <a:ea typeface="Courier" charset="0"/>
                          <a:cs typeface="Courier" charset="0"/>
                        </a:rPr>
                        <a:t>6</a:t>
                      </a:r>
                      <a:endParaRPr lang="en-GB" sz="1400" b="1" dirty="0">
                        <a:latin typeface="Courier" charset="0"/>
                        <a:ea typeface="Courier" charset="0"/>
                        <a:cs typeface="Courier"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a=0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a:txBody>
                    <a:bodyPr/>
                    <a:lstStyle/>
                    <a:p>
                      <a:pPr algn="ctr"/>
                      <a:r>
                        <a:rPr lang="en-GB" sz="1400" b="1" dirty="0">
                          <a:latin typeface="Courier" charset="0"/>
                          <a:ea typeface="Courier" charset="0"/>
                          <a:cs typeface="Courier" charset="0"/>
                        </a:rPr>
                        <a:t>a=1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tc vMerge="1">
                  <a:txBody>
                    <a:bodyPr/>
                    <a:lstStyle/>
                    <a:p>
                      <a:pPr algn="ctr"/>
                      <a:endParaRPr lang="en-GB" sz="1400" dirty="0"/>
                    </a:p>
                  </a:txBody>
                  <a:tcPr anchor="ctr"/>
                </a:tc>
                <a:extLst>
                  <a:ext uri="{0D108BD9-81ED-4DB2-BD59-A6C34878D82A}">
                    <a16:rowId xmlns:a16="http://schemas.microsoft.com/office/drawing/2014/main" val="10001"/>
                  </a:ext>
                </a:extLst>
              </a:tr>
              <a:tr h="305636">
                <a:tc>
                  <a:txBody>
                    <a:bodyPr/>
                    <a:lstStyle/>
                    <a:p>
                      <a:pPr algn="ctr"/>
                      <a:r>
                        <a:rPr lang="en-GB" sz="1400" dirty="0">
                          <a:latin typeface="Courier" charset="0"/>
                          <a:ea typeface="Courier" charset="0"/>
                          <a:cs typeface="Courier" charset="0"/>
                        </a:rPr>
                        <a:t>1</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1</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1</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tc>
                  <a:txBody>
                    <a:bodyPr/>
                    <a:lstStyle/>
                    <a:p>
                      <a:pPr algn="ctr"/>
                      <a:endParaRPr lang="en-GB" sz="1400" dirty="0">
                        <a:latin typeface="Courier" charset="0"/>
                        <a:ea typeface="Courier" charset="0"/>
                        <a:cs typeface="Courier" charset="0"/>
                      </a:endParaRPr>
                    </a:p>
                  </a:txBody>
                  <a:tcPr>
                    <a:lnT w="12700" cap="flat" cmpd="sng" algn="ctr">
                      <a:solidFill>
                        <a:schemeClr val="tx1"/>
                      </a:solidFill>
                      <a:prstDash val="solid"/>
                      <a:round/>
                      <a:headEnd type="none" w="med" len="med"/>
                      <a:tailEnd type="none" w="med" len="med"/>
                    </a:lnT>
                  </a:tcPr>
                </a:tc>
                <a:tc>
                  <a:txBody>
                    <a:bodyPr/>
                    <a:lstStyle/>
                    <a:p>
                      <a:pPr algn="ctr"/>
                      <a:r>
                        <a:rPr lang="en-GB" sz="1400" dirty="0">
                          <a:latin typeface="Courier" charset="0"/>
                          <a:ea typeface="Courier" charset="0"/>
                          <a:cs typeface="Courier" charset="0"/>
                        </a:rPr>
                        <a:t>0</a:t>
                      </a:r>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2"/>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1</a:t>
                      </a:r>
                    </a:p>
                  </a:txBody>
                  <a:tcPr/>
                </a:tc>
                <a:extLst>
                  <a:ext uri="{0D108BD9-81ED-4DB2-BD59-A6C34878D82A}">
                    <a16:rowId xmlns:a16="http://schemas.microsoft.com/office/drawing/2014/main" val="10003"/>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-1</a:t>
                      </a:r>
                    </a:p>
                  </a:txBody>
                  <a:tcPr/>
                </a:tc>
                <a:extLst>
                  <a:ext uri="{0D108BD9-81ED-4DB2-BD59-A6C34878D82A}">
                    <a16:rowId xmlns:a16="http://schemas.microsoft.com/office/drawing/2014/main" val="10004"/>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a:t>
                      </a:r>
                    </a:p>
                  </a:txBody>
                  <a:tcPr/>
                </a:tc>
                <a:extLst>
                  <a:ext uri="{0D108BD9-81ED-4DB2-BD59-A6C34878D82A}">
                    <a16:rowId xmlns:a16="http://schemas.microsoft.com/office/drawing/2014/main" val="10005"/>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A</a:t>
                      </a:r>
                    </a:p>
                  </a:txBody>
                  <a:tcPr/>
                </a:tc>
                <a:tc>
                  <a:txBody>
                    <a:bodyPr/>
                    <a:lstStyle/>
                    <a:p>
                      <a:pPr algn="ctr"/>
                      <a:r>
                        <a:rPr lang="en-GB" sz="1400" dirty="0">
                          <a:latin typeface="Courier" charset="0"/>
                          <a:ea typeface="Courier" charset="0"/>
                          <a:cs typeface="Courier" charset="0"/>
                        </a:rPr>
                        <a:t>M</a:t>
                      </a:r>
                    </a:p>
                  </a:txBody>
                  <a:tcPr/>
                </a:tc>
                <a:tc>
                  <a:txBody>
                    <a:bodyPr/>
                    <a:lstStyle/>
                    <a:p>
                      <a:pPr algn="ctr"/>
                      <a:r>
                        <a:rPr lang="en-GB" sz="1400" dirty="0">
                          <a:latin typeface="Courier" charset="0"/>
                          <a:ea typeface="Courier" charset="0"/>
                          <a:cs typeface="Courier" charset="0"/>
                        </a:rPr>
                        <a:t>y</a:t>
                      </a:r>
                    </a:p>
                  </a:txBody>
                  <a:tcPr/>
                </a:tc>
                <a:extLst>
                  <a:ext uri="{0D108BD9-81ED-4DB2-BD59-A6C34878D82A}">
                    <a16:rowId xmlns:a16="http://schemas.microsoft.com/office/drawing/2014/main" val="10006"/>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a:t>
                      </a:r>
                    </a:p>
                  </a:txBody>
                  <a:tcPr/>
                </a:tc>
                <a:extLst>
                  <a:ext uri="{0D108BD9-81ED-4DB2-BD59-A6C34878D82A}">
                    <a16:rowId xmlns:a16="http://schemas.microsoft.com/office/drawing/2014/main" val="10007"/>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a:t>
                      </a:r>
                    </a:p>
                  </a:txBody>
                  <a:tcPr/>
                </a:tc>
                <a:tc>
                  <a:txBody>
                    <a:bodyPr/>
                    <a:lstStyle/>
                    <a:p>
                      <a:pPr algn="ctr"/>
                      <a:r>
                        <a:rPr lang="en-GB" sz="1400" dirty="0">
                          <a:latin typeface="Courier" charset="0"/>
                          <a:ea typeface="Courier" charset="0"/>
                          <a:cs typeface="Courier" charset="0"/>
                        </a:rPr>
                        <a:t>!M</a:t>
                      </a:r>
                    </a:p>
                  </a:txBody>
                  <a:tcPr/>
                </a:tc>
                <a:tc>
                  <a:txBody>
                    <a:bodyPr/>
                    <a:lstStyle/>
                    <a:p>
                      <a:pPr algn="ctr"/>
                      <a:r>
                        <a:rPr lang="en-GB" sz="1400" dirty="0">
                          <a:latin typeface="Courier" charset="0"/>
                          <a:ea typeface="Courier" charset="0"/>
                          <a:cs typeface="Courier" charset="0"/>
                        </a:rPr>
                        <a:t>!y</a:t>
                      </a:r>
                    </a:p>
                  </a:txBody>
                  <a:tcPr/>
                </a:tc>
                <a:extLst>
                  <a:ext uri="{0D108BD9-81ED-4DB2-BD59-A6C34878D82A}">
                    <a16:rowId xmlns:a16="http://schemas.microsoft.com/office/drawing/2014/main" val="10008"/>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a:t>
                      </a:r>
                    </a:p>
                  </a:txBody>
                  <a:tcPr/>
                </a:tc>
                <a:extLst>
                  <a:ext uri="{0D108BD9-81ED-4DB2-BD59-A6C34878D82A}">
                    <a16:rowId xmlns:a16="http://schemas.microsoft.com/office/drawing/2014/main" val="10009"/>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a:t>
                      </a:r>
                    </a:p>
                  </a:txBody>
                  <a:tcPr/>
                </a:tc>
                <a:tc>
                  <a:txBody>
                    <a:bodyPr/>
                    <a:lstStyle/>
                    <a:p>
                      <a:pPr algn="ctr"/>
                      <a:r>
                        <a:rPr lang="en-GB" sz="1400" dirty="0">
                          <a:latin typeface="Courier" charset="0"/>
                          <a:ea typeface="Courier" charset="0"/>
                          <a:cs typeface="Courier" charset="0"/>
                        </a:rPr>
                        <a:t>-M</a:t>
                      </a:r>
                    </a:p>
                  </a:txBody>
                  <a:tcPr/>
                </a:tc>
                <a:tc>
                  <a:txBody>
                    <a:bodyPr/>
                    <a:lstStyle/>
                    <a:p>
                      <a:pPr algn="ctr"/>
                      <a:r>
                        <a:rPr lang="en-GB" sz="1400" dirty="0">
                          <a:latin typeface="Courier" charset="0"/>
                          <a:ea typeface="Courier" charset="0"/>
                          <a:cs typeface="Courier" charset="0"/>
                        </a:rPr>
                        <a:t>-y</a:t>
                      </a:r>
                    </a:p>
                  </a:txBody>
                  <a:tcPr/>
                </a:tc>
                <a:extLst>
                  <a:ext uri="{0D108BD9-81ED-4DB2-BD59-A6C34878D82A}">
                    <a16:rowId xmlns:a16="http://schemas.microsoft.com/office/drawing/2014/main" val="10010"/>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x+1</a:t>
                      </a:r>
                    </a:p>
                  </a:txBody>
                  <a:tcPr/>
                </a:tc>
                <a:extLst>
                  <a:ext uri="{0D108BD9-81ED-4DB2-BD59-A6C34878D82A}">
                    <a16:rowId xmlns:a16="http://schemas.microsoft.com/office/drawing/2014/main" val="10011"/>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A+1</a:t>
                      </a:r>
                    </a:p>
                  </a:txBody>
                  <a:tcPr/>
                </a:tc>
                <a:tc>
                  <a:txBody>
                    <a:bodyPr/>
                    <a:lstStyle/>
                    <a:p>
                      <a:pPr algn="ctr"/>
                      <a:r>
                        <a:rPr lang="en-GB" sz="1400" dirty="0">
                          <a:latin typeface="Courier" charset="0"/>
                          <a:ea typeface="Courier" charset="0"/>
                          <a:cs typeface="Courier" charset="0"/>
                        </a:rPr>
                        <a:t>M+1</a:t>
                      </a:r>
                    </a:p>
                  </a:txBody>
                  <a:tcPr/>
                </a:tc>
                <a:tc>
                  <a:txBody>
                    <a:bodyPr/>
                    <a:lstStyle/>
                    <a:p>
                      <a:pPr algn="ctr"/>
                      <a:r>
                        <a:rPr lang="en-GB" sz="1400" dirty="0">
                          <a:latin typeface="Courier" charset="0"/>
                          <a:ea typeface="Courier" charset="0"/>
                          <a:cs typeface="Courier" charset="0"/>
                        </a:rPr>
                        <a:t>y+1</a:t>
                      </a:r>
                    </a:p>
                  </a:txBody>
                  <a:tcPr/>
                </a:tc>
                <a:extLst>
                  <a:ext uri="{0D108BD9-81ED-4DB2-BD59-A6C34878D82A}">
                    <a16:rowId xmlns:a16="http://schemas.microsoft.com/office/drawing/2014/main" val="10012"/>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D-1</a:t>
                      </a:r>
                    </a:p>
                  </a:txBody>
                  <a:tcPr/>
                </a:tc>
                <a:tc>
                  <a:txBody>
                    <a:bodyPr/>
                    <a:lstStyle/>
                    <a:p>
                      <a:pPr algn="ctr"/>
                      <a:endParaRPr lang="en-GB" sz="1400" dirty="0">
                        <a:latin typeface="Courier" charset="0"/>
                        <a:ea typeface="Courier" charset="0"/>
                        <a:cs typeface="Courier" charset="0"/>
                      </a:endParaRPr>
                    </a:p>
                  </a:txBody>
                  <a:tcPr/>
                </a:tc>
                <a:tc>
                  <a:txBody>
                    <a:bodyPr/>
                    <a:lstStyle/>
                    <a:p>
                      <a:pPr algn="ctr"/>
                      <a:r>
                        <a:rPr lang="en-GB" sz="1400" dirty="0">
                          <a:latin typeface="Courier" charset="0"/>
                          <a:ea typeface="Courier" charset="0"/>
                          <a:cs typeface="Courier" charset="0"/>
                        </a:rPr>
                        <a:t>x-1</a:t>
                      </a:r>
                    </a:p>
                  </a:txBody>
                  <a:tcPr/>
                </a:tc>
                <a:extLst>
                  <a:ext uri="{0D108BD9-81ED-4DB2-BD59-A6C34878D82A}">
                    <a16:rowId xmlns:a16="http://schemas.microsoft.com/office/drawing/2014/main" val="10013"/>
                  </a:ext>
                </a:extLst>
              </a:tr>
              <a:tr h="305636">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A-1</a:t>
                      </a:r>
                    </a:p>
                  </a:txBody>
                  <a:tcPr/>
                </a:tc>
                <a:tc>
                  <a:txBody>
                    <a:bodyPr/>
                    <a:lstStyle/>
                    <a:p>
                      <a:pPr algn="ctr"/>
                      <a:r>
                        <a:rPr lang="en-GB" sz="1400" dirty="0">
                          <a:latin typeface="Courier" charset="0"/>
                          <a:ea typeface="Courier" charset="0"/>
                          <a:cs typeface="Courier" charset="0"/>
                        </a:rPr>
                        <a:t>M-1</a:t>
                      </a:r>
                    </a:p>
                  </a:txBody>
                  <a:tcPr/>
                </a:tc>
                <a:tc>
                  <a:txBody>
                    <a:bodyPr/>
                    <a:lstStyle/>
                    <a:p>
                      <a:pPr algn="ctr"/>
                      <a:r>
                        <a:rPr lang="en-GB" sz="1400" dirty="0">
                          <a:latin typeface="Courier" charset="0"/>
                          <a:ea typeface="Courier" charset="0"/>
                          <a:cs typeface="Courier" charset="0"/>
                        </a:rPr>
                        <a:t>y-1</a:t>
                      </a:r>
                    </a:p>
                  </a:txBody>
                  <a:tcPr/>
                </a:tc>
                <a:extLst>
                  <a:ext uri="{0D108BD9-81ED-4DB2-BD59-A6C34878D82A}">
                    <a16:rowId xmlns:a16="http://schemas.microsoft.com/office/drawing/2014/main" val="10014"/>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D+A</a:t>
                      </a:r>
                    </a:p>
                  </a:txBody>
                  <a:tcPr/>
                </a:tc>
                <a:tc>
                  <a:txBody>
                    <a:bodyPr/>
                    <a:lstStyle/>
                    <a:p>
                      <a:pPr algn="ctr"/>
                      <a:r>
                        <a:rPr lang="en-GB" sz="1400" dirty="0">
                          <a:latin typeface="Courier" charset="0"/>
                          <a:ea typeface="Courier" charset="0"/>
                          <a:cs typeface="Courier" charset="0"/>
                        </a:rPr>
                        <a:t>D+M</a:t>
                      </a:r>
                    </a:p>
                  </a:txBody>
                  <a:tcPr/>
                </a:tc>
                <a:tc>
                  <a:txBody>
                    <a:bodyPr/>
                    <a:lstStyle/>
                    <a:p>
                      <a:pPr algn="ctr"/>
                      <a:r>
                        <a:rPr lang="en-GB" sz="1400" dirty="0" err="1">
                          <a:latin typeface="Courier" charset="0"/>
                          <a:ea typeface="Courier" charset="0"/>
                          <a:cs typeface="Courier" charset="0"/>
                        </a:rPr>
                        <a:t>x+y</a:t>
                      </a:r>
                      <a:endParaRPr lang="en-GB" sz="1400" dirty="0">
                        <a:latin typeface="Courier" charset="0"/>
                        <a:ea typeface="Courier" charset="0"/>
                        <a:cs typeface="Courier" charset="0"/>
                      </a:endParaRPr>
                    </a:p>
                  </a:txBody>
                  <a:tcPr/>
                </a:tc>
                <a:extLst>
                  <a:ext uri="{0D108BD9-81ED-4DB2-BD59-A6C34878D82A}">
                    <a16:rowId xmlns:a16="http://schemas.microsoft.com/office/drawing/2014/main" val="10015"/>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a:t>
                      </a:r>
                    </a:p>
                  </a:txBody>
                  <a:tcPr/>
                </a:tc>
                <a:tc>
                  <a:txBody>
                    <a:bodyPr/>
                    <a:lstStyle/>
                    <a:p>
                      <a:pPr algn="ctr"/>
                      <a:r>
                        <a:rPr lang="en-GB" sz="1400" dirty="0">
                          <a:latin typeface="Courier" charset="0"/>
                          <a:ea typeface="Courier" charset="0"/>
                          <a:cs typeface="Courier" charset="0"/>
                        </a:rPr>
                        <a:t>D-M</a:t>
                      </a:r>
                    </a:p>
                  </a:txBody>
                  <a:tcPr/>
                </a:tc>
                <a:tc>
                  <a:txBody>
                    <a:bodyPr/>
                    <a:lstStyle/>
                    <a:p>
                      <a:pPr algn="ctr"/>
                      <a:r>
                        <a:rPr lang="en-GB" sz="1400" dirty="0">
                          <a:latin typeface="Courier" charset="0"/>
                          <a:ea typeface="Courier" charset="0"/>
                          <a:cs typeface="Courier" charset="0"/>
                        </a:rPr>
                        <a:t>x-y</a:t>
                      </a:r>
                    </a:p>
                  </a:txBody>
                  <a:tcPr/>
                </a:tc>
                <a:extLst>
                  <a:ext uri="{0D108BD9-81ED-4DB2-BD59-A6C34878D82A}">
                    <a16:rowId xmlns:a16="http://schemas.microsoft.com/office/drawing/2014/main" val="10016"/>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A-D</a:t>
                      </a:r>
                    </a:p>
                  </a:txBody>
                  <a:tcPr/>
                </a:tc>
                <a:tc>
                  <a:txBody>
                    <a:bodyPr/>
                    <a:lstStyle/>
                    <a:p>
                      <a:pPr algn="ctr"/>
                      <a:r>
                        <a:rPr lang="en-GB" sz="1400" dirty="0">
                          <a:latin typeface="Courier" charset="0"/>
                          <a:ea typeface="Courier" charset="0"/>
                          <a:cs typeface="Courier" charset="0"/>
                        </a:rPr>
                        <a:t>M-D</a:t>
                      </a:r>
                    </a:p>
                  </a:txBody>
                  <a:tcPr/>
                </a:tc>
                <a:tc>
                  <a:txBody>
                    <a:bodyPr/>
                    <a:lstStyle/>
                    <a:p>
                      <a:pPr algn="ctr"/>
                      <a:r>
                        <a:rPr lang="en-GB" sz="1400" dirty="0">
                          <a:latin typeface="Courier" charset="0"/>
                          <a:ea typeface="Courier" charset="0"/>
                          <a:cs typeface="Courier" charset="0"/>
                        </a:rPr>
                        <a:t>y-x</a:t>
                      </a:r>
                    </a:p>
                  </a:txBody>
                  <a:tcPr/>
                </a:tc>
                <a:extLst>
                  <a:ext uri="{0D108BD9-81ED-4DB2-BD59-A6C34878D82A}">
                    <a16:rowId xmlns:a16="http://schemas.microsoft.com/office/drawing/2014/main" val="10017"/>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D&amp;A</a:t>
                      </a:r>
                    </a:p>
                  </a:txBody>
                  <a:tcPr/>
                </a:tc>
                <a:tc>
                  <a:txBody>
                    <a:bodyPr/>
                    <a:lstStyle/>
                    <a:p>
                      <a:pPr algn="ctr"/>
                      <a:r>
                        <a:rPr lang="en-GB" sz="1400" dirty="0">
                          <a:latin typeface="Courier" charset="0"/>
                          <a:ea typeface="Courier" charset="0"/>
                          <a:cs typeface="Courier" charset="0"/>
                        </a:rPr>
                        <a:t>D&amp;M</a:t>
                      </a:r>
                    </a:p>
                  </a:txBody>
                  <a:tcPr/>
                </a:tc>
                <a:tc>
                  <a:txBody>
                    <a:bodyPr/>
                    <a:lstStyle/>
                    <a:p>
                      <a:pPr algn="ctr"/>
                      <a:r>
                        <a:rPr lang="en-GB" sz="1400" dirty="0" err="1">
                          <a:latin typeface="Courier" charset="0"/>
                          <a:ea typeface="Courier" charset="0"/>
                          <a:cs typeface="Courier" charset="0"/>
                        </a:rPr>
                        <a:t>x&amp;y</a:t>
                      </a:r>
                      <a:endParaRPr lang="en-GB" sz="1400" dirty="0">
                        <a:latin typeface="Courier" charset="0"/>
                        <a:ea typeface="Courier" charset="0"/>
                        <a:cs typeface="Courier" charset="0"/>
                      </a:endParaRPr>
                    </a:p>
                  </a:txBody>
                  <a:tcPr/>
                </a:tc>
                <a:extLst>
                  <a:ext uri="{0D108BD9-81ED-4DB2-BD59-A6C34878D82A}">
                    <a16:rowId xmlns:a16="http://schemas.microsoft.com/office/drawing/2014/main" val="10018"/>
                  </a:ext>
                </a:extLst>
              </a:tr>
              <a:tr h="305636">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0</a:t>
                      </a:r>
                    </a:p>
                  </a:txBody>
                  <a:tcPr/>
                </a:tc>
                <a:tc>
                  <a:txBody>
                    <a:bodyPr/>
                    <a:lstStyle/>
                    <a:p>
                      <a:pPr algn="ctr"/>
                      <a:r>
                        <a:rPr lang="en-GB" sz="1400" dirty="0">
                          <a:latin typeface="Courier" charset="0"/>
                          <a:ea typeface="Courier" charset="0"/>
                          <a:cs typeface="Courier" charset="0"/>
                        </a:rPr>
                        <a:t>1</a:t>
                      </a:r>
                    </a:p>
                  </a:txBody>
                  <a:tcPr/>
                </a:tc>
                <a:tc>
                  <a:txBody>
                    <a:bodyPr/>
                    <a:lstStyle/>
                    <a:p>
                      <a:pPr algn="ctr"/>
                      <a:r>
                        <a:rPr lang="en-GB" sz="1400" dirty="0">
                          <a:latin typeface="Courier" charset="0"/>
                          <a:ea typeface="Courier" charset="0"/>
                          <a:cs typeface="Courier" charset="0"/>
                        </a:rPr>
                        <a:t>D|A</a:t>
                      </a:r>
                    </a:p>
                  </a:txBody>
                  <a:tcPr/>
                </a:tc>
                <a:tc>
                  <a:txBody>
                    <a:bodyPr/>
                    <a:lstStyle/>
                    <a:p>
                      <a:pPr algn="ctr"/>
                      <a:r>
                        <a:rPr lang="en-GB" sz="1400" dirty="0">
                          <a:latin typeface="Courier" charset="0"/>
                          <a:ea typeface="Courier" charset="0"/>
                          <a:cs typeface="Courier" charset="0"/>
                        </a:rPr>
                        <a:t>D|M</a:t>
                      </a:r>
                    </a:p>
                  </a:txBody>
                  <a:tcPr/>
                </a:tc>
                <a:tc>
                  <a:txBody>
                    <a:bodyPr/>
                    <a:lstStyle/>
                    <a:p>
                      <a:pPr algn="ctr"/>
                      <a:r>
                        <a:rPr lang="en-GB" sz="1400" dirty="0" err="1">
                          <a:latin typeface="Courier" charset="0"/>
                          <a:ea typeface="Courier" charset="0"/>
                          <a:cs typeface="Courier" charset="0"/>
                        </a:rPr>
                        <a:t>x|y</a:t>
                      </a:r>
                      <a:endParaRPr lang="en-GB" sz="1400" dirty="0">
                        <a:latin typeface="Courier" charset="0"/>
                        <a:ea typeface="Courier" charset="0"/>
                        <a:cs typeface="Courier" charset="0"/>
                      </a:endParaRPr>
                    </a:p>
                  </a:txBody>
                  <a:tcPr/>
                </a:tc>
                <a:extLst>
                  <a:ext uri="{0D108BD9-81ED-4DB2-BD59-A6C34878D82A}">
                    <a16:rowId xmlns:a16="http://schemas.microsoft.com/office/drawing/2014/main" val="10019"/>
                  </a:ext>
                </a:extLst>
              </a:tr>
            </a:tbl>
          </a:graphicData>
        </a:graphic>
      </p:graphicFrame>
    </p:spTree>
    <p:extLst>
      <p:ext uri="{BB962C8B-B14F-4D97-AF65-F5344CB8AC3E}">
        <p14:creationId xmlns:p14="http://schemas.microsoft.com/office/powerpoint/2010/main" val="15923593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Destination</a:t>
            </a:r>
          </a:p>
        </p:txBody>
      </p:sp>
      <p:graphicFrame>
        <p:nvGraphicFramePr>
          <p:cNvPr id="5" name="Content Placeholder 4"/>
          <p:cNvGraphicFramePr>
            <a:graphicFrameLocks noGrp="1"/>
          </p:cNvGraphicFramePr>
          <p:nvPr>
            <p:ph idx="1"/>
          </p:nvPr>
        </p:nvGraphicFramePr>
        <p:xfrm>
          <a:off x="1636123" y="1690688"/>
          <a:ext cx="8919754" cy="3337560"/>
        </p:xfrm>
        <a:graphic>
          <a:graphicData uri="http://schemas.openxmlformats.org/drawingml/2006/table">
            <a:tbl>
              <a:tblPr firstRow="1" bandRow="1">
                <a:tableStyleId>{9D7B26C5-4107-4FEC-AEDC-1716B250A1EF}</a:tableStyleId>
              </a:tblPr>
              <a:tblGrid>
                <a:gridCol w="1008794">
                  <a:extLst>
                    <a:ext uri="{9D8B030D-6E8A-4147-A177-3AD203B41FA5}">
                      <a16:colId xmlns:a16="http://schemas.microsoft.com/office/drawing/2014/main" val="20000"/>
                    </a:ext>
                  </a:extLst>
                </a:gridCol>
                <a:gridCol w="1008794">
                  <a:extLst>
                    <a:ext uri="{9D8B030D-6E8A-4147-A177-3AD203B41FA5}">
                      <a16:colId xmlns:a16="http://schemas.microsoft.com/office/drawing/2014/main" val="20001"/>
                    </a:ext>
                  </a:extLst>
                </a:gridCol>
                <a:gridCol w="1008794">
                  <a:extLst>
                    <a:ext uri="{9D8B030D-6E8A-4147-A177-3AD203B41FA5}">
                      <a16:colId xmlns:a16="http://schemas.microsoft.com/office/drawing/2014/main" val="20002"/>
                    </a:ext>
                  </a:extLst>
                </a:gridCol>
                <a:gridCol w="1569567">
                  <a:extLst>
                    <a:ext uri="{9D8B030D-6E8A-4147-A177-3AD203B41FA5}">
                      <a16:colId xmlns:a16="http://schemas.microsoft.com/office/drawing/2014/main" val="20003"/>
                    </a:ext>
                  </a:extLst>
                </a:gridCol>
                <a:gridCol w="4323805">
                  <a:extLst>
                    <a:ext uri="{9D8B030D-6E8A-4147-A177-3AD203B41FA5}">
                      <a16:colId xmlns:a16="http://schemas.microsoft.com/office/drawing/2014/main" val="20004"/>
                    </a:ext>
                  </a:extLst>
                </a:gridCol>
              </a:tblGrid>
              <a:tr h="370840">
                <a:tc>
                  <a:txBody>
                    <a:bodyPr/>
                    <a:lstStyle/>
                    <a:p>
                      <a:pPr algn="ctr"/>
                      <a:r>
                        <a:rPr lang="en-GB" dirty="0"/>
                        <a:t>d</a:t>
                      </a:r>
                      <a:r>
                        <a:rPr lang="en-GB" baseline="-25000" dirty="0"/>
                        <a:t>1</a:t>
                      </a:r>
                    </a:p>
                  </a:txBody>
                  <a:tcPr/>
                </a:tc>
                <a:tc>
                  <a:txBody>
                    <a:bodyPr/>
                    <a:lstStyle/>
                    <a:p>
                      <a:pPr algn="ctr"/>
                      <a:r>
                        <a:rPr lang="en-GB" dirty="0"/>
                        <a:t>d</a:t>
                      </a:r>
                      <a:r>
                        <a:rPr lang="en-GB" baseline="-25000" dirty="0"/>
                        <a:t>2</a:t>
                      </a:r>
                    </a:p>
                  </a:txBody>
                  <a:tcPr/>
                </a:tc>
                <a:tc>
                  <a:txBody>
                    <a:bodyPr/>
                    <a:lstStyle/>
                    <a:p>
                      <a:pPr algn="ctr"/>
                      <a:r>
                        <a:rPr lang="en-GB" dirty="0"/>
                        <a:t>d</a:t>
                      </a:r>
                      <a:r>
                        <a:rPr lang="en-GB" baseline="-25000" dirty="0"/>
                        <a:t>3</a:t>
                      </a:r>
                    </a:p>
                  </a:txBody>
                  <a:tcPr/>
                </a:tc>
                <a:tc>
                  <a:txBody>
                    <a:bodyPr/>
                    <a:lstStyle/>
                    <a:p>
                      <a:r>
                        <a:rPr lang="en-GB" dirty="0"/>
                        <a:t>Mnemonic</a:t>
                      </a:r>
                    </a:p>
                  </a:txBody>
                  <a:tcPr/>
                </a:tc>
                <a:tc>
                  <a:txBody>
                    <a:bodyPr/>
                    <a:lstStyle/>
                    <a:p>
                      <a:r>
                        <a:rPr lang="en-GB" dirty="0"/>
                        <a:t>Destination</a:t>
                      </a:r>
                    </a:p>
                  </a:txBody>
                  <a:tcPr/>
                </a:tc>
                <a:extLst>
                  <a:ext uri="{0D108BD9-81ED-4DB2-BD59-A6C34878D82A}">
                    <a16:rowId xmlns:a16="http://schemas.microsoft.com/office/drawing/2014/main" val="10000"/>
                  </a:ext>
                </a:extLst>
              </a:tr>
              <a:tr h="370840">
                <a:tc>
                  <a:txBody>
                    <a:bodyPr/>
                    <a:lstStyle/>
                    <a:p>
                      <a:pPr algn="ctr"/>
                      <a:r>
                        <a:rPr lang="en-GB" dirty="0"/>
                        <a:t>0</a:t>
                      </a:r>
                    </a:p>
                  </a:txBody>
                  <a:tcPr/>
                </a:tc>
                <a:tc>
                  <a:txBody>
                    <a:bodyPr/>
                    <a:lstStyle/>
                    <a:p>
                      <a:pPr algn="ctr"/>
                      <a:r>
                        <a:rPr lang="en-GB" dirty="0"/>
                        <a:t>0</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null</a:t>
                      </a:r>
                    </a:p>
                  </a:txBody>
                  <a:tcPr/>
                </a:tc>
                <a:tc>
                  <a:txBody>
                    <a:bodyPr/>
                    <a:lstStyle/>
                    <a:p>
                      <a:r>
                        <a:rPr lang="en-GB" dirty="0"/>
                        <a:t>Not stored anywhere</a:t>
                      </a:r>
                    </a:p>
                  </a:txBody>
                  <a:tcPr/>
                </a:tc>
                <a:extLst>
                  <a:ext uri="{0D108BD9-81ED-4DB2-BD59-A6C34878D82A}">
                    <a16:rowId xmlns:a16="http://schemas.microsoft.com/office/drawing/2014/main" val="10001"/>
                  </a:ext>
                </a:extLst>
              </a:tr>
              <a:tr h="370840">
                <a:tc>
                  <a:txBody>
                    <a:bodyPr/>
                    <a:lstStyle/>
                    <a:p>
                      <a:pPr algn="ctr"/>
                      <a:r>
                        <a:rPr lang="en-GB" dirty="0"/>
                        <a:t>0</a:t>
                      </a:r>
                    </a:p>
                  </a:txBody>
                  <a:tcPr/>
                </a:tc>
                <a:tc>
                  <a:txBody>
                    <a:bodyPr/>
                    <a:lstStyle/>
                    <a:p>
                      <a:pPr algn="ctr"/>
                      <a:r>
                        <a:rPr lang="en-GB" dirty="0"/>
                        <a:t>0</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M</a:t>
                      </a:r>
                    </a:p>
                  </a:txBody>
                  <a:tcPr/>
                </a:tc>
                <a:tc>
                  <a:txBody>
                    <a:bodyPr/>
                    <a:lstStyle/>
                    <a:p>
                      <a:r>
                        <a:rPr lang="en-GB" dirty="0"/>
                        <a:t>Memory[A]</a:t>
                      </a:r>
                    </a:p>
                  </a:txBody>
                  <a:tcPr/>
                </a:tc>
                <a:extLst>
                  <a:ext uri="{0D108BD9-81ED-4DB2-BD59-A6C34878D82A}">
                    <a16:rowId xmlns:a16="http://schemas.microsoft.com/office/drawing/2014/main" val="10002"/>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D</a:t>
                      </a:r>
                    </a:p>
                  </a:txBody>
                  <a:tcPr/>
                </a:tc>
                <a:tc>
                  <a:txBody>
                    <a:bodyPr/>
                    <a:lstStyle/>
                    <a:p>
                      <a:r>
                        <a:rPr lang="en-GB" dirty="0"/>
                        <a:t>D register</a:t>
                      </a:r>
                    </a:p>
                  </a:txBody>
                  <a:tcPr/>
                </a:tc>
                <a:extLst>
                  <a:ext uri="{0D108BD9-81ED-4DB2-BD59-A6C34878D82A}">
                    <a16:rowId xmlns:a16="http://schemas.microsoft.com/office/drawing/2014/main" val="10003"/>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MD</a:t>
                      </a:r>
                    </a:p>
                  </a:txBody>
                  <a:tcPr/>
                </a:tc>
                <a:tc>
                  <a:txBody>
                    <a:bodyPr/>
                    <a:lstStyle/>
                    <a:p>
                      <a:r>
                        <a:rPr lang="en-GB" dirty="0"/>
                        <a:t>Memory[A] and D</a:t>
                      </a:r>
                    </a:p>
                  </a:txBody>
                  <a:tcPr/>
                </a:tc>
                <a:extLst>
                  <a:ext uri="{0D108BD9-81ED-4DB2-BD59-A6C34878D82A}">
                    <a16:rowId xmlns:a16="http://schemas.microsoft.com/office/drawing/2014/main" val="10004"/>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A</a:t>
                      </a:r>
                    </a:p>
                  </a:txBody>
                  <a:tcPr/>
                </a:tc>
                <a:tc>
                  <a:txBody>
                    <a:bodyPr/>
                    <a:lstStyle/>
                    <a:p>
                      <a:r>
                        <a:rPr lang="en-GB" dirty="0"/>
                        <a:t>A register</a:t>
                      </a:r>
                    </a:p>
                  </a:txBody>
                  <a:tcPr/>
                </a:tc>
                <a:extLst>
                  <a:ext uri="{0D108BD9-81ED-4DB2-BD59-A6C34878D82A}">
                    <a16:rowId xmlns:a16="http://schemas.microsoft.com/office/drawing/2014/main" val="10005"/>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AM</a:t>
                      </a:r>
                    </a:p>
                  </a:txBody>
                  <a:tcPr/>
                </a:tc>
                <a:tc>
                  <a:txBody>
                    <a:bodyPr/>
                    <a:lstStyle/>
                    <a:p>
                      <a:r>
                        <a:rPr lang="en-GB" dirty="0"/>
                        <a:t>A register and Memory[A]</a:t>
                      </a:r>
                    </a:p>
                  </a:txBody>
                  <a:tcPr/>
                </a:tc>
                <a:extLst>
                  <a:ext uri="{0D108BD9-81ED-4DB2-BD59-A6C34878D82A}">
                    <a16:rowId xmlns:a16="http://schemas.microsoft.com/office/drawing/2014/main" val="10006"/>
                  </a:ext>
                </a:extLst>
              </a:tr>
              <a:tr h="370840">
                <a:tc>
                  <a:txBody>
                    <a:bodyPr/>
                    <a:lstStyle/>
                    <a:p>
                      <a:pPr algn="ctr"/>
                      <a:r>
                        <a:rPr lang="en-GB" dirty="0"/>
                        <a:t>1</a:t>
                      </a:r>
                    </a:p>
                  </a:txBody>
                  <a:tcPr/>
                </a:tc>
                <a:tc>
                  <a:txBody>
                    <a:bodyPr/>
                    <a:lstStyle/>
                    <a:p>
                      <a:pPr algn="ctr"/>
                      <a:r>
                        <a:rPr lang="en-GB" dirty="0"/>
                        <a:t>1</a:t>
                      </a:r>
                    </a:p>
                  </a:txBody>
                  <a:tcPr/>
                </a:tc>
                <a:tc>
                  <a:txBody>
                    <a:bodyPr/>
                    <a:lstStyle/>
                    <a:p>
                      <a:pPr algn="ctr"/>
                      <a:r>
                        <a:rPr lang="en-GB" dirty="0"/>
                        <a:t>0</a:t>
                      </a:r>
                    </a:p>
                  </a:txBody>
                  <a:tcPr/>
                </a:tc>
                <a:tc>
                  <a:txBody>
                    <a:bodyPr/>
                    <a:lstStyle/>
                    <a:p>
                      <a:r>
                        <a:rPr lang="en-GB" dirty="0">
                          <a:latin typeface="Courier" charset="0"/>
                          <a:ea typeface="Courier" charset="0"/>
                          <a:cs typeface="Courier" charset="0"/>
                        </a:rPr>
                        <a:t>AD</a:t>
                      </a:r>
                    </a:p>
                  </a:txBody>
                  <a:tcPr/>
                </a:tc>
                <a:tc>
                  <a:txBody>
                    <a:bodyPr/>
                    <a:lstStyle/>
                    <a:p>
                      <a:r>
                        <a:rPr lang="en-GB" dirty="0"/>
                        <a:t>A register</a:t>
                      </a:r>
                      <a:r>
                        <a:rPr lang="en-GB" baseline="0" dirty="0"/>
                        <a:t> and D register</a:t>
                      </a:r>
                      <a:endParaRPr lang="en-GB" dirty="0"/>
                    </a:p>
                  </a:txBody>
                  <a:tcPr/>
                </a:tc>
                <a:extLst>
                  <a:ext uri="{0D108BD9-81ED-4DB2-BD59-A6C34878D82A}">
                    <a16:rowId xmlns:a16="http://schemas.microsoft.com/office/drawing/2014/main" val="10007"/>
                  </a:ext>
                </a:extLst>
              </a:tr>
              <a:tr h="370840">
                <a:tc>
                  <a:txBody>
                    <a:bodyPr/>
                    <a:lstStyle/>
                    <a:p>
                      <a:pPr algn="ctr"/>
                      <a:r>
                        <a:rPr lang="en-GB" dirty="0"/>
                        <a:t>1</a:t>
                      </a:r>
                    </a:p>
                  </a:txBody>
                  <a:tcPr/>
                </a:tc>
                <a:tc>
                  <a:txBody>
                    <a:bodyPr/>
                    <a:lstStyle/>
                    <a:p>
                      <a:pPr algn="ctr"/>
                      <a:r>
                        <a:rPr lang="en-GB" dirty="0"/>
                        <a:t>1</a:t>
                      </a:r>
                    </a:p>
                  </a:txBody>
                  <a:tcPr/>
                </a:tc>
                <a:tc>
                  <a:txBody>
                    <a:bodyPr/>
                    <a:lstStyle/>
                    <a:p>
                      <a:pPr algn="ctr"/>
                      <a:r>
                        <a:rPr lang="en-GB" dirty="0"/>
                        <a:t>1</a:t>
                      </a:r>
                    </a:p>
                  </a:txBody>
                  <a:tcPr/>
                </a:tc>
                <a:tc>
                  <a:txBody>
                    <a:bodyPr/>
                    <a:lstStyle/>
                    <a:p>
                      <a:r>
                        <a:rPr lang="en-GB" dirty="0">
                          <a:latin typeface="Courier" charset="0"/>
                          <a:ea typeface="Courier" charset="0"/>
                          <a:cs typeface="Courier" charset="0"/>
                        </a:rPr>
                        <a:t>AMD</a:t>
                      </a:r>
                    </a:p>
                  </a:txBody>
                  <a:tcPr/>
                </a:tc>
                <a:tc>
                  <a:txBody>
                    <a:bodyPr/>
                    <a:lstStyle/>
                    <a:p>
                      <a:r>
                        <a:rPr lang="en-GB" dirty="0"/>
                        <a:t>A</a:t>
                      </a:r>
                      <a:r>
                        <a:rPr lang="en-GB" baseline="0" dirty="0"/>
                        <a:t> register, Memory[A] and D register</a:t>
                      </a:r>
                      <a:endParaRPr lang="en-GB" dirty="0"/>
                    </a:p>
                  </a:txBody>
                  <a:tcPr/>
                </a:tc>
                <a:extLst>
                  <a:ext uri="{0D108BD9-81ED-4DB2-BD59-A6C34878D82A}">
                    <a16:rowId xmlns:a16="http://schemas.microsoft.com/office/drawing/2014/main" val="10008"/>
                  </a:ext>
                </a:extLst>
              </a:tr>
            </a:tbl>
          </a:graphicData>
        </a:graphic>
      </p:graphicFrame>
      <p:sp>
        <p:nvSpPr>
          <p:cNvPr id="6" name="Content Placeholder 2"/>
          <p:cNvSpPr txBox="1">
            <a:spLocks/>
          </p:cNvSpPr>
          <p:nvPr/>
        </p:nvSpPr>
        <p:spPr>
          <a:xfrm>
            <a:off x="838200" y="5355771"/>
            <a:ext cx="10515600" cy="90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The result of the computation (ALU output) is fed to one of three locations depending on the d-bits</a:t>
            </a:r>
          </a:p>
        </p:txBody>
      </p:sp>
    </p:spTree>
    <p:extLst>
      <p:ext uri="{BB962C8B-B14F-4D97-AF65-F5344CB8AC3E}">
        <p14:creationId xmlns:p14="http://schemas.microsoft.com/office/powerpoint/2010/main" val="8429579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Jump</a:t>
            </a:r>
          </a:p>
        </p:txBody>
      </p:sp>
      <p:sp>
        <p:nvSpPr>
          <p:cNvPr id="3" name="Content Placeholder 2"/>
          <p:cNvSpPr>
            <a:spLocks noGrp="1"/>
          </p:cNvSpPr>
          <p:nvPr>
            <p:ph idx="1"/>
          </p:nvPr>
        </p:nvSpPr>
        <p:spPr/>
        <p:txBody>
          <a:bodyPr/>
          <a:lstStyle/>
          <a:p>
            <a:r>
              <a:rPr lang="en-GB" dirty="0"/>
              <a:t>The jump bits tell the CPU what to do next</a:t>
            </a:r>
          </a:p>
          <a:p>
            <a:r>
              <a:rPr lang="en-GB" dirty="0"/>
              <a:t>Typically it will fetch the next instruction in the ROM</a:t>
            </a:r>
          </a:p>
          <a:p>
            <a:r>
              <a:rPr lang="en-GB" dirty="0"/>
              <a:t>If a jump condition has been specified in the </a:t>
            </a:r>
            <a:r>
              <a:rPr lang="en-GB" b="1" dirty="0"/>
              <a:t>C</a:t>
            </a:r>
            <a:r>
              <a:rPr lang="en-GB" dirty="0"/>
              <a:t>-instruction then the PC will be loaded with a new address if certain conditions are met</a:t>
            </a:r>
          </a:p>
          <a:p>
            <a:r>
              <a:rPr lang="en-GB" dirty="0"/>
              <a:t>The address to jump to is the current value stored in </a:t>
            </a:r>
            <a:r>
              <a:rPr lang="en-GB" b="1" dirty="0"/>
              <a:t>A</a:t>
            </a:r>
          </a:p>
          <a:p>
            <a:r>
              <a:rPr lang="en-GB" dirty="0"/>
              <a:t>This must be loaded into </a:t>
            </a:r>
            <a:r>
              <a:rPr lang="en-GB" b="1" dirty="0"/>
              <a:t>A</a:t>
            </a:r>
            <a:r>
              <a:rPr lang="en-GB" dirty="0"/>
              <a:t> using the </a:t>
            </a:r>
            <a:r>
              <a:rPr lang="en-GB" b="1" dirty="0"/>
              <a:t>A</a:t>
            </a:r>
            <a:r>
              <a:rPr lang="en-GB" dirty="0"/>
              <a:t>-instruction before carrying out the </a:t>
            </a:r>
            <a:r>
              <a:rPr lang="en-GB" b="1" dirty="0"/>
              <a:t>C</a:t>
            </a:r>
            <a:r>
              <a:rPr lang="en-GB" dirty="0"/>
              <a:t>-instruction with a jump specified</a:t>
            </a:r>
          </a:p>
          <a:p>
            <a:r>
              <a:rPr lang="en-GB" dirty="0"/>
              <a:t>Whether the jump occurs or not depends on whether the output of the ALU meets the jump condition</a:t>
            </a:r>
          </a:p>
        </p:txBody>
      </p:sp>
    </p:spTree>
    <p:extLst>
      <p:ext uri="{BB962C8B-B14F-4D97-AF65-F5344CB8AC3E}">
        <p14:creationId xmlns:p14="http://schemas.microsoft.com/office/powerpoint/2010/main" val="6450497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p:cNvGraphicFramePr>
          <p:nvPr/>
        </p:nvGraphicFramePr>
        <p:xfrm>
          <a:off x="1636123" y="1825625"/>
          <a:ext cx="8919754" cy="3708400"/>
        </p:xfrm>
        <a:graphic>
          <a:graphicData uri="http://schemas.openxmlformats.org/drawingml/2006/table">
            <a:tbl>
              <a:tblPr firstRow="1" bandRow="1">
                <a:tableStyleId>{9D7B26C5-4107-4FEC-AEDC-1716B250A1EF}</a:tableStyleId>
              </a:tblPr>
              <a:tblGrid>
                <a:gridCol w="1008794">
                  <a:extLst>
                    <a:ext uri="{9D8B030D-6E8A-4147-A177-3AD203B41FA5}">
                      <a16:colId xmlns:a16="http://schemas.microsoft.com/office/drawing/2014/main" val="20000"/>
                    </a:ext>
                  </a:extLst>
                </a:gridCol>
                <a:gridCol w="1008794">
                  <a:extLst>
                    <a:ext uri="{9D8B030D-6E8A-4147-A177-3AD203B41FA5}">
                      <a16:colId xmlns:a16="http://schemas.microsoft.com/office/drawing/2014/main" val="20001"/>
                    </a:ext>
                  </a:extLst>
                </a:gridCol>
                <a:gridCol w="1008794">
                  <a:extLst>
                    <a:ext uri="{9D8B030D-6E8A-4147-A177-3AD203B41FA5}">
                      <a16:colId xmlns:a16="http://schemas.microsoft.com/office/drawing/2014/main" val="20002"/>
                    </a:ext>
                  </a:extLst>
                </a:gridCol>
                <a:gridCol w="1569567">
                  <a:extLst>
                    <a:ext uri="{9D8B030D-6E8A-4147-A177-3AD203B41FA5}">
                      <a16:colId xmlns:a16="http://schemas.microsoft.com/office/drawing/2014/main" val="20003"/>
                    </a:ext>
                  </a:extLst>
                </a:gridCol>
                <a:gridCol w="4323805">
                  <a:extLst>
                    <a:ext uri="{9D8B030D-6E8A-4147-A177-3AD203B41FA5}">
                      <a16:colId xmlns:a16="http://schemas.microsoft.com/office/drawing/2014/main" val="20004"/>
                    </a:ext>
                  </a:extLst>
                </a:gridCol>
              </a:tblGrid>
              <a:tr h="370840">
                <a:tc>
                  <a:txBody>
                    <a:bodyPr/>
                    <a:lstStyle/>
                    <a:p>
                      <a:pPr algn="ctr"/>
                      <a:r>
                        <a:rPr lang="en-GB" dirty="0"/>
                        <a:t>j</a:t>
                      </a:r>
                      <a:r>
                        <a:rPr lang="en-GB" baseline="-25000" dirty="0"/>
                        <a:t>1</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j</a:t>
                      </a:r>
                      <a:r>
                        <a:rPr lang="en-GB" baseline="-25000" dirty="0"/>
                        <a:t>2</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j</a:t>
                      </a:r>
                      <a:r>
                        <a:rPr lang="en-GB" baseline="-25000" dirty="0"/>
                        <a:t>3</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rowSpan="2">
                  <a:txBody>
                    <a:bodyPr/>
                    <a:lstStyle/>
                    <a:p>
                      <a:pPr algn="ctr"/>
                      <a:r>
                        <a:rPr lang="en-GB" dirty="0"/>
                        <a:t>Mnemonic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r>
                        <a:rPr lang="en-GB" dirty="0"/>
                        <a:t>Destination</a:t>
                      </a:r>
                    </a:p>
                  </a:txBody>
                  <a:tcPr>
                    <a:lnL w="12700" cap="flat" cmpd="sng" algn="ctr">
                      <a:solidFill>
                        <a:schemeClr val="tx1"/>
                      </a:solidFill>
                      <a:prstDash val="solid"/>
                      <a:round/>
                      <a:headEnd type="none" w="med" len="med"/>
                      <a:tailEnd type="none" w="med" len="med"/>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0840">
                <a:tc>
                  <a:txBody>
                    <a:bodyPr/>
                    <a:lstStyle/>
                    <a:p>
                      <a:pPr algn="ctr"/>
                      <a:r>
                        <a:rPr lang="en-GB" baseline="0" dirty="0"/>
                        <a:t>out &lt; 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baseline="0" dirty="0"/>
                        <a:t>out = 0</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baseline="0" dirty="0"/>
                        <a:t>out &gt; 0</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n-GB" dirty="0"/>
                    </a:p>
                  </a:txBody>
                  <a:tcPr>
                    <a:noFill/>
                  </a:tcPr>
                </a:tc>
                <a:tc vMerge="1">
                  <a:txBody>
                    <a:bodyPr/>
                    <a:lstStyle/>
                    <a:p>
                      <a:endParaRPr lang="en-GB" dirty="0"/>
                    </a:p>
                  </a:txBody>
                  <a:tcPr>
                    <a:noFill/>
                  </a:tcPr>
                </a:tc>
                <a:extLst>
                  <a:ext uri="{0D108BD9-81ED-4DB2-BD59-A6C34878D82A}">
                    <a16:rowId xmlns:a16="http://schemas.microsoft.com/office/drawing/2014/main" val="10001"/>
                  </a:ext>
                </a:extLst>
              </a:tr>
              <a:tr h="370840">
                <a:tc>
                  <a:txBody>
                    <a:bodyPr/>
                    <a:lstStyle/>
                    <a:p>
                      <a:pPr algn="ctr"/>
                      <a:r>
                        <a:rPr lang="en-GB" dirty="0"/>
                        <a:t>0</a:t>
                      </a:r>
                    </a:p>
                  </a:txBody>
                  <a:tcPr>
                    <a:lnT w="12700" cap="flat" cmpd="sng" algn="ctr">
                      <a:solidFill>
                        <a:schemeClr val="tx1"/>
                      </a:solidFill>
                      <a:prstDash val="solid"/>
                      <a:round/>
                      <a:headEnd type="none" w="med" len="med"/>
                      <a:tailEnd type="none" w="med" len="med"/>
                    </a:lnT>
                  </a:tcPr>
                </a:tc>
                <a:tc>
                  <a:txBody>
                    <a:bodyPr/>
                    <a:lstStyle/>
                    <a:p>
                      <a:pPr algn="ctr"/>
                      <a:r>
                        <a:rPr lang="en-GB" dirty="0"/>
                        <a:t>0</a:t>
                      </a:r>
                    </a:p>
                  </a:txBody>
                  <a:tcPr>
                    <a:lnT w="12700" cap="flat" cmpd="sng" algn="ctr">
                      <a:solidFill>
                        <a:schemeClr val="tx1"/>
                      </a:solidFill>
                      <a:prstDash val="solid"/>
                      <a:round/>
                      <a:headEnd type="none" w="med" len="med"/>
                      <a:tailEnd type="none" w="med" len="med"/>
                    </a:lnT>
                  </a:tcPr>
                </a:tc>
                <a:tc>
                  <a:txBody>
                    <a:bodyPr/>
                    <a:lstStyle/>
                    <a:p>
                      <a:pPr algn="ctr"/>
                      <a:r>
                        <a:rPr lang="en-GB" dirty="0"/>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GB" dirty="0">
                          <a:latin typeface="Courier" charset="0"/>
                          <a:ea typeface="Courier" charset="0"/>
                          <a:cs typeface="Courier" charset="0"/>
                        </a:rPr>
                        <a:t>null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r>
                        <a:rPr lang="en-GB" dirty="0"/>
                        <a:t>No jump</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2"/>
                  </a:ext>
                </a:extLst>
              </a:tr>
              <a:tr h="370840">
                <a:tc>
                  <a:txBody>
                    <a:bodyPr/>
                    <a:lstStyle/>
                    <a:p>
                      <a:pPr algn="ctr"/>
                      <a:r>
                        <a:rPr lang="en-GB" dirty="0"/>
                        <a:t>0</a:t>
                      </a:r>
                    </a:p>
                  </a:txBody>
                  <a:tcPr/>
                </a:tc>
                <a:tc>
                  <a:txBody>
                    <a:bodyPr/>
                    <a:lstStyle/>
                    <a:p>
                      <a:pPr algn="ctr"/>
                      <a:r>
                        <a:rPr lang="en-GB" dirty="0"/>
                        <a:t>0</a:t>
                      </a:r>
                    </a:p>
                  </a:txBody>
                  <a:tcPr/>
                </a:tc>
                <a:tc>
                  <a:txBody>
                    <a:bodyPr/>
                    <a:lstStyle/>
                    <a:p>
                      <a:pPr algn="ctr"/>
                      <a:r>
                        <a:rPr lang="en-GB" dirty="0"/>
                        <a:t>1</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JGT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&gt; 0 then jump</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3"/>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0</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JEQ</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 0 then</a:t>
                      </a:r>
                      <a:r>
                        <a:rPr lang="en-GB" baseline="0" dirty="0"/>
                        <a:t> jump</a:t>
                      </a:r>
                      <a:endParaRPr lang="en-GB"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4"/>
                  </a:ext>
                </a:extLst>
              </a:tr>
              <a:tr h="370840">
                <a:tc>
                  <a:txBody>
                    <a:bodyPr/>
                    <a:lstStyle/>
                    <a:p>
                      <a:pPr algn="ctr"/>
                      <a:r>
                        <a:rPr lang="en-GB" dirty="0"/>
                        <a:t>0</a:t>
                      </a:r>
                    </a:p>
                  </a:txBody>
                  <a:tcPr/>
                </a:tc>
                <a:tc>
                  <a:txBody>
                    <a:bodyPr/>
                    <a:lstStyle/>
                    <a:p>
                      <a:pPr algn="ctr"/>
                      <a:r>
                        <a:rPr lang="en-GB" dirty="0"/>
                        <a:t>1</a:t>
                      </a:r>
                    </a:p>
                  </a:txBody>
                  <a:tcPr/>
                </a:tc>
                <a:tc>
                  <a:txBody>
                    <a:bodyPr/>
                    <a:lstStyle/>
                    <a:p>
                      <a:pPr algn="ctr"/>
                      <a:r>
                        <a:rPr lang="en-GB" dirty="0"/>
                        <a:t>1</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 0 then</a:t>
                      </a:r>
                      <a:r>
                        <a:rPr lang="en-GB" baseline="0" dirty="0"/>
                        <a:t> jump</a:t>
                      </a:r>
                      <a:endParaRPr lang="en-GB"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5"/>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0</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JLT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&lt; 0 then jump</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6"/>
                  </a:ext>
                </a:extLst>
              </a:tr>
              <a:tr h="370840">
                <a:tc>
                  <a:txBody>
                    <a:bodyPr/>
                    <a:lstStyle/>
                    <a:p>
                      <a:pPr algn="ctr"/>
                      <a:r>
                        <a:rPr lang="en-GB" dirty="0"/>
                        <a:t>1</a:t>
                      </a:r>
                    </a:p>
                  </a:txBody>
                  <a:tcPr/>
                </a:tc>
                <a:tc>
                  <a:txBody>
                    <a:bodyPr/>
                    <a:lstStyle/>
                    <a:p>
                      <a:pPr algn="ctr"/>
                      <a:r>
                        <a:rPr lang="en-GB" dirty="0"/>
                        <a:t>0</a:t>
                      </a:r>
                    </a:p>
                  </a:txBody>
                  <a:tcPr/>
                </a:tc>
                <a:tc>
                  <a:txBody>
                    <a:bodyPr/>
                    <a:lstStyle/>
                    <a:p>
                      <a:pPr algn="ctr"/>
                      <a:r>
                        <a:rPr lang="en-GB" dirty="0"/>
                        <a:t>1</a:t>
                      </a:r>
                    </a:p>
                  </a:txBody>
                  <a:tcP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GB" dirty="0"/>
                        <a:t>If out ≠ 0 then jump</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7"/>
                  </a:ext>
                </a:extLst>
              </a:tr>
              <a:tr h="370840">
                <a:tc>
                  <a:txBody>
                    <a:bodyPr/>
                    <a:lstStyle/>
                    <a:p>
                      <a:pPr algn="ctr"/>
                      <a:r>
                        <a:rPr lang="en-GB" dirty="0"/>
                        <a:t>1</a:t>
                      </a:r>
                    </a:p>
                  </a:txBody>
                  <a:tcPr>
                    <a:lnB>
                      <a:noFill/>
                    </a:lnB>
                  </a:tcPr>
                </a:tc>
                <a:tc>
                  <a:txBody>
                    <a:bodyPr/>
                    <a:lstStyle/>
                    <a:p>
                      <a:pPr algn="ctr"/>
                      <a:r>
                        <a:rPr lang="en-GB" dirty="0"/>
                        <a:t>1</a:t>
                      </a:r>
                    </a:p>
                  </a:txBody>
                  <a:tcPr>
                    <a:lnB>
                      <a:noFill/>
                    </a:lnB>
                  </a:tcPr>
                </a:tc>
                <a:tc>
                  <a:txBody>
                    <a:bodyPr/>
                    <a:lstStyle/>
                    <a:p>
                      <a:pPr algn="ctr"/>
                      <a:r>
                        <a:rPr lang="en-GB" dirty="0"/>
                        <a:t>0</a:t>
                      </a:r>
                    </a:p>
                  </a:txBody>
                  <a:tcPr>
                    <a:lnR w="12700" cap="flat" cmpd="sng" algn="ctr">
                      <a:solidFill>
                        <a:schemeClr val="tx1"/>
                      </a:solidFill>
                      <a:prstDash val="solid"/>
                      <a:round/>
                      <a:headEnd type="none" w="med" len="med"/>
                      <a:tailEnd type="none" w="med" len="med"/>
                    </a:lnR>
                    <a:lnB>
                      <a:noFill/>
                    </a:lnB>
                  </a:tcPr>
                </a:tc>
                <a:tc>
                  <a:txBody>
                    <a:bodyPr/>
                    <a:lstStyle/>
                    <a:p>
                      <a:pPr algn="ctr"/>
                      <a:r>
                        <a:rPr lang="en-GB" dirty="0">
                          <a:latin typeface="Courier" charset="0"/>
                          <a:ea typeface="Courier" charset="0"/>
                          <a:cs typeface="Courier" charset="0"/>
                        </a:rPr>
                        <a:t>JLE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a:noFill/>
                    </a:lnB>
                  </a:tcPr>
                </a:tc>
                <a:tc>
                  <a:txBody>
                    <a:bodyPr/>
                    <a:lstStyle/>
                    <a:p>
                      <a:r>
                        <a:rPr lang="en-GB" dirty="0"/>
                        <a:t>If out ≤ 0 then jump</a:t>
                      </a:r>
                    </a:p>
                  </a:txBody>
                  <a:tcPr>
                    <a:lnL w="12700" cap="flat" cmpd="sng" algn="ctr">
                      <a:solidFill>
                        <a:schemeClr val="tx1"/>
                      </a:solidFill>
                      <a:prstDash val="solid"/>
                      <a:round/>
                      <a:headEnd type="none" w="med" len="med"/>
                      <a:tailEnd type="none" w="med" len="med"/>
                    </a:lnL>
                    <a:lnB>
                      <a:noFill/>
                    </a:lnB>
                  </a:tcPr>
                </a:tc>
                <a:extLst>
                  <a:ext uri="{0D108BD9-81ED-4DB2-BD59-A6C34878D82A}">
                    <a16:rowId xmlns:a16="http://schemas.microsoft.com/office/drawing/2014/main" val="10008"/>
                  </a:ext>
                </a:extLst>
              </a:tr>
              <a:tr h="370840">
                <a:tc>
                  <a:txBody>
                    <a:bodyPr/>
                    <a:lstStyle/>
                    <a:p>
                      <a:pPr algn="ctr"/>
                      <a:r>
                        <a:rPr lang="en-GB" dirty="0"/>
                        <a:t>1</a:t>
                      </a:r>
                    </a:p>
                  </a:txBody>
                  <a:tcP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1</a:t>
                      </a:r>
                    </a:p>
                  </a:txBody>
                  <a:tcPr>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t>1</a:t>
                      </a:r>
                    </a:p>
                  </a:txBody>
                  <a:tcPr>
                    <a:lnL>
                      <a:noFill/>
                    </a:lnL>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dirty="0">
                          <a:latin typeface="Courier" charset="0"/>
                          <a:ea typeface="Courier" charset="0"/>
                          <a:cs typeface="Courier" charset="0"/>
                        </a:rPr>
                        <a:t>JMP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GB" dirty="0"/>
                        <a:t>Jump</a:t>
                      </a:r>
                    </a:p>
                  </a:txBody>
                  <a:tcPr>
                    <a:lnL w="12700" cap="flat" cmpd="sng" algn="ctr">
                      <a:solidFill>
                        <a:schemeClr val="tx1"/>
                      </a:solidFill>
                      <a:prstDash val="solid"/>
                      <a:round/>
                      <a:headEnd type="none" w="med" len="med"/>
                      <a:tailEnd type="none" w="med" len="med"/>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8538494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descr="Hack architecture showing destination paths">
            <a:extLst>
              <a:ext uri="{FF2B5EF4-FFF2-40B4-BE49-F238E27FC236}">
                <a16:creationId xmlns:a16="http://schemas.microsoft.com/office/drawing/2014/main" id="{32C3CA2B-4E22-1E44-98B3-4B257F72FAD2}"/>
              </a:ext>
            </a:extLst>
          </p:cNvPr>
          <p:cNvGrpSpPr/>
          <p:nvPr/>
        </p:nvGrpSpPr>
        <p:grpSpPr>
          <a:xfrm>
            <a:off x="2113506" y="666206"/>
            <a:ext cx="7114135" cy="5187536"/>
            <a:chOff x="2113506" y="666206"/>
            <a:chExt cx="7114135" cy="5187536"/>
          </a:xfrm>
        </p:grpSpPr>
        <p:sp>
          <p:nvSpPr>
            <p:cNvPr id="6" name="Line 4"/>
            <p:cNvSpPr>
              <a:spLocks noChangeShapeType="1"/>
            </p:cNvSpPr>
            <p:nvPr/>
          </p:nvSpPr>
          <p:spPr bwMode="auto">
            <a:xfrm>
              <a:off x="5561953" y="3349722"/>
              <a:ext cx="1281289" cy="0"/>
            </a:xfrm>
            <a:prstGeom prst="line">
              <a:avLst/>
            </a:prstGeom>
            <a:noFill/>
            <a:ln w="31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en-GB"/>
            </a:p>
          </p:txBody>
        </p:sp>
        <p:sp>
          <p:nvSpPr>
            <p:cNvPr id="8" name="Line 6"/>
            <p:cNvSpPr>
              <a:spLocks noChangeShapeType="1"/>
            </p:cNvSpPr>
            <p:nvPr/>
          </p:nvSpPr>
          <p:spPr bwMode="auto">
            <a:xfrm>
              <a:off x="7579983" y="1889741"/>
              <a:ext cx="928934" cy="2792"/>
            </a:xfrm>
            <a:prstGeom prst="line">
              <a:avLst/>
            </a:prstGeom>
            <a:noFill/>
            <a:ln w="31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en-GB"/>
            </a:p>
          </p:txBody>
        </p:sp>
        <p:sp>
          <p:nvSpPr>
            <p:cNvPr id="9" name="Freeform 7"/>
            <p:cNvSpPr>
              <a:spLocks/>
            </p:cNvSpPr>
            <p:nvPr/>
          </p:nvSpPr>
          <p:spPr bwMode="auto">
            <a:xfrm>
              <a:off x="8519595" y="1331431"/>
              <a:ext cx="688692" cy="3374986"/>
            </a:xfrm>
            <a:custGeom>
              <a:avLst/>
              <a:gdLst>
                <a:gd name="T0" fmla="*/ 2147483647 w 258"/>
                <a:gd name="T1" fmla="*/ 2147483647 h 1209"/>
                <a:gd name="T2" fmla="*/ 2147483647 w 258"/>
                <a:gd name="T3" fmla="*/ 2147483647 h 1209"/>
                <a:gd name="T4" fmla="*/ 0 w 258"/>
                <a:gd name="T5" fmla="*/ 0 h 1209"/>
                <a:gd name="T6" fmla="*/ 0 w 258"/>
                <a:gd name="T7" fmla="*/ 2147483647 h 1209"/>
                <a:gd name="T8" fmla="*/ 2147483647 w 258"/>
                <a:gd name="T9" fmla="*/ 2147483647 h 1209"/>
                <a:gd name="T10" fmla="*/ 0 60000 65536"/>
                <a:gd name="T11" fmla="*/ 0 60000 65536"/>
                <a:gd name="T12" fmla="*/ 0 60000 65536"/>
                <a:gd name="T13" fmla="*/ 0 60000 65536"/>
                <a:gd name="T14" fmla="*/ 0 60000 65536"/>
                <a:gd name="T15" fmla="*/ 0 w 258"/>
                <a:gd name="T16" fmla="*/ 0 h 1209"/>
                <a:gd name="T17" fmla="*/ 258 w 258"/>
                <a:gd name="T18" fmla="*/ 1209 h 1209"/>
                <a:gd name="connsiteX0" fmla="*/ 10000 w 10000"/>
                <a:gd name="connsiteY0" fmla="*/ 7502 h 10000"/>
                <a:gd name="connsiteX1" fmla="*/ 10000 w 10000"/>
                <a:gd name="connsiteY1" fmla="*/ 2506 h 10000"/>
                <a:gd name="connsiteX2" fmla="*/ 5182 w 10000"/>
                <a:gd name="connsiteY2" fmla="*/ 1340 h 10000"/>
                <a:gd name="connsiteX3" fmla="*/ 0 w 10000"/>
                <a:gd name="connsiteY3" fmla="*/ 0 h 10000"/>
                <a:gd name="connsiteX4" fmla="*/ 0 w 10000"/>
                <a:gd name="connsiteY4" fmla="*/ 10000 h 10000"/>
                <a:gd name="connsiteX5" fmla="*/ 10000 w 10000"/>
                <a:gd name="connsiteY5" fmla="*/ 7502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10000" y="7502"/>
                  </a:moveTo>
                  <a:lnTo>
                    <a:pt x="10000" y="2506"/>
                  </a:lnTo>
                  <a:lnTo>
                    <a:pt x="5182" y="1340"/>
                  </a:lnTo>
                  <a:lnTo>
                    <a:pt x="0" y="0"/>
                  </a:lnTo>
                  <a:lnTo>
                    <a:pt x="0" y="10000"/>
                  </a:lnTo>
                  <a:lnTo>
                    <a:pt x="10000" y="7502"/>
                  </a:lnTo>
                  <a:close/>
                </a:path>
              </a:pathLst>
            </a:custGeom>
            <a:solidFill>
              <a:srgbClr val="EEFFBF"/>
            </a:solidFill>
            <a:ln w="3175">
              <a:solidFill>
                <a:srgbClr val="000000"/>
              </a:solidFill>
              <a:round/>
              <a:headEnd/>
              <a:tailEnd/>
            </a:ln>
          </p:spPr>
          <p:txBody>
            <a:bodyPr/>
            <a:lstStyle/>
            <a:p>
              <a:endParaRPr lang="en-GB"/>
            </a:p>
          </p:txBody>
        </p:sp>
        <p:sp>
          <p:nvSpPr>
            <p:cNvPr id="10" name="Rectangle 8"/>
            <p:cNvSpPr>
              <a:spLocks noChangeArrowheads="1"/>
            </p:cNvSpPr>
            <p:nvPr/>
          </p:nvSpPr>
          <p:spPr bwMode="auto">
            <a:xfrm rot="5400000">
              <a:off x="8617611" y="2894158"/>
              <a:ext cx="455289" cy="246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400" b="1" dirty="0">
                  <a:solidFill>
                    <a:srgbClr val="000000"/>
                  </a:solidFill>
                  <a:latin typeface="+mn-lt"/>
                </a:rPr>
                <a:t>ALU</a:t>
              </a:r>
              <a:endParaRPr lang="en-US" altLang="en-US" sz="1400" b="1" dirty="0">
                <a:latin typeface="+mn-lt"/>
              </a:endParaRPr>
            </a:p>
          </p:txBody>
        </p:sp>
        <p:sp>
          <p:nvSpPr>
            <p:cNvPr id="11" name="Freeform 9"/>
            <p:cNvSpPr>
              <a:spLocks/>
            </p:cNvSpPr>
            <p:nvPr/>
          </p:nvSpPr>
          <p:spPr bwMode="auto">
            <a:xfrm>
              <a:off x="6893961" y="3062192"/>
              <a:ext cx="712716" cy="1867548"/>
            </a:xfrm>
            <a:custGeom>
              <a:avLst/>
              <a:gdLst>
                <a:gd name="T0" fmla="*/ 0 w 267"/>
                <a:gd name="T1" fmla="*/ 2147483647 h 669"/>
                <a:gd name="T2" fmla="*/ 2147483647 w 267"/>
                <a:gd name="T3" fmla="*/ 2147483647 h 669"/>
                <a:gd name="T4" fmla="*/ 0 w 267"/>
                <a:gd name="T5" fmla="*/ 0 h 669"/>
                <a:gd name="T6" fmla="*/ 0 w 267"/>
                <a:gd name="T7" fmla="*/ 2147483647 h 669"/>
                <a:gd name="T8" fmla="*/ 0 60000 65536"/>
                <a:gd name="T9" fmla="*/ 0 60000 65536"/>
                <a:gd name="T10" fmla="*/ 0 60000 65536"/>
                <a:gd name="T11" fmla="*/ 0 60000 65536"/>
                <a:gd name="T12" fmla="*/ 0 w 267"/>
                <a:gd name="T13" fmla="*/ 0 h 669"/>
                <a:gd name="T14" fmla="*/ 267 w 267"/>
                <a:gd name="T15" fmla="*/ 669 h 669"/>
              </a:gdLst>
              <a:ahLst/>
              <a:cxnLst>
                <a:cxn ang="T8">
                  <a:pos x="T0" y="T1"/>
                </a:cxn>
                <a:cxn ang="T9">
                  <a:pos x="T2" y="T3"/>
                </a:cxn>
                <a:cxn ang="T10">
                  <a:pos x="T4" y="T5"/>
                </a:cxn>
                <a:cxn ang="T11">
                  <a:pos x="T6" y="T7"/>
                </a:cxn>
              </a:cxnLst>
              <a:rect l="T12" t="T13" r="T14" b="T15"/>
              <a:pathLst>
                <a:path w="267" h="669">
                  <a:moveTo>
                    <a:pt x="0" y="669"/>
                  </a:moveTo>
                  <a:lnTo>
                    <a:pt x="267" y="335"/>
                  </a:lnTo>
                  <a:lnTo>
                    <a:pt x="0" y="0"/>
                  </a:lnTo>
                  <a:lnTo>
                    <a:pt x="0" y="669"/>
                  </a:lnTo>
                  <a:close/>
                </a:path>
              </a:pathLst>
            </a:custGeom>
            <a:solidFill>
              <a:srgbClr val="E6E6E6"/>
            </a:solidFill>
            <a:ln w="3175">
              <a:solidFill>
                <a:srgbClr val="000000"/>
              </a:solidFill>
              <a:round/>
              <a:headEnd/>
              <a:tailEnd/>
            </a:ln>
          </p:spPr>
          <p:txBody>
            <a:bodyPr/>
            <a:lstStyle/>
            <a:p>
              <a:endParaRPr lang="en-GB"/>
            </a:p>
          </p:txBody>
        </p:sp>
        <p:sp>
          <p:nvSpPr>
            <p:cNvPr id="12" name="Rectangle 10"/>
            <p:cNvSpPr>
              <a:spLocks noChangeArrowheads="1"/>
            </p:cNvSpPr>
            <p:nvPr/>
          </p:nvSpPr>
          <p:spPr bwMode="auto">
            <a:xfrm rot="5400000">
              <a:off x="6938188" y="3892137"/>
              <a:ext cx="365332" cy="246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solidFill>
                    <a:srgbClr val="000000"/>
                  </a:solidFill>
                  <a:latin typeface="+mn-lt"/>
                </a:rPr>
                <a:t>Mux</a:t>
              </a:r>
              <a:endParaRPr lang="en-US" altLang="en-US" sz="1400" b="1" dirty="0">
                <a:latin typeface="+mn-lt"/>
              </a:endParaRPr>
            </a:p>
          </p:txBody>
        </p:sp>
        <p:sp>
          <p:nvSpPr>
            <p:cNvPr id="14" name="Rectangle 12"/>
            <p:cNvSpPr>
              <a:spLocks noChangeArrowheads="1"/>
            </p:cNvSpPr>
            <p:nvPr/>
          </p:nvSpPr>
          <p:spPr bwMode="auto">
            <a:xfrm>
              <a:off x="7897504" y="1459842"/>
              <a:ext cx="144270"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400" b="1" dirty="0">
                  <a:solidFill>
                    <a:srgbClr val="C00000"/>
                  </a:solidFill>
                  <a:latin typeface="+mn-lt"/>
                </a:rPr>
                <a:t>D</a:t>
              </a:r>
            </a:p>
          </p:txBody>
        </p:sp>
        <p:sp>
          <p:nvSpPr>
            <p:cNvPr id="16" name="Rectangle 14"/>
            <p:cNvSpPr>
              <a:spLocks noChangeArrowheads="1"/>
            </p:cNvSpPr>
            <p:nvPr/>
          </p:nvSpPr>
          <p:spPr bwMode="auto">
            <a:xfrm>
              <a:off x="7718790" y="3606545"/>
              <a:ext cx="686024" cy="2986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17" name="Rectangle 15"/>
            <p:cNvSpPr>
              <a:spLocks noChangeArrowheads="1"/>
            </p:cNvSpPr>
            <p:nvPr/>
          </p:nvSpPr>
          <p:spPr bwMode="auto">
            <a:xfrm>
              <a:off x="7740144" y="3575837"/>
              <a:ext cx="398378" cy="246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400" b="1" dirty="0">
                  <a:solidFill>
                    <a:srgbClr val="000000"/>
                  </a:solidFill>
                  <a:latin typeface="+mn-lt"/>
                </a:rPr>
                <a:t>A/M</a:t>
              </a:r>
            </a:p>
          </p:txBody>
        </p:sp>
        <p:sp>
          <p:nvSpPr>
            <p:cNvPr id="19" name="Rectangle 17"/>
            <p:cNvSpPr>
              <a:spLocks noChangeArrowheads="1"/>
            </p:cNvSpPr>
            <p:nvPr/>
          </p:nvSpPr>
          <p:spPr bwMode="auto">
            <a:xfrm>
              <a:off x="6202598" y="1568713"/>
              <a:ext cx="1433442" cy="597392"/>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latin typeface="+mn-lt"/>
                </a:rPr>
                <a:t>D register</a:t>
              </a:r>
            </a:p>
          </p:txBody>
        </p:sp>
        <p:sp>
          <p:nvSpPr>
            <p:cNvPr id="20" name="Rectangle 18"/>
            <p:cNvSpPr>
              <a:spLocks noChangeArrowheads="1"/>
            </p:cNvSpPr>
            <p:nvPr/>
          </p:nvSpPr>
          <p:spPr bwMode="auto">
            <a:xfrm>
              <a:off x="6509618" y="1730731"/>
              <a:ext cx="74" cy="422978"/>
            </a:xfrm>
            <a:prstGeom prst="rect">
              <a:avLst/>
            </a:prstGeom>
            <a:solidFill>
              <a:srgbClr val="CCFF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endParaRPr lang="en-US" altLang="en-US" b="1" dirty="0">
                <a:latin typeface="+mn-lt"/>
              </a:endParaRPr>
            </a:p>
          </p:txBody>
        </p:sp>
        <p:sp>
          <p:nvSpPr>
            <p:cNvPr id="21" name="Rectangle 20"/>
            <p:cNvSpPr>
              <a:spLocks noChangeArrowheads="1"/>
            </p:cNvSpPr>
            <p:nvPr/>
          </p:nvSpPr>
          <p:spPr bwMode="auto">
            <a:xfrm>
              <a:off x="4280665" y="2975654"/>
              <a:ext cx="1537547" cy="600183"/>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latin typeface="+mn-lt"/>
                </a:rPr>
                <a:t>A register</a:t>
              </a:r>
            </a:p>
          </p:txBody>
        </p:sp>
        <p:sp>
          <p:nvSpPr>
            <p:cNvPr id="22" name="Rectangle 21"/>
            <p:cNvSpPr>
              <a:spLocks noChangeArrowheads="1"/>
            </p:cNvSpPr>
            <p:nvPr/>
          </p:nvSpPr>
          <p:spPr bwMode="auto">
            <a:xfrm>
              <a:off x="4659713" y="3129944"/>
              <a:ext cx="74" cy="422978"/>
            </a:xfrm>
            <a:prstGeom prst="rect">
              <a:avLst/>
            </a:prstGeom>
            <a:solidFill>
              <a:srgbClr val="CCFF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endParaRPr lang="en-US" altLang="en-US" b="1" dirty="0">
                <a:latin typeface="+mn-lt"/>
              </a:endParaRPr>
            </a:p>
          </p:txBody>
        </p:sp>
        <p:sp>
          <p:nvSpPr>
            <p:cNvPr id="24" name="Rectangle 24"/>
            <p:cNvSpPr>
              <a:spLocks noChangeArrowheads="1"/>
            </p:cNvSpPr>
            <p:nvPr/>
          </p:nvSpPr>
          <p:spPr bwMode="auto">
            <a:xfrm>
              <a:off x="6202598" y="2933781"/>
              <a:ext cx="139462"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400" b="1" dirty="0">
                  <a:solidFill>
                    <a:srgbClr val="C00000"/>
                  </a:solidFill>
                  <a:latin typeface="+mn-lt"/>
                </a:rPr>
                <a:t>A</a:t>
              </a:r>
            </a:p>
          </p:txBody>
        </p:sp>
        <p:sp>
          <p:nvSpPr>
            <p:cNvPr id="25" name="Rectangle 25"/>
            <p:cNvSpPr>
              <a:spLocks noChangeArrowheads="1"/>
            </p:cNvSpPr>
            <p:nvPr/>
          </p:nvSpPr>
          <p:spPr bwMode="auto">
            <a:xfrm>
              <a:off x="6106501" y="4296057"/>
              <a:ext cx="403073" cy="29869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26" name="Rectangle 26"/>
            <p:cNvSpPr>
              <a:spLocks noChangeArrowheads="1"/>
            </p:cNvSpPr>
            <p:nvPr/>
          </p:nvSpPr>
          <p:spPr bwMode="auto">
            <a:xfrm>
              <a:off x="6195523" y="4245809"/>
              <a:ext cx="158697"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400" b="1" dirty="0">
                  <a:solidFill>
                    <a:srgbClr val="C00000"/>
                  </a:solidFill>
                  <a:latin typeface="+mn-lt"/>
                </a:rPr>
                <a:t>M</a:t>
              </a:r>
            </a:p>
          </p:txBody>
        </p:sp>
        <p:sp>
          <p:nvSpPr>
            <p:cNvPr id="29" name="Rectangle 29"/>
            <p:cNvSpPr>
              <a:spLocks noChangeArrowheads="1"/>
            </p:cNvSpPr>
            <p:nvPr/>
          </p:nvSpPr>
          <p:spPr bwMode="auto">
            <a:xfrm>
              <a:off x="4280665" y="3977820"/>
              <a:ext cx="1537547" cy="1875922"/>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endParaRPr lang="en-US" altLang="en-US" sz="1400" dirty="0">
                <a:latin typeface="+mn-lt"/>
              </a:endParaRPr>
            </a:p>
            <a:p>
              <a:pPr algn="ctr"/>
              <a:r>
                <a:rPr lang="en-US" altLang="en-US" sz="1400" dirty="0">
                  <a:latin typeface="+mn-lt"/>
                </a:rPr>
                <a:t>RAM</a:t>
              </a:r>
            </a:p>
          </p:txBody>
        </p:sp>
        <p:sp>
          <p:nvSpPr>
            <p:cNvPr id="31" name="Line 33"/>
            <p:cNvSpPr>
              <a:spLocks noChangeShapeType="1"/>
            </p:cNvSpPr>
            <p:nvPr/>
          </p:nvSpPr>
          <p:spPr bwMode="auto">
            <a:xfrm>
              <a:off x="7579983" y="3977820"/>
              <a:ext cx="928934" cy="2792"/>
            </a:xfrm>
            <a:prstGeom prst="line">
              <a:avLst/>
            </a:prstGeom>
            <a:noFill/>
            <a:ln w="31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en-GB"/>
            </a:p>
          </p:txBody>
        </p:sp>
        <p:sp>
          <p:nvSpPr>
            <p:cNvPr id="33" name="Line 36"/>
            <p:cNvSpPr>
              <a:spLocks noChangeShapeType="1"/>
            </p:cNvSpPr>
            <p:nvPr/>
          </p:nvSpPr>
          <p:spPr bwMode="auto">
            <a:xfrm>
              <a:off x="5818211" y="4647792"/>
              <a:ext cx="1025031" cy="0"/>
            </a:xfrm>
            <a:prstGeom prst="line">
              <a:avLst/>
            </a:prstGeom>
            <a:noFill/>
            <a:ln w="31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en-GB"/>
            </a:p>
          </p:txBody>
        </p:sp>
        <p:cxnSp>
          <p:nvCxnSpPr>
            <p:cNvPr id="41" name="Straight Arrow Connector 40"/>
            <p:cNvCxnSpPr>
              <a:stCxn id="21" idx="2"/>
              <a:endCxn id="29" idx="0"/>
            </p:cNvCxnSpPr>
            <p:nvPr/>
          </p:nvCxnSpPr>
          <p:spPr>
            <a:xfrm>
              <a:off x="5049439" y="3575837"/>
              <a:ext cx="0" cy="40198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2" name="Rectangle 29"/>
            <p:cNvSpPr>
              <a:spLocks noChangeArrowheads="1"/>
            </p:cNvSpPr>
            <p:nvPr/>
          </p:nvSpPr>
          <p:spPr bwMode="auto">
            <a:xfrm>
              <a:off x="2113506" y="1004259"/>
              <a:ext cx="1537547" cy="1875922"/>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latin typeface="+mn-lt"/>
                </a:rPr>
                <a:t>ROM</a:t>
              </a:r>
            </a:p>
          </p:txBody>
        </p:sp>
        <p:cxnSp>
          <p:nvCxnSpPr>
            <p:cNvPr id="44" name="Elbow Connector 43"/>
            <p:cNvCxnSpPr>
              <a:stCxn id="42" idx="2"/>
              <a:endCxn id="21" idx="1"/>
            </p:cNvCxnSpPr>
            <p:nvPr/>
          </p:nvCxnSpPr>
          <p:spPr>
            <a:xfrm rot="16200000" flipH="1">
              <a:off x="3383689" y="2378770"/>
              <a:ext cx="395565" cy="1398385"/>
            </a:xfrm>
            <a:prstGeom prst="bentConnector2">
              <a:avLst/>
            </a:prstGeom>
            <a:ln>
              <a:tailEnd type="triangle"/>
            </a:ln>
          </p:spPr>
          <p:style>
            <a:lnRef idx="2">
              <a:schemeClr val="dk1"/>
            </a:lnRef>
            <a:fillRef idx="0">
              <a:schemeClr val="dk1"/>
            </a:fillRef>
            <a:effectRef idx="1">
              <a:schemeClr val="dk1"/>
            </a:effectRef>
            <a:fontRef idx="minor">
              <a:schemeClr val="tx1"/>
            </a:fontRef>
          </p:style>
        </p:cxnSp>
        <p:sp>
          <p:nvSpPr>
            <p:cNvPr id="45" name="Rectangle 44"/>
            <p:cNvSpPr>
              <a:spLocks noChangeArrowheads="1"/>
            </p:cNvSpPr>
            <p:nvPr/>
          </p:nvSpPr>
          <p:spPr bwMode="auto">
            <a:xfrm>
              <a:off x="2113506" y="4145313"/>
              <a:ext cx="1537547" cy="600183"/>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latin typeface="+mn-lt"/>
                </a:rPr>
                <a:t>PC</a:t>
              </a:r>
            </a:p>
          </p:txBody>
        </p:sp>
        <p:cxnSp>
          <p:nvCxnSpPr>
            <p:cNvPr id="47" name="Elbow Connector 46"/>
            <p:cNvCxnSpPr>
              <a:endCxn id="45" idx="2"/>
            </p:cNvCxnSpPr>
            <p:nvPr/>
          </p:nvCxnSpPr>
          <p:spPr>
            <a:xfrm rot="10800000" flipV="1">
              <a:off x="2882280" y="4248420"/>
              <a:ext cx="6011025" cy="497076"/>
            </a:xfrm>
            <a:prstGeom prst="bentConnector4">
              <a:avLst>
                <a:gd name="adj1" fmla="val 51"/>
                <a:gd name="adj2" fmla="val 375049"/>
              </a:avLst>
            </a:prstGeom>
            <a:ln w="38100">
              <a:solidFill>
                <a:srgbClr val="7030A0"/>
              </a:solidFill>
              <a:tailEnd type="triangle"/>
            </a:ln>
          </p:spPr>
          <p:style>
            <a:lnRef idx="1">
              <a:schemeClr val="dk1"/>
            </a:lnRef>
            <a:fillRef idx="0">
              <a:schemeClr val="dk1"/>
            </a:fillRef>
            <a:effectRef idx="0">
              <a:schemeClr val="dk1"/>
            </a:effectRef>
            <a:fontRef idx="minor">
              <a:schemeClr val="tx1"/>
            </a:fontRef>
          </p:style>
        </p:cxnSp>
        <p:cxnSp>
          <p:nvCxnSpPr>
            <p:cNvPr id="54" name="Elbow Connector 53"/>
            <p:cNvCxnSpPr>
              <a:stCxn id="45" idx="1"/>
              <a:endCxn id="42" idx="1"/>
            </p:cNvCxnSpPr>
            <p:nvPr/>
          </p:nvCxnSpPr>
          <p:spPr>
            <a:xfrm rot="10800000">
              <a:off x="2113506" y="1942220"/>
              <a:ext cx="14545" cy="2503185"/>
            </a:xfrm>
            <a:prstGeom prst="bentConnector3">
              <a:avLst>
                <a:gd name="adj1" fmla="val 1800000"/>
              </a:avLst>
            </a:prstGeom>
            <a:ln>
              <a:tailEnd type="triangle"/>
            </a:ln>
          </p:spPr>
          <p:style>
            <a:lnRef idx="1">
              <a:schemeClr val="dk1"/>
            </a:lnRef>
            <a:fillRef idx="0">
              <a:schemeClr val="dk1"/>
            </a:fillRef>
            <a:effectRef idx="0">
              <a:schemeClr val="dk1"/>
            </a:effectRef>
            <a:fontRef idx="minor">
              <a:schemeClr val="tx1"/>
            </a:fontRef>
          </p:style>
        </p:cxnSp>
        <p:grpSp>
          <p:nvGrpSpPr>
            <p:cNvPr id="62" name="Group 61"/>
            <p:cNvGrpSpPr/>
            <p:nvPr/>
          </p:nvGrpSpPr>
          <p:grpSpPr>
            <a:xfrm>
              <a:off x="7102998" y="4497048"/>
              <a:ext cx="282450" cy="973889"/>
              <a:chOff x="7102998" y="4497048"/>
              <a:chExt cx="282450" cy="973889"/>
            </a:xfrm>
          </p:grpSpPr>
          <p:cxnSp>
            <p:nvCxnSpPr>
              <p:cNvPr id="32" name="Straight Arrow Connector 31"/>
              <p:cNvCxnSpPr/>
              <p:nvPr/>
            </p:nvCxnSpPr>
            <p:spPr>
              <a:xfrm flipV="1">
                <a:off x="7244223" y="4497048"/>
                <a:ext cx="0" cy="603272"/>
              </a:xfrm>
              <a:prstGeom prst="straightConnector1">
                <a:avLst/>
              </a:prstGeom>
              <a:ln w="38100">
                <a:solidFill>
                  <a:srgbClr val="0070C0"/>
                </a:solidFill>
                <a:tailEnd type="triangle"/>
              </a:ln>
            </p:spPr>
            <p:style>
              <a:lnRef idx="1">
                <a:schemeClr val="dk1"/>
              </a:lnRef>
              <a:fillRef idx="0">
                <a:schemeClr val="dk1"/>
              </a:fillRef>
              <a:effectRef idx="0">
                <a:schemeClr val="dk1"/>
              </a:effectRef>
              <a:fontRef idx="minor">
                <a:schemeClr val="tx1"/>
              </a:fontRef>
            </p:style>
          </p:cxnSp>
          <p:sp>
            <p:nvSpPr>
              <p:cNvPr id="13" name="TextBox 12"/>
              <p:cNvSpPr txBox="1"/>
              <p:nvPr/>
            </p:nvSpPr>
            <p:spPr>
              <a:xfrm>
                <a:off x="7102998" y="5101605"/>
                <a:ext cx="282450" cy="369332"/>
              </a:xfrm>
              <a:prstGeom prst="rect">
                <a:avLst/>
              </a:prstGeom>
              <a:noFill/>
            </p:spPr>
            <p:txBody>
              <a:bodyPr wrap="none" rtlCol="0">
                <a:spAutoFit/>
              </a:bodyPr>
              <a:lstStyle/>
              <a:p>
                <a:r>
                  <a:rPr lang="en-GB" dirty="0">
                    <a:solidFill>
                      <a:schemeClr val="accent1">
                        <a:lumMod val="75000"/>
                      </a:schemeClr>
                    </a:solidFill>
                  </a:rPr>
                  <a:t>a</a:t>
                </a:r>
              </a:p>
            </p:txBody>
          </p:sp>
        </p:grpSp>
        <p:cxnSp>
          <p:nvCxnSpPr>
            <p:cNvPr id="36" name="Elbow Connector 35"/>
            <p:cNvCxnSpPr/>
            <p:nvPr/>
          </p:nvCxnSpPr>
          <p:spPr>
            <a:xfrm rot="16200000" flipH="1">
              <a:off x="6866587" y="-238617"/>
              <a:ext cx="141310" cy="3826357"/>
            </a:xfrm>
            <a:prstGeom prst="bentConnector4">
              <a:avLst>
                <a:gd name="adj1" fmla="val -412650"/>
                <a:gd name="adj2" fmla="val 100138"/>
              </a:avLst>
            </a:prstGeom>
            <a:ln w="38100">
              <a:solidFill>
                <a:schemeClr val="accent2">
                  <a:lumMod val="75000"/>
                </a:schemeClr>
              </a:solidFill>
              <a:tailEnd type="triangle"/>
            </a:ln>
          </p:spPr>
          <p:style>
            <a:lnRef idx="2">
              <a:schemeClr val="dk1"/>
            </a:lnRef>
            <a:fillRef idx="0">
              <a:schemeClr val="dk1"/>
            </a:fillRef>
            <a:effectRef idx="1">
              <a:schemeClr val="dk1"/>
            </a:effectRef>
            <a:fontRef idx="minor">
              <a:schemeClr val="tx1"/>
            </a:fontRef>
          </p:style>
        </p:cxnSp>
        <p:sp>
          <p:nvSpPr>
            <p:cNvPr id="37" name="Rectangle 36"/>
            <p:cNvSpPr>
              <a:spLocks noChangeArrowheads="1"/>
            </p:cNvSpPr>
            <p:nvPr/>
          </p:nvSpPr>
          <p:spPr bwMode="auto">
            <a:xfrm>
              <a:off x="4259400" y="1603907"/>
              <a:ext cx="1529327" cy="608901"/>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latin typeface="+mn-lt"/>
                </a:rPr>
                <a:t>Decoder</a:t>
              </a:r>
            </a:p>
          </p:txBody>
        </p:sp>
        <p:cxnSp>
          <p:nvCxnSpPr>
            <p:cNvPr id="38" name="Straight Arrow Connector 37"/>
            <p:cNvCxnSpPr/>
            <p:nvPr/>
          </p:nvCxnSpPr>
          <p:spPr>
            <a:xfrm>
              <a:off x="3652932" y="1906061"/>
              <a:ext cx="606468" cy="2297"/>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a:xfrm>
              <a:off x="4277420" y="666206"/>
              <a:ext cx="4950221" cy="5187535"/>
              <a:chOff x="4277420" y="666206"/>
              <a:chExt cx="4950221" cy="5187535"/>
            </a:xfrm>
          </p:grpSpPr>
          <p:cxnSp>
            <p:nvCxnSpPr>
              <p:cNvPr id="23" name="Elbow Connector 22"/>
              <p:cNvCxnSpPr>
                <a:endCxn id="19" idx="0"/>
              </p:cNvCxnSpPr>
              <p:nvPr/>
            </p:nvCxnSpPr>
            <p:spPr>
              <a:xfrm rot="10800000">
                <a:off x="6919319" y="1568714"/>
                <a:ext cx="2299646" cy="1450211"/>
              </a:xfrm>
              <a:prstGeom prst="bentConnector4">
                <a:avLst>
                  <a:gd name="adj1" fmla="val -30907"/>
                  <a:gd name="adj2" fmla="val 161702"/>
                </a:avLst>
              </a:prstGeom>
              <a:ln w="381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Elbow Connector 45"/>
              <p:cNvCxnSpPr>
                <a:endCxn id="29" idx="2"/>
              </p:cNvCxnSpPr>
              <p:nvPr/>
            </p:nvCxnSpPr>
            <p:spPr>
              <a:xfrm rot="10800000" flipV="1">
                <a:off x="5049439" y="3011944"/>
                <a:ext cx="4178202" cy="2841797"/>
              </a:xfrm>
              <a:prstGeom prst="bentConnector4">
                <a:avLst>
                  <a:gd name="adj1" fmla="val -16726"/>
                  <a:gd name="adj2" fmla="val 120455"/>
                </a:avLst>
              </a:prstGeom>
              <a:ln w="381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Elbow Connector 38"/>
              <p:cNvCxnSpPr/>
              <p:nvPr/>
            </p:nvCxnSpPr>
            <p:spPr>
              <a:xfrm rot="10800000" flipV="1">
                <a:off x="4277420" y="666206"/>
                <a:ext cx="2659825" cy="2457402"/>
              </a:xfrm>
              <a:prstGeom prst="bentConnector3">
                <a:avLst>
                  <a:gd name="adj1" fmla="val 113845"/>
                </a:avLst>
              </a:prstGeom>
              <a:ln w="381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1620945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Examples</a:t>
            </a:r>
          </a:p>
        </p:txBody>
      </p:sp>
    </p:spTree>
    <p:extLst>
      <p:ext uri="{BB962C8B-B14F-4D97-AF65-F5344CB8AC3E}">
        <p14:creationId xmlns:p14="http://schemas.microsoft.com/office/powerpoint/2010/main" val="13430184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dirty="0"/>
              <a:t>Loading values into registers</a:t>
            </a:r>
          </a:p>
        </p:txBody>
      </p:sp>
      <p:sp>
        <p:nvSpPr>
          <p:cNvPr id="10" name="Content Placeholder 9"/>
          <p:cNvSpPr>
            <a:spLocks noGrp="1"/>
          </p:cNvSpPr>
          <p:nvPr>
            <p:ph sz="half" idx="1"/>
          </p:nvPr>
        </p:nvSpPr>
        <p:spPr/>
        <p:txBody>
          <a:bodyPr/>
          <a:lstStyle/>
          <a:p>
            <a:r>
              <a:rPr lang="en-GB" b="1" dirty="0"/>
              <a:t>A</a:t>
            </a:r>
            <a:r>
              <a:rPr lang="en-GB" dirty="0"/>
              <a:t> and </a:t>
            </a:r>
            <a:r>
              <a:rPr lang="en-GB" b="1" dirty="0"/>
              <a:t>D</a:t>
            </a:r>
            <a:r>
              <a:rPr lang="en-GB" dirty="0"/>
              <a:t> can both act as data registers and used to hold values</a:t>
            </a:r>
          </a:p>
          <a:p>
            <a:r>
              <a:rPr lang="en-GB" dirty="0"/>
              <a:t>They can easily be set to 0, 1 or -1 using ALU computations</a:t>
            </a:r>
          </a:p>
          <a:p>
            <a:r>
              <a:rPr lang="en-GB" dirty="0"/>
              <a:t>Simply set the </a:t>
            </a:r>
            <a:r>
              <a:rPr lang="en-GB" b="1" dirty="0"/>
              <a:t>destination</a:t>
            </a:r>
            <a:r>
              <a:rPr lang="en-GB" dirty="0"/>
              <a:t> of the instruction as the relevant register</a:t>
            </a:r>
          </a:p>
          <a:p>
            <a:r>
              <a:rPr lang="en-GB" dirty="0"/>
              <a:t>Use the required </a:t>
            </a:r>
            <a:r>
              <a:rPr lang="en-GB" b="1" dirty="0"/>
              <a:t>computation</a:t>
            </a:r>
            <a:endParaRPr lang="en-GB" dirty="0"/>
          </a:p>
        </p:txBody>
      </p:sp>
      <p:sp>
        <p:nvSpPr>
          <p:cNvPr id="5" name="TextBox 4"/>
          <p:cNvSpPr txBox="1"/>
          <p:nvPr/>
        </p:nvSpPr>
        <p:spPr>
          <a:xfrm>
            <a:off x="6172198" y="3423354"/>
            <a:ext cx="5181600" cy="1200329"/>
          </a:xfrm>
          <a:prstGeom prst="rect">
            <a:avLst/>
          </a:prstGeom>
          <a:solidFill>
            <a:schemeClr val="bg1">
              <a:lumMod val="75000"/>
            </a:schemeClr>
          </a:solidFill>
        </p:spPr>
        <p:txBody>
          <a:bodyPr wrap="square" rtlCol="0">
            <a:spAutoFit/>
          </a:bodyPr>
          <a:lstStyle/>
          <a:p>
            <a:r>
              <a:rPr lang="en-GB" sz="2400" dirty="0">
                <a:latin typeface="Courier" charset="0"/>
                <a:ea typeface="Courier" charset="0"/>
                <a:cs typeface="Courier" charset="0"/>
              </a:rPr>
              <a:t>D = 1   // set D </a:t>
            </a:r>
            <a:r>
              <a:rPr lang="en-GB" sz="2400" dirty="0" err="1">
                <a:latin typeface="Courier" charset="0"/>
                <a:ea typeface="Courier" charset="0"/>
                <a:cs typeface="Courier" charset="0"/>
              </a:rPr>
              <a:t>reg</a:t>
            </a:r>
            <a:r>
              <a:rPr lang="en-GB" sz="2400" dirty="0">
                <a:latin typeface="Courier" charset="0"/>
                <a:ea typeface="Courier" charset="0"/>
                <a:cs typeface="Courier" charset="0"/>
              </a:rPr>
              <a:t> to 1</a:t>
            </a:r>
          </a:p>
          <a:p>
            <a:r>
              <a:rPr lang="en-GB" sz="2400" dirty="0">
                <a:latin typeface="Courier" charset="0"/>
                <a:ea typeface="Courier" charset="0"/>
                <a:cs typeface="Courier" charset="0"/>
              </a:rPr>
              <a:t>D = 0   // set D </a:t>
            </a:r>
            <a:r>
              <a:rPr lang="en-GB" sz="2400" dirty="0" err="1">
                <a:latin typeface="Courier" charset="0"/>
                <a:ea typeface="Courier" charset="0"/>
                <a:cs typeface="Courier" charset="0"/>
              </a:rPr>
              <a:t>reg</a:t>
            </a:r>
            <a:r>
              <a:rPr lang="en-GB" sz="2400" dirty="0">
                <a:latin typeface="Courier" charset="0"/>
                <a:ea typeface="Courier" charset="0"/>
                <a:cs typeface="Courier" charset="0"/>
              </a:rPr>
              <a:t> to 0</a:t>
            </a:r>
          </a:p>
          <a:p>
            <a:r>
              <a:rPr lang="en-GB" sz="2400" dirty="0">
                <a:latin typeface="Courier" charset="0"/>
                <a:ea typeface="Courier" charset="0"/>
                <a:cs typeface="Courier" charset="0"/>
              </a:rPr>
              <a:t>D = -1  // set D </a:t>
            </a:r>
            <a:r>
              <a:rPr lang="en-GB" sz="2400" dirty="0" err="1">
                <a:latin typeface="Courier" charset="0"/>
                <a:ea typeface="Courier" charset="0"/>
                <a:cs typeface="Courier" charset="0"/>
              </a:rPr>
              <a:t>reg</a:t>
            </a:r>
            <a:r>
              <a:rPr lang="en-GB" sz="2400" dirty="0">
                <a:latin typeface="Courier" charset="0"/>
                <a:ea typeface="Courier" charset="0"/>
                <a:cs typeface="Courier" charset="0"/>
              </a:rPr>
              <a:t> to -1 </a:t>
            </a:r>
          </a:p>
        </p:txBody>
      </p:sp>
      <p:sp>
        <p:nvSpPr>
          <p:cNvPr id="8" name="TextBox 7"/>
          <p:cNvSpPr txBox="1"/>
          <p:nvPr/>
        </p:nvSpPr>
        <p:spPr>
          <a:xfrm>
            <a:off x="6172199" y="4976634"/>
            <a:ext cx="5181601" cy="1200329"/>
          </a:xfrm>
          <a:prstGeom prst="rect">
            <a:avLst/>
          </a:prstGeom>
          <a:solidFill>
            <a:schemeClr val="bg1">
              <a:lumMod val="75000"/>
            </a:schemeClr>
          </a:solidFill>
        </p:spPr>
        <p:txBody>
          <a:bodyPr wrap="square" rtlCol="0">
            <a:spAutoFit/>
          </a:bodyPr>
          <a:lstStyle/>
          <a:p>
            <a:r>
              <a:rPr lang="en-GB" sz="2400" dirty="0">
                <a:latin typeface="Courier" charset="0"/>
                <a:ea typeface="Courier" charset="0"/>
                <a:cs typeface="Courier" charset="0"/>
              </a:rPr>
              <a:t>A = 1   // set A </a:t>
            </a:r>
            <a:r>
              <a:rPr lang="en-GB" sz="2400" dirty="0" err="1">
                <a:latin typeface="Courier" charset="0"/>
                <a:ea typeface="Courier" charset="0"/>
                <a:cs typeface="Courier" charset="0"/>
              </a:rPr>
              <a:t>reg</a:t>
            </a:r>
            <a:r>
              <a:rPr lang="en-GB" sz="2400" dirty="0">
                <a:latin typeface="Courier" charset="0"/>
                <a:ea typeface="Courier" charset="0"/>
                <a:cs typeface="Courier" charset="0"/>
              </a:rPr>
              <a:t> to 1</a:t>
            </a:r>
          </a:p>
          <a:p>
            <a:r>
              <a:rPr lang="en-GB" sz="2400" dirty="0">
                <a:latin typeface="Courier" charset="0"/>
                <a:ea typeface="Courier" charset="0"/>
                <a:cs typeface="Courier" charset="0"/>
              </a:rPr>
              <a:t>A = 0   // set A </a:t>
            </a:r>
            <a:r>
              <a:rPr lang="en-GB" sz="2400" dirty="0" err="1">
                <a:latin typeface="Courier" charset="0"/>
                <a:ea typeface="Courier" charset="0"/>
                <a:cs typeface="Courier" charset="0"/>
              </a:rPr>
              <a:t>reg</a:t>
            </a:r>
            <a:r>
              <a:rPr lang="en-GB" sz="2400" dirty="0">
                <a:latin typeface="Courier" charset="0"/>
                <a:ea typeface="Courier" charset="0"/>
                <a:cs typeface="Courier" charset="0"/>
              </a:rPr>
              <a:t> to 0</a:t>
            </a:r>
          </a:p>
          <a:p>
            <a:r>
              <a:rPr lang="en-GB" sz="2400" dirty="0">
                <a:latin typeface="Courier" charset="0"/>
                <a:ea typeface="Courier" charset="0"/>
                <a:cs typeface="Courier" charset="0"/>
              </a:rPr>
              <a:t>A = -1  // set A </a:t>
            </a:r>
            <a:r>
              <a:rPr lang="en-GB" sz="2400" dirty="0" err="1">
                <a:latin typeface="Courier" charset="0"/>
                <a:ea typeface="Courier" charset="0"/>
                <a:cs typeface="Courier" charset="0"/>
              </a:rPr>
              <a:t>reg</a:t>
            </a:r>
            <a:r>
              <a:rPr lang="en-GB" sz="2400" dirty="0">
                <a:latin typeface="Courier" charset="0"/>
                <a:ea typeface="Courier" charset="0"/>
                <a:cs typeface="Courier" charset="0"/>
              </a:rPr>
              <a:t> to -1 </a:t>
            </a:r>
          </a:p>
        </p:txBody>
      </p:sp>
      <p:sp>
        <p:nvSpPr>
          <p:cNvPr id="13" name="Rectangle 12"/>
          <p:cNvSpPr/>
          <p:nvPr/>
        </p:nvSpPr>
        <p:spPr>
          <a:xfrm>
            <a:off x="7194910" y="1870075"/>
            <a:ext cx="3136176" cy="1200329"/>
          </a:xfrm>
          <a:prstGeom prst="rect">
            <a:avLst/>
          </a:prstGeom>
        </p:spPr>
        <p:txBody>
          <a:bodyPr wrap="square">
            <a:spAutoFit/>
          </a:bodyPr>
          <a:lstStyle/>
          <a:p>
            <a:r>
              <a:rPr lang="en-GB" sz="2400" dirty="0" err="1">
                <a:latin typeface="Courier" charset="0"/>
                <a:ea typeface="Courier" charset="0"/>
                <a:cs typeface="Courier" charset="0"/>
              </a:rPr>
              <a:t>dest</a:t>
            </a:r>
            <a:r>
              <a:rPr lang="en-GB" sz="2400" dirty="0">
                <a:latin typeface="Courier" charset="0"/>
                <a:ea typeface="Courier" charset="0"/>
                <a:cs typeface="Courier" charset="0"/>
              </a:rPr>
              <a:t> = </a:t>
            </a:r>
            <a:r>
              <a:rPr lang="en-GB" sz="2400" dirty="0" err="1">
                <a:latin typeface="Courier" charset="0"/>
                <a:ea typeface="Courier" charset="0"/>
                <a:cs typeface="Courier" charset="0"/>
              </a:rPr>
              <a:t>comp;jump</a:t>
            </a:r>
            <a:endParaRPr lang="en-GB" sz="2400" dirty="0">
              <a:latin typeface="Courier" charset="0"/>
              <a:ea typeface="Courier" charset="0"/>
              <a:cs typeface="Courier" charset="0"/>
            </a:endParaRPr>
          </a:p>
          <a:p>
            <a:r>
              <a:rPr lang="en-GB" sz="2400" dirty="0" err="1">
                <a:latin typeface="Courier" charset="0"/>
                <a:ea typeface="Courier" charset="0"/>
                <a:cs typeface="Courier" charset="0"/>
              </a:rPr>
              <a:t>comp;jump</a:t>
            </a:r>
            <a:endParaRPr lang="en-GB" sz="2400" dirty="0">
              <a:latin typeface="Courier" charset="0"/>
              <a:ea typeface="Courier" charset="0"/>
              <a:cs typeface="Courier" charset="0"/>
            </a:endParaRPr>
          </a:p>
          <a:p>
            <a:r>
              <a:rPr lang="en-GB" sz="2400" dirty="0" err="1">
                <a:latin typeface="Courier" charset="0"/>
                <a:ea typeface="Courier" charset="0"/>
                <a:cs typeface="Courier" charset="0"/>
              </a:rPr>
              <a:t>dest</a:t>
            </a:r>
            <a:r>
              <a:rPr lang="en-GB" sz="2400" dirty="0">
                <a:latin typeface="Courier" charset="0"/>
                <a:ea typeface="Courier" charset="0"/>
                <a:cs typeface="Courier" charset="0"/>
              </a:rPr>
              <a:t> = comp</a:t>
            </a:r>
          </a:p>
        </p:txBody>
      </p:sp>
    </p:spTree>
    <p:extLst>
      <p:ext uri="{BB962C8B-B14F-4D97-AF65-F5344CB8AC3E}">
        <p14:creationId xmlns:p14="http://schemas.microsoft.com/office/powerpoint/2010/main" val="2057623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GB" b="1" dirty="0"/>
              <a:t>M</a:t>
            </a:r>
            <a:r>
              <a:rPr lang="en-GB" dirty="0"/>
              <a:t> (RAM) can also be used to store data</a:t>
            </a:r>
          </a:p>
          <a:p>
            <a:r>
              <a:rPr lang="en-GB" dirty="0"/>
              <a:t>Before writing to RAM we must select the address using the </a:t>
            </a:r>
            <a:r>
              <a:rPr lang="en-GB" b="1" dirty="0"/>
              <a:t>A</a:t>
            </a:r>
            <a:r>
              <a:rPr lang="en-GB" dirty="0"/>
              <a:t>-instruction</a:t>
            </a:r>
          </a:p>
          <a:p>
            <a:endParaRPr lang="en-GB" dirty="0"/>
          </a:p>
          <a:p>
            <a:endParaRPr lang="en-GB" dirty="0"/>
          </a:p>
          <a:p>
            <a:r>
              <a:rPr lang="en-GB" dirty="0"/>
              <a:t>We may also wish to copy the contents of the D or A register to a particular RAM location</a:t>
            </a:r>
          </a:p>
        </p:txBody>
      </p:sp>
      <p:sp>
        <p:nvSpPr>
          <p:cNvPr id="6" name="TextBox 5"/>
          <p:cNvSpPr txBox="1"/>
          <p:nvPr/>
        </p:nvSpPr>
        <p:spPr>
          <a:xfrm>
            <a:off x="838200" y="3363726"/>
            <a:ext cx="10515600" cy="830997"/>
          </a:xfrm>
          <a:prstGeom prst="rect">
            <a:avLst/>
          </a:prstGeom>
          <a:solidFill>
            <a:schemeClr val="bg1">
              <a:lumMod val="75000"/>
            </a:schemeClr>
          </a:solidFill>
        </p:spPr>
        <p:txBody>
          <a:bodyPr wrap="square" rtlCol="0">
            <a:spAutoFit/>
          </a:bodyPr>
          <a:lstStyle/>
          <a:p>
            <a:r>
              <a:rPr lang="en-GB" sz="2400" dirty="0">
                <a:latin typeface="Courier" charset="0"/>
                <a:ea typeface="Courier" charset="0"/>
                <a:cs typeface="Courier" charset="0"/>
              </a:rPr>
              <a:t>@5     // set address to 5</a:t>
            </a:r>
          </a:p>
          <a:p>
            <a:r>
              <a:rPr lang="en-GB" sz="2400" dirty="0">
                <a:latin typeface="Courier" charset="0"/>
                <a:ea typeface="Courier" charset="0"/>
                <a:cs typeface="Courier" charset="0"/>
              </a:rPr>
              <a:t>M = 1  // RAM[5] = 1</a:t>
            </a:r>
          </a:p>
        </p:txBody>
      </p:sp>
      <p:sp>
        <p:nvSpPr>
          <p:cNvPr id="11" name="TextBox 10"/>
          <p:cNvSpPr txBox="1"/>
          <p:nvPr/>
        </p:nvSpPr>
        <p:spPr>
          <a:xfrm>
            <a:off x="838200" y="5345966"/>
            <a:ext cx="10515600" cy="830997"/>
          </a:xfrm>
          <a:prstGeom prst="rect">
            <a:avLst/>
          </a:prstGeom>
          <a:solidFill>
            <a:schemeClr val="bg1">
              <a:lumMod val="75000"/>
            </a:schemeClr>
          </a:solidFill>
        </p:spPr>
        <p:txBody>
          <a:bodyPr wrap="square" rtlCol="0">
            <a:spAutoFit/>
          </a:bodyPr>
          <a:lstStyle/>
          <a:p>
            <a:r>
              <a:rPr lang="en-GB" sz="2400" dirty="0">
                <a:latin typeface="Courier" charset="0"/>
                <a:ea typeface="Courier" charset="0"/>
                <a:cs typeface="Courier" charset="0"/>
              </a:rPr>
              <a:t>@12    // set address to 12</a:t>
            </a:r>
          </a:p>
          <a:p>
            <a:r>
              <a:rPr lang="en-GB" sz="2400" dirty="0">
                <a:latin typeface="Courier" charset="0"/>
                <a:ea typeface="Courier" charset="0"/>
                <a:cs typeface="Courier" charset="0"/>
              </a:rPr>
              <a:t>M = D  // RAM[12] = D</a:t>
            </a:r>
          </a:p>
        </p:txBody>
      </p:sp>
    </p:spTree>
    <p:extLst>
      <p:ext uri="{BB962C8B-B14F-4D97-AF65-F5344CB8AC3E}">
        <p14:creationId xmlns:p14="http://schemas.microsoft.com/office/powerpoint/2010/main" val="79837165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Storing literals in </a:t>
            </a:r>
            <a:r>
              <a:rPr lang="en-GB" b="1" dirty="0"/>
              <a:t>D </a:t>
            </a:r>
            <a:r>
              <a:rPr lang="en-GB" dirty="0"/>
              <a:t>or </a:t>
            </a:r>
            <a:r>
              <a:rPr lang="en-GB" b="1" dirty="0"/>
              <a:t>A</a:t>
            </a:r>
            <a:endParaRPr lang="en-GB" dirty="0"/>
          </a:p>
        </p:txBody>
      </p:sp>
      <p:sp>
        <p:nvSpPr>
          <p:cNvPr id="3" name="Content Placeholder 2"/>
          <p:cNvSpPr>
            <a:spLocks noGrp="1"/>
          </p:cNvSpPr>
          <p:nvPr>
            <p:ph idx="1"/>
          </p:nvPr>
        </p:nvSpPr>
        <p:spPr/>
        <p:txBody>
          <a:bodyPr/>
          <a:lstStyle/>
          <a:p>
            <a:r>
              <a:rPr lang="en-GB" dirty="0"/>
              <a:t>To load literals values (other than 0, 1 or -1) into registers we must use an </a:t>
            </a:r>
            <a:r>
              <a:rPr lang="en-GB" b="1" dirty="0"/>
              <a:t>A</a:t>
            </a:r>
            <a:r>
              <a:rPr lang="en-GB" dirty="0"/>
              <a:t>-instruction</a:t>
            </a:r>
          </a:p>
          <a:p>
            <a:r>
              <a:rPr lang="en-GB" dirty="0"/>
              <a:t>The </a:t>
            </a:r>
            <a:r>
              <a:rPr lang="en-GB" b="1" dirty="0"/>
              <a:t>A</a:t>
            </a:r>
            <a:r>
              <a:rPr lang="en-GB" dirty="0"/>
              <a:t>-instruction allows us to load a 15-bit number into </a:t>
            </a:r>
            <a:r>
              <a:rPr lang="en-GB" b="1" dirty="0"/>
              <a:t>A</a:t>
            </a:r>
          </a:p>
          <a:p>
            <a:r>
              <a:rPr lang="en-GB" dirty="0"/>
              <a:t>Simple to store a literal value in </a:t>
            </a:r>
            <a:r>
              <a:rPr lang="en-GB" b="1" dirty="0"/>
              <a:t>D </a:t>
            </a:r>
            <a:r>
              <a:rPr lang="en-GB" dirty="0"/>
              <a:t>e.g.</a:t>
            </a:r>
            <a:endParaRPr lang="en-GB" b="1" dirty="0"/>
          </a:p>
          <a:p>
            <a:endParaRPr lang="en-GB" b="1" dirty="0"/>
          </a:p>
          <a:p>
            <a:endParaRPr lang="en-GB" dirty="0"/>
          </a:p>
          <a:p>
            <a:endParaRPr lang="en-GB" dirty="0"/>
          </a:p>
        </p:txBody>
      </p:sp>
      <p:sp>
        <p:nvSpPr>
          <p:cNvPr id="5" name="TextBox 4"/>
          <p:cNvSpPr txBox="1"/>
          <p:nvPr/>
        </p:nvSpPr>
        <p:spPr>
          <a:xfrm>
            <a:off x="838200" y="4001294"/>
            <a:ext cx="10515600" cy="830997"/>
          </a:xfrm>
          <a:prstGeom prst="rect">
            <a:avLst/>
          </a:prstGeom>
          <a:solidFill>
            <a:schemeClr val="bg1">
              <a:lumMod val="75000"/>
            </a:schemeClr>
          </a:solidFill>
        </p:spPr>
        <p:txBody>
          <a:bodyPr wrap="square" rtlCol="0">
            <a:spAutoFit/>
          </a:bodyPr>
          <a:lstStyle/>
          <a:p>
            <a:r>
              <a:rPr lang="en-GB" sz="2400" dirty="0">
                <a:latin typeface="Courier" charset="0"/>
                <a:ea typeface="Courier" charset="0"/>
                <a:cs typeface="Courier" charset="0"/>
              </a:rPr>
              <a:t>@99     // store 99 in A</a:t>
            </a:r>
          </a:p>
          <a:p>
            <a:r>
              <a:rPr lang="en-GB" sz="2400" dirty="0">
                <a:latin typeface="Courier" charset="0"/>
                <a:ea typeface="Courier" charset="0"/>
                <a:cs typeface="Courier" charset="0"/>
              </a:rPr>
              <a:t>D = A   // D = 99</a:t>
            </a:r>
          </a:p>
        </p:txBody>
      </p:sp>
    </p:spTree>
    <p:extLst>
      <p:ext uri="{BB962C8B-B14F-4D97-AF65-F5344CB8AC3E}">
        <p14:creationId xmlns:p14="http://schemas.microsoft.com/office/powerpoint/2010/main" val="7546295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dirty="0"/>
              <a:t>Storing literals in RAM</a:t>
            </a:r>
          </a:p>
        </p:txBody>
      </p:sp>
      <p:sp>
        <p:nvSpPr>
          <p:cNvPr id="8" name="Content Placeholder 7"/>
          <p:cNvSpPr>
            <a:spLocks noGrp="1"/>
          </p:cNvSpPr>
          <p:nvPr>
            <p:ph idx="1"/>
          </p:nvPr>
        </p:nvSpPr>
        <p:spPr/>
        <p:txBody>
          <a:bodyPr/>
          <a:lstStyle/>
          <a:p>
            <a:r>
              <a:rPr lang="en-GB" dirty="0"/>
              <a:t>To store a literal in </a:t>
            </a:r>
            <a:r>
              <a:rPr lang="en-GB" b="1" dirty="0"/>
              <a:t>M</a:t>
            </a:r>
            <a:r>
              <a:rPr lang="en-GB" dirty="0"/>
              <a:t> takes another </a:t>
            </a:r>
            <a:r>
              <a:rPr lang="en-GB" b="1" dirty="0"/>
              <a:t>A</a:t>
            </a:r>
            <a:r>
              <a:rPr lang="en-GB" dirty="0"/>
              <a:t>-instruction to set the RAM address e.g.</a:t>
            </a:r>
          </a:p>
        </p:txBody>
      </p:sp>
      <p:sp>
        <p:nvSpPr>
          <p:cNvPr id="6" name="TextBox 5"/>
          <p:cNvSpPr txBox="1"/>
          <p:nvPr/>
        </p:nvSpPr>
        <p:spPr>
          <a:xfrm>
            <a:off x="838200" y="2962094"/>
            <a:ext cx="10515600" cy="1569660"/>
          </a:xfrm>
          <a:prstGeom prst="rect">
            <a:avLst/>
          </a:prstGeom>
          <a:solidFill>
            <a:schemeClr val="bg1">
              <a:lumMod val="75000"/>
            </a:schemeClr>
          </a:solidFill>
        </p:spPr>
        <p:txBody>
          <a:bodyPr wrap="square" rtlCol="0">
            <a:spAutoFit/>
          </a:bodyPr>
          <a:lstStyle/>
          <a:p>
            <a:r>
              <a:rPr lang="en-GB" sz="2400" dirty="0">
                <a:latin typeface="Courier" charset="0"/>
                <a:ea typeface="Courier" charset="0"/>
                <a:cs typeface="Courier" charset="0"/>
              </a:rPr>
              <a:t>@57     // store 57 in A</a:t>
            </a:r>
          </a:p>
          <a:p>
            <a:r>
              <a:rPr lang="en-GB" sz="2400" dirty="0">
                <a:latin typeface="Courier" charset="0"/>
                <a:ea typeface="Courier" charset="0"/>
                <a:cs typeface="Courier" charset="0"/>
              </a:rPr>
              <a:t>D = A   // Use D as a temporary holding area</a:t>
            </a:r>
          </a:p>
          <a:p>
            <a:r>
              <a:rPr lang="en-GB" sz="2400" dirty="0">
                <a:latin typeface="Courier" charset="0"/>
                <a:ea typeface="Courier" charset="0"/>
                <a:cs typeface="Courier" charset="0"/>
              </a:rPr>
              <a:t>@10     // store 10 in A, this sets the memory address</a:t>
            </a:r>
          </a:p>
          <a:p>
            <a:r>
              <a:rPr lang="en-GB" sz="2400" dirty="0">
                <a:latin typeface="Courier" charset="0"/>
                <a:ea typeface="Courier" charset="0"/>
                <a:cs typeface="Courier" charset="0"/>
              </a:rPr>
              <a:t>M = D   // RAM[10] = 57</a:t>
            </a:r>
          </a:p>
        </p:txBody>
      </p:sp>
    </p:spTree>
    <p:extLst>
      <p:ext uri="{BB962C8B-B14F-4D97-AF65-F5344CB8AC3E}">
        <p14:creationId xmlns:p14="http://schemas.microsoft.com/office/powerpoint/2010/main" val="204276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Machine Language</a:t>
            </a:r>
          </a:p>
        </p:txBody>
      </p:sp>
      <p:sp>
        <p:nvSpPr>
          <p:cNvPr id="3" name="Text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3389028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CPU Emulator</a:t>
            </a:r>
          </a:p>
        </p:txBody>
      </p:sp>
    </p:spTree>
    <p:extLst>
      <p:ext uri="{BB962C8B-B14F-4D97-AF65-F5344CB8AC3E}">
        <p14:creationId xmlns:p14="http://schemas.microsoft.com/office/powerpoint/2010/main" val="18779162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GB" dirty="0"/>
              <a:t>We run our assembly code in the </a:t>
            </a:r>
            <a:r>
              <a:rPr lang="en-GB" b="1" dirty="0"/>
              <a:t>CPU Emulator</a:t>
            </a:r>
            <a:endParaRPr lang="en-GB" dirty="0"/>
          </a:p>
          <a:p>
            <a:r>
              <a:rPr lang="en-GB" dirty="0"/>
              <a:t>This tool emulates the behaviour of the Hack computer</a:t>
            </a:r>
          </a:p>
          <a:p>
            <a:r>
              <a:rPr lang="en-GB" dirty="0"/>
              <a:t>Once you have finished building the Hack computer you can run machine code in the </a:t>
            </a:r>
            <a:r>
              <a:rPr lang="en-GB" b="1" dirty="0"/>
              <a:t>Hardware Simulator</a:t>
            </a:r>
          </a:p>
          <a:p>
            <a:r>
              <a:rPr lang="en-GB" dirty="0"/>
              <a:t>Using the CPU Emulator we can load assembly code (.</a:t>
            </a:r>
            <a:r>
              <a:rPr lang="en-GB" dirty="0" err="1"/>
              <a:t>asm</a:t>
            </a:r>
            <a:r>
              <a:rPr lang="en-GB" dirty="0"/>
              <a:t>) directly</a:t>
            </a:r>
          </a:p>
          <a:p>
            <a:r>
              <a:rPr lang="en-GB" dirty="0"/>
              <a:t>It automatically assembles it into the binary .hack files</a:t>
            </a:r>
          </a:p>
          <a:p>
            <a:r>
              <a:rPr lang="en-GB" dirty="0"/>
              <a:t>These are the raw 0’s and 1’s that are loaded in the ROM</a:t>
            </a:r>
          </a:p>
          <a:p>
            <a:r>
              <a:rPr lang="en-GB" dirty="0"/>
              <a:t>We can also load .hack files we’ve assembled using the supplied </a:t>
            </a:r>
            <a:r>
              <a:rPr lang="en-GB" b="1" dirty="0"/>
              <a:t>Assembler</a:t>
            </a:r>
            <a:endParaRPr lang="en-GB" dirty="0"/>
          </a:p>
        </p:txBody>
      </p:sp>
    </p:spTree>
    <p:extLst>
      <p:ext uri="{BB962C8B-B14F-4D97-AF65-F5344CB8AC3E}">
        <p14:creationId xmlns:p14="http://schemas.microsoft.com/office/powerpoint/2010/main" val="57046386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descr="CPU emulator window showing load button">
            <a:extLst>
              <a:ext uri="{FF2B5EF4-FFF2-40B4-BE49-F238E27FC236}">
                <a16:creationId xmlns:a16="http://schemas.microsoft.com/office/drawing/2014/main" id="{5DE16105-6194-3C4A-9447-A375C07F86F4}"/>
              </a:ext>
            </a:extLst>
          </p:cNvPr>
          <p:cNvGrpSpPr/>
          <p:nvPr/>
        </p:nvGrpSpPr>
        <p:grpSpPr>
          <a:xfrm>
            <a:off x="1524000" y="0"/>
            <a:ext cx="9133280" cy="6858000"/>
            <a:chOff x="1524000" y="0"/>
            <a:chExt cx="9133280" cy="685800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0" y="0"/>
              <a:ext cx="9133280" cy="6858000"/>
            </a:xfrm>
            <a:prstGeom prst="rect">
              <a:avLst/>
            </a:prstGeom>
          </p:spPr>
        </p:pic>
        <p:sp>
          <p:nvSpPr>
            <p:cNvPr id="4" name="Oval 3"/>
            <p:cNvSpPr/>
            <p:nvPr/>
          </p:nvSpPr>
          <p:spPr>
            <a:xfrm>
              <a:off x="1785256" y="408215"/>
              <a:ext cx="778329" cy="816428"/>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141912842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descr="CPU emulator with code loaded in the ROM">
            <a:extLst>
              <a:ext uri="{FF2B5EF4-FFF2-40B4-BE49-F238E27FC236}">
                <a16:creationId xmlns:a16="http://schemas.microsoft.com/office/drawing/2014/main" id="{0AD87998-16B9-C04B-9C35-9F2947132E39}"/>
              </a:ext>
            </a:extLst>
          </p:cNvPr>
          <p:cNvGrpSpPr/>
          <p:nvPr/>
        </p:nvGrpSpPr>
        <p:grpSpPr>
          <a:xfrm>
            <a:off x="1524000" y="0"/>
            <a:ext cx="9133280" cy="6858000"/>
            <a:chOff x="1524000" y="0"/>
            <a:chExt cx="9133280" cy="685800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0" y="0"/>
              <a:ext cx="9133280" cy="6858000"/>
            </a:xfrm>
            <a:prstGeom prst="rect">
              <a:avLst/>
            </a:prstGeom>
          </p:spPr>
        </p:pic>
        <p:sp>
          <p:nvSpPr>
            <p:cNvPr id="7" name="Oval 6"/>
            <p:cNvSpPr/>
            <p:nvPr/>
          </p:nvSpPr>
          <p:spPr>
            <a:xfrm>
              <a:off x="2291442" y="930729"/>
              <a:ext cx="1121230" cy="1975756"/>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13380722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descr="CPU emulator showing run, RAM, PC, A and D">
            <a:extLst>
              <a:ext uri="{FF2B5EF4-FFF2-40B4-BE49-F238E27FC236}">
                <a16:creationId xmlns:a16="http://schemas.microsoft.com/office/drawing/2014/main" id="{E912B53D-1802-F94F-B7E0-D1ADAAC12D72}"/>
              </a:ext>
            </a:extLst>
          </p:cNvPr>
          <p:cNvGrpSpPr/>
          <p:nvPr/>
        </p:nvGrpSpPr>
        <p:grpSpPr>
          <a:xfrm>
            <a:off x="1524000" y="0"/>
            <a:ext cx="9133280" cy="6858000"/>
            <a:chOff x="1524000" y="0"/>
            <a:chExt cx="9133280" cy="685800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0" y="0"/>
              <a:ext cx="9133280" cy="6858000"/>
            </a:xfrm>
            <a:prstGeom prst="rect">
              <a:avLst/>
            </a:prstGeom>
          </p:spPr>
        </p:pic>
        <p:sp>
          <p:nvSpPr>
            <p:cNvPr id="4" name="Oval 3"/>
            <p:cNvSpPr/>
            <p:nvPr/>
          </p:nvSpPr>
          <p:spPr>
            <a:xfrm>
              <a:off x="2092776" y="5061859"/>
              <a:ext cx="3622224" cy="653142"/>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val 4"/>
            <p:cNvSpPr/>
            <p:nvPr/>
          </p:nvSpPr>
          <p:spPr>
            <a:xfrm>
              <a:off x="5878368" y="3690259"/>
              <a:ext cx="3935103" cy="2024742"/>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val 5"/>
            <p:cNvSpPr/>
            <p:nvPr/>
          </p:nvSpPr>
          <p:spPr>
            <a:xfrm>
              <a:off x="2256061" y="555170"/>
              <a:ext cx="568781" cy="555171"/>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p:cNvSpPr/>
            <p:nvPr/>
          </p:nvSpPr>
          <p:spPr>
            <a:xfrm>
              <a:off x="3903888" y="1224642"/>
              <a:ext cx="1974480" cy="64225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5307140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Hack Instruction Set Summary</a:t>
            </a:r>
          </a:p>
        </p:txBody>
      </p:sp>
    </p:spTree>
    <p:extLst>
      <p:ext uri="{BB962C8B-B14F-4D97-AF65-F5344CB8AC3E}">
        <p14:creationId xmlns:p14="http://schemas.microsoft.com/office/powerpoint/2010/main" val="11403142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189912" y="994843"/>
            <a:ext cx="3812177" cy="1200329"/>
          </a:xfrm>
          <a:prstGeom prst="rect">
            <a:avLst/>
          </a:prstGeom>
        </p:spPr>
        <p:txBody>
          <a:bodyPr wrap="square">
            <a:spAutoFit/>
          </a:bodyPr>
          <a:lstStyle/>
          <a:p>
            <a:r>
              <a:rPr lang="en-GB" sz="2400" dirty="0" err="1">
                <a:latin typeface="Courier" charset="0"/>
                <a:ea typeface="Courier" charset="0"/>
                <a:cs typeface="Courier" charset="0"/>
              </a:rPr>
              <a:t>dest</a:t>
            </a:r>
            <a:r>
              <a:rPr lang="en-GB" sz="2400" dirty="0">
                <a:latin typeface="Courier" charset="0"/>
                <a:ea typeface="Courier" charset="0"/>
                <a:cs typeface="Courier" charset="0"/>
              </a:rPr>
              <a:t> = </a:t>
            </a:r>
            <a:r>
              <a:rPr lang="en-GB" sz="2400" dirty="0" err="1">
                <a:latin typeface="Courier" charset="0"/>
                <a:ea typeface="Courier" charset="0"/>
                <a:cs typeface="Courier" charset="0"/>
              </a:rPr>
              <a:t>comp;jump</a:t>
            </a:r>
            <a:endParaRPr lang="en-GB" sz="2400" dirty="0">
              <a:latin typeface="Courier" charset="0"/>
              <a:ea typeface="Courier" charset="0"/>
              <a:cs typeface="Courier" charset="0"/>
            </a:endParaRPr>
          </a:p>
          <a:p>
            <a:r>
              <a:rPr lang="en-GB" sz="2400" dirty="0" err="1">
                <a:latin typeface="Courier" charset="0"/>
                <a:ea typeface="Courier" charset="0"/>
                <a:cs typeface="Courier" charset="0"/>
              </a:rPr>
              <a:t>comp;jump</a:t>
            </a:r>
            <a:endParaRPr lang="en-GB" sz="2400" dirty="0">
              <a:latin typeface="Courier" charset="0"/>
              <a:ea typeface="Courier" charset="0"/>
              <a:cs typeface="Courier" charset="0"/>
            </a:endParaRPr>
          </a:p>
          <a:p>
            <a:r>
              <a:rPr lang="en-GB" sz="2400" dirty="0" err="1">
                <a:latin typeface="Courier" charset="0"/>
                <a:ea typeface="Courier" charset="0"/>
                <a:cs typeface="Courier" charset="0"/>
              </a:rPr>
              <a:t>dest</a:t>
            </a:r>
            <a:r>
              <a:rPr lang="en-GB" sz="2400" dirty="0">
                <a:latin typeface="Courier" charset="0"/>
                <a:ea typeface="Courier" charset="0"/>
                <a:cs typeface="Courier" charset="0"/>
              </a:rPr>
              <a:t> = comp</a:t>
            </a:r>
          </a:p>
        </p:txBody>
      </p:sp>
      <p:graphicFrame>
        <p:nvGraphicFramePr>
          <p:cNvPr id="4" name="Content Placeholder 4"/>
          <p:cNvGraphicFramePr>
            <a:graphicFrameLocks/>
          </p:cNvGraphicFramePr>
          <p:nvPr/>
        </p:nvGraphicFramePr>
        <p:xfrm>
          <a:off x="2884171" y="2526712"/>
          <a:ext cx="6423658" cy="3337560"/>
        </p:xfrm>
        <a:graphic>
          <a:graphicData uri="http://schemas.openxmlformats.org/drawingml/2006/table">
            <a:tbl>
              <a:tblPr firstRow="1" bandRow="1">
                <a:tableStyleId>{9D7B26C5-4107-4FEC-AEDC-1716B250A1EF}</a:tableStyleId>
              </a:tblPr>
              <a:tblGrid>
                <a:gridCol w="1078858">
                  <a:extLst>
                    <a:ext uri="{9D8B030D-6E8A-4147-A177-3AD203B41FA5}">
                      <a16:colId xmlns:a16="http://schemas.microsoft.com/office/drawing/2014/main" val="20000"/>
                    </a:ext>
                  </a:extLst>
                </a:gridCol>
                <a:gridCol w="1068960">
                  <a:extLst>
                    <a:ext uri="{9D8B030D-6E8A-4147-A177-3AD203B41FA5}">
                      <a16:colId xmlns:a16="http://schemas.microsoft.com/office/drawing/2014/main" val="20001"/>
                    </a:ext>
                  </a:extLst>
                </a:gridCol>
                <a:gridCol w="1068960">
                  <a:extLst>
                    <a:ext uri="{9D8B030D-6E8A-4147-A177-3AD203B41FA5}">
                      <a16:colId xmlns:a16="http://schemas.microsoft.com/office/drawing/2014/main" val="20002"/>
                    </a:ext>
                  </a:extLst>
                </a:gridCol>
                <a:gridCol w="1068960">
                  <a:extLst>
                    <a:ext uri="{9D8B030D-6E8A-4147-A177-3AD203B41FA5}">
                      <a16:colId xmlns:a16="http://schemas.microsoft.com/office/drawing/2014/main" val="20003"/>
                    </a:ext>
                  </a:extLst>
                </a:gridCol>
                <a:gridCol w="1068960">
                  <a:extLst>
                    <a:ext uri="{9D8B030D-6E8A-4147-A177-3AD203B41FA5}">
                      <a16:colId xmlns:a16="http://schemas.microsoft.com/office/drawing/2014/main" val="20004"/>
                    </a:ext>
                  </a:extLst>
                </a:gridCol>
                <a:gridCol w="1068960">
                  <a:extLst>
                    <a:ext uri="{9D8B030D-6E8A-4147-A177-3AD203B41FA5}">
                      <a16:colId xmlns:a16="http://schemas.microsoft.com/office/drawing/2014/main" val="20005"/>
                    </a:ext>
                  </a:extLst>
                </a:gridCol>
              </a:tblGrid>
              <a:tr h="370840">
                <a:tc>
                  <a:txBody>
                    <a:bodyPr/>
                    <a:lstStyle/>
                    <a:p>
                      <a:pPr algn="ctr"/>
                      <a:r>
                        <a:rPr lang="en-GB" dirty="0" err="1"/>
                        <a:t>Dest</a:t>
                      </a:r>
                      <a:endParaRPr lang="en-GB" dirty="0"/>
                    </a:p>
                  </a:txBody>
                  <a:tcPr anchor="ctr">
                    <a:lnR w="12700" cap="flat" cmpd="sng" algn="ctr">
                      <a:solidFill>
                        <a:schemeClr val="tx1"/>
                      </a:solidFill>
                      <a:prstDash val="solid"/>
                      <a:round/>
                      <a:headEnd type="none" w="med" len="med"/>
                      <a:tailEnd type="none" w="med" len="med"/>
                    </a:lnR>
                  </a:tcPr>
                </a:tc>
                <a:tc>
                  <a:txBody>
                    <a:bodyPr/>
                    <a:lstStyle/>
                    <a:p>
                      <a:pPr algn="ctr"/>
                      <a:r>
                        <a:rPr lang="en-GB" dirty="0"/>
                        <a:t>Jump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gridSpan="4">
                  <a:txBody>
                    <a:bodyPr/>
                    <a:lstStyle/>
                    <a:p>
                      <a:pPr algn="ctr"/>
                      <a:r>
                        <a:rPr lang="en-GB" dirty="0"/>
                        <a:t>Comp</a:t>
                      </a:r>
                    </a:p>
                  </a:txBody>
                  <a:tcPr anchor="ctr">
                    <a:lnL w="12700" cap="flat" cmpd="sng" algn="ctr">
                      <a:solidFill>
                        <a:schemeClr val="tx1"/>
                      </a:solidFill>
                      <a:prstDash val="solid"/>
                      <a:round/>
                      <a:headEnd type="none" w="med" len="med"/>
                      <a:tailEnd type="none" w="med" len="med"/>
                    </a:lnL>
                  </a:tcPr>
                </a:tc>
                <a:tc hMerge="1">
                  <a:txBody>
                    <a:bodyPr/>
                    <a:lstStyle/>
                    <a:p>
                      <a:pPr algn="ctr"/>
                      <a:endParaRPr lang="en-GB" dirty="0"/>
                    </a:p>
                  </a:txBody>
                  <a:tcPr anchor="ctr"/>
                </a:tc>
                <a:tc hMerge="1">
                  <a:txBody>
                    <a:bodyPr/>
                    <a:lstStyle/>
                    <a:p>
                      <a:pPr algn="ctr"/>
                      <a:endParaRPr lang="en-GB" dirty="0"/>
                    </a:p>
                  </a:txBody>
                  <a:tcPr anchor="ctr"/>
                </a:tc>
                <a:tc hMerge="1">
                  <a:txBody>
                    <a:bodyPr/>
                    <a:lstStyle/>
                    <a:p>
                      <a:pPr algn="ctr"/>
                      <a:endParaRPr lang="en-GB" dirty="0"/>
                    </a:p>
                  </a:txBody>
                  <a:tcPr anchor="ctr"/>
                </a:tc>
                <a:extLst>
                  <a:ext uri="{0D108BD9-81ED-4DB2-BD59-A6C34878D82A}">
                    <a16:rowId xmlns:a16="http://schemas.microsoft.com/office/drawing/2014/main" val="10000"/>
                  </a:ext>
                </a:extLst>
              </a:tr>
              <a:tr h="370840">
                <a:tc>
                  <a:txBody>
                    <a:bodyPr/>
                    <a:lstStyle/>
                    <a:p>
                      <a:pPr algn="ctr"/>
                      <a:r>
                        <a:rPr lang="en-GB" dirty="0">
                          <a:latin typeface="Courier" charset="0"/>
                          <a:ea typeface="Courier" charset="0"/>
                          <a:cs typeface="Courier" charset="0"/>
                        </a:rPr>
                        <a:t>null</a:t>
                      </a:r>
                    </a:p>
                  </a:txBody>
                  <a:tcPr anchor="ct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null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0</a:t>
                      </a:r>
                    </a:p>
                  </a:txBody>
                  <a:tcPr anchor="ctr">
                    <a:lnL w="12700" cap="flat" cmpd="sng" algn="ctr">
                      <a:solidFill>
                        <a:schemeClr val="tx1"/>
                      </a:solidFill>
                      <a:prstDash val="solid"/>
                      <a:round/>
                      <a:headEnd type="none" w="med" len="med"/>
                      <a:tailEnd type="none" w="med" len="med"/>
                    </a:lnL>
                  </a:tcPr>
                </a:tc>
                <a:tc>
                  <a:txBody>
                    <a:bodyPr/>
                    <a:lstStyle/>
                    <a:p>
                      <a:pPr algn="ctr"/>
                      <a:r>
                        <a:rPr lang="en-GB" dirty="0">
                          <a:latin typeface="Courier" charset="0"/>
                          <a:ea typeface="Courier" charset="0"/>
                          <a:cs typeface="Courier" charset="0"/>
                        </a:rPr>
                        <a:t>1</a:t>
                      </a:r>
                    </a:p>
                  </a:txBody>
                  <a:tcPr anchor="ctr"/>
                </a:tc>
                <a:tc>
                  <a:txBody>
                    <a:bodyPr/>
                    <a:lstStyle/>
                    <a:p>
                      <a:pPr algn="ctr"/>
                      <a:r>
                        <a:rPr lang="en-GB" dirty="0">
                          <a:latin typeface="Courier" charset="0"/>
                          <a:ea typeface="Courier" charset="0"/>
                          <a:cs typeface="Courier" charset="0"/>
                        </a:rPr>
                        <a:t>-1</a:t>
                      </a:r>
                    </a:p>
                  </a:txBody>
                  <a:tcPr anchor="ctr"/>
                </a:tc>
                <a:tc>
                  <a:txBody>
                    <a:bodyPr/>
                    <a:lstStyle/>
                    <a:p>
                      <a:pPr algn="ctr"/>
                      <a:r>
                        <a:rPr lang="en-GB" dirty="0">
                          <a:latin typeface="Courier" charset="0"/>
                          <a:ea typeface="Courier" charset="0"/>
                          <a:cs typeface="Courier" charset="0"/>
                        </a:rPr>
                        <a:t>D&amp;A</a:t>
                      </a:r>
                    </a:p>
                  </a:txBody>
                  <a:tcPr anchor="ctr"/>
                </a:tc>
                <a:extLst>
                  <a:ext uri="{0D108BD9-81ED-4DB2-BD59-A6C34878D82A}">
                    <a16:rowId xmlns:a16="http://schemas.microsoft.com/office/drawing/2014/main" val="10001"/>
                  </a:ext>
                </a:extLst>
              </a:tr>
              <a:tr h="370840">
                <a:tc>
                  <a:txBody>
                    <a:bodyPr/>
                    <a:lstStyle/>
                    <a:p>
                      <a:pPr algn="ctr"/>
                      <a:r>
                        <a:rPr lang="en-GB" dirty="0">
                          <a:latin typeface="Courier" charset="0"/>
                          <a:ea typeface="Courier" charset="0"/>
                          <a:cs typeface="Courier" charset="0"/>
                        </a:rPr>
                        <a:t>M</a:t>
                      </a:r>
                    </a:p>
                  </a:txBody>
                  <a:tcPr anchor="ct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JGT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D</a:t>
                      </a:r>
                    </a:p>
                  </a:txBody>
                  <a:tcPr anchor="ctr">
                    <a:lnL w="12700" cap="flat" cmpd="sng" algn="ctr">
                      <a:solidFill>
                        <a:schemeClr val="tx1"/>
                      </a:solidFill>
                      <a:prstDash val="solid"/>
                      <a:round/>
                      <a:headEnd type="none" w="med" len="med"/>
                      <a:tailEnd type="none" w="med" len="med"/>
                    </a:lnL>
                  </a:tcPr>
                </a:tc>
                <a:tc>
                  <a:txBody>
                    <a:bodyPr/>
                    <a:lstStyle/>
                    <a:p>
                      <a:pPr algn="ctr"/>
                      <a:r>
                        <a:rPr lang="en-GB" dirty="0">
                          <a:latin typeface="Courier" charset="0"/>
                          <a:ea typeface="Courier" charset="0"/>
                          <a:cs typeface="Courier" charset="0"/>
                        </a:rPr>
                        <a:t>A</a:t>
                      </a:r>
                    </a:p>
                  </a:txBody>
                  <a:tcPr anchor="ctr"/>
                </a:tc>
                <a:tc>
                  <a:txBody>
                    <a:bodyPr/>
                    <a:lstStyle/>
                    <a:p>
                      <a:pPr algn="ctr"/>
                      <a:r>
                        <a:rPr lang="en-GB" dirty="0">
                          <a:latin typeface="Courier" charset="0"/>
                          <a:ea typeface="Courier" charset="0"/>
                          <a:cs typeface="Courier" charset="0"/>
                        </a:rPr>
                        <a:t>M</a:t>
                      </a:r>
                    </a:p>
                  </a:txBody>
                  <a:tcPr anchor="ctr"/>
                </a:tc>
                <a:tc>
                  <a:txBody>
                    <a:bodyPr/>
                    <a:lstStyle/>
                    <a:p>
                      <a:pPr algn="ctr"/>
                      <a:r>
                        <a:rPr lang="en-GB" dirty="0">
                          <a:latin typeface="Courier" charset="0"/>
                          <a:ea typeface="Courier" charset="0"/>
                          <a:cs typeface="Courier" charset="0"/>
                        </a:rPr>
                        <a:t>D&amp;M</a:t>
                      </a:r>
                    </a:p>
                  </a:txBody>
                  <a:tcPr anchor="ctr"/>
                </a:tc>
                <a:extLst>
                  <a:ext uri="{0D108BD9-81ED-4DB2-BD59-A6C34878D82A}">
                    <a16:rowId xmlns:a16="http://schemas.microsoft.com/office/drawing/2014/main" val="10002"/>
                  </a:ext>
                </a:extLst>
              </a:tr>
              <a:tr h="370840">
                <a:tc>
                  <a:txBody>
                    <a:bodyPr/>
                    <a:lstStyle/>
                    <a:p>
                      <a:pPr algn="ctr"/>
                      <a:r>
                        <a:rPr lang="en-GB" dirty="0">
                          <a:latin typeface="Courier" charset="0"/>
                          <a:ea typeface="Courier" charset="0"/>
                          <a:cs typeface="Courier" charset="0"/>
                        </a:rPr>
                        <a:t>D</a:t>
                      </a:r>
                    </a:p>
                  </a:txBody>
                  <a:tcPr anchor="ct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JEQ</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!D</a:t>
                      </a:r>
                    </a:p>
                  </a:txBody>
                  <a:tcPr anchor="ctr">
                    <a:lnL w="12700" cap="flat" cmpd="sng" algn="ctr">
                      <a:solidFill>
                        <a:schemeClr val="tx1"/>
                      </a:solidFill>
                      <a:prstDash val="solid"/>
                      <a:round/>
                      <a:headEnd type="none" w="med" len="med"/>
                      <a:tailEnd type="none" w="med" len="med"/>
                    </a:lnL>
                  </a:tcPr>
                </a:tc>
                <a:tc>
                  <a:txBody>
                    <a:bodyPr/>
                    <a:lstStyle/>
                    <a:p>
                      <a:pPr algn="ctr"/>
                      <a:r>
                        <a:rPr lang="en-GB" dirty="0">
                          <a:latin typeface="Courier" charset="0"/>
                          <a:ea typeface="Courier" charset="0"/>
                          <a:cs typeface="Courier" charset="0"/>
                        </a:rPr>
                        <a:t>!A</a:t>
                      </a:r>
                    </a:p>
                  </a:txBody>
                  <a:tcPr anchor="ctr"/>
                </a:tc>
                <a:tc>
                  <a:txBody>
                    <a:bodyPr/>
                    <a:lstStyle/>
                    <a:p>
                      <a:pPr algn="ctr"/>
                      <a:r>
                        <a:rPr lang="en-GB" dirty="0">
                          <a:latin typeface="Courier" charset="0"/>
                          <a:ea typeface="Courier" charset="0"/>
                          <a:cs typeface="Courier" charset="0"/>
                        </a:rPr>
                        <a:t>!M</a:t>
                      </a:r>
                    </a:p>
                  </a:txBody>
                  <a:tcPr anchor="ctr"/>
                </a:tc>
                <a:tc>
                  <a:txBody>
                    <a:bodyPr/>
                    <a:lstStyle/>
                    <a:p>
                      <a:pPr algn="ctr"/>
                      <a:r>
                        <a:rPr lang="en-GB" dirty="0">
                          <a:latin typeface="Courier" charset="0"/>
                          <a:ea typeface="Courier" charset="0"/>
                          <a:cs typeface="Courier" charset="0"/>
                        </a:rPr>
                        <a:t>D|A</a:t>
                      </a:r>
                    </a:p>
                  </a:txBody>
                  <a:tcPr anchor="ctr"/>
                </a:tc>
                <a:extLst>
                  <a:ext uri="{0D108BD9-81ED-4DB2-BD59-A6C34878D82A}">
                    <a16:rowId xmlns:a16="http://schemas.microsoft.com/office/drawing/2014/main" val="10003"/>
                  </a:ext>
                </a:extLst>
              </a:tr>
              <a:tr h="370840">
                <a:tc>
                  <a:txBody>
                    <a:bodyPr/>
                    <a:lstStyle/>
                    <a:p>
                      <a:pPr algn="ctr"/>
                      <a:r>
                        <a:rPr lang="en-GB" dirty="0">
                          <a:latin typeface="Courier" charset="0"/>
                          <a:ea typeface="Courier" charset="0"/>
                          <a:cs typeface="Courier" charset="0"/>
                        </a:rPr>
                        <a:t>MD</a:t>
                      </a:r>
                    </a:p>
                  </a:txBody>
                  <a:tcPr anchor="ct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JGE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-D</a:t>
                      </a:r>
                    </a:p>
                  </a:txBody>
                  <a:tcPr anchor="ctr">
                    <a:lnL w="12700" cap="flat" cmpd="sng" algn="ctr">
                      <a:solidFill>
                        <a:schemeClr val="tx1"/>
                      </a:solidFill>
                      <a:prstDash val="solid"/>
                      <a:round/>
                      <a:headEnd type="none" w="med" len="med"/>
                      <a:tailEnd type="none" w="med" len="med"/>
                    </a:lnL>
                  </a:tcPr>
                </a:tc>
                <a:tc>
                  <a:txBody>
                    <a:bodyPr/>
                    <a:lstStyle/>
                    <a:p>
                      <a:pPr algn="ctr"/>
                      <a:r>
                        <a:rPr lang="en-GB" dirty="0">
                          <a:latin typeface="Courier" charset="0"/>
                          <a:ea typeface="Courier" charset="0"/>
                          <a:cs typeface="Courier" charset="0"/>
                        </a:rPr>
                        <a:t>-A</a:t>
                      </a:r>
                    </a:p>
                  </a:txBody>
                  <a:tcPr anchor="ctr"/>
                </a:tc>
                <a:tc>
                  <a:txBody>
                    <a:bodyPr/>
                    <a:lstStyle/>
                    <a:p>
                      <a:pPr algn="ctr"/>
                      <a:r>
                        <a:rPr lang="en-GB" dirty="0">
                          <a:latin typeface="Courier" charset="0"/>
                          <a:ea typeface="Courier" charset="0"/>
                          <a:cs typeface="Courier" charset="0"/>
                        </a:rPr>
                        <a:t>-M</a:t>
                      </a:r>
                    </a:p>
                  </a:txBody>
                  <a:tcPr anchor="ctr"/>
                </a:tc>
                <a:tc>
                  <a:txBody>
                    <a:bodyPr/>
                    <a:lstStyle/>
                    <a:p>
                      <a:pPr algn="ctr"/>
                      <a:r>
                        <a:rPr lang="en-GB" dirty="0">
                          <a:latin typeface="Courier" charset="0"/>
                          <a:ea typeface="Courier" charset="0"/>
                          <a:cs typeface="Courier" charset="0"/>
                        </a:rPr>
                        <a:t>D|M</a:t>
                      </a:r>
                    </a:p>
                  </a:txBody>
                  <a:tcPr anchor="ctr"/>
                </a:tc>
                <a:extLst>
                  <a:ext uri="{0D108BD9-81ED-4DB2-BD59-A6C34878D82A}">
                    <a16:rowId xmlns:a16="http://schemas.microsoft.com/office/drawing/2014/main" val="10004"/>
                  </a:ext>
                </a:extLst>
              </a:tr>
              <a:tr h="370840">
                <a:tc>
                  <a:txBody>
                    <a:bodyPr/>
                    <a:lstStyle/>
                    <a:p>
                      <a:pPr algn="ctr"/>
                      <a:r>
                        <a:rPr lang="en-GB" dirty="0">
                          <a:latin typeface="Courier" charset="0"/>
                          <a:ea typeface="Courier" charset="0"/>
                          <a:cs typeface="Courier" charset="0"/>
                        </a:rPr>
                        <a:t>A</a:t>
                      </a:r>
                    </a:p>
                  </a:txBody>
                  <a:tcPr anchor="ct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JLT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D+1</a:t>
                      </a:r>
                    </a:p>
                  </a:txBody>
                  <a:tcPr anchor="ctr">
                    <a:lnL w="12700" cap="flat" cmpd="sng" algn="ctr">
                      <a:solidFill>
                        <a:schemeClr val="tx1"/>
                      </a:solidFill>
                      <a:prstDash val="solid"/>
                      <a:round/>
                      <a:headEnd type="none" w="med" len="med"/>
                      <a:tailEnd type="none" w="med" len="med"/>
                    </a:lnL>
                  </a:tcPr>
                </a:tc>
                <a:tc>
                  <a:txBody>
                    <a:bodyPr/>
                    <a:lstStyle/>
                    <a:p>
                      <a:pPr algn="ctr"/>
                      <a:r>
                        <a:rPr lang="en-GB" dirty="0">
                          <a:latin typeface="Courier" charset="0"/>
                          <a:ea typeface="Courier" charset="0"/>
                          <a:cs typeface="Courier" charset="0"/>
                        </a:rPr>
                        <a:t>A+1</a:t>
                      </a:r>
                    </a:p>
                  </a:txBody>
                  <a:tcPr anchor="ctr"/>
                </a:tc>
                <a:tc>
                  <a:txBody>
                    <a:bodyPr/>
                    <a:lstStyle/>
                    <a:p>
                      <a:pPr algn="ctr"/>
                      <a:r>
                        <a:rPr lang="en-GB" dirty="0">
                          <a:latin typeface="Courier" charset="0"/>
                          <a:ea typeface="Courier" charset="0"/>
                          <a:cs typeface="Courier" charset="0"/>
                        </a:rPr>
                        <a:t>M+1</a:t>
                      </a:r>
                    </a:p>
                  </a:txBody>
                  <a:tcPr anchor="ctr"/>
                </a:tc>
                <a:tc>
                  <a:txBody>
                    <a:bodyPr/>
                    <a:lstStyle/>
                    <a:p>
                      <a:pPr algn="ctr"/>
                      <a:endParaRPr lang="en-GB" dirty="0">
                        <a:latin typeface="Courier" charset="0"/>
                        <a:ea typeface="Courier" charset="0"/>
                        <a:cs typeface="Courier" charset="0"/>
                      </a:endParaRPr>
                    </a:p>
                  </a:txBody>
                  <a:tcPr anchor="ctr"/>
                </a:tc>
                <a:extLst>
                  <a:ext uri="{0D108BD9-81ED-4DB2-BD59-A6C34878D82A}">
                    <a16:rowId xmlns:a16="http://schemas.microsoft.com/office/drawing/2014/main" val="10005"/>
                  </a:ext>
                </a:extLst>
              </a:tr>
              <a:tr h="370840">
                <a:tc>
                  <a:txBody>
                    <a:bodyPr/>
                    <a:lstStyle/>
                    <a:p>
                      <a:pPr algn="ctr"/>
                      <a:r>
                        <a:rPr lang="en-GB" dirty="0">
                          <a:latin typeface="Courier" charset="0"/>
                          <a:ea typeface="Courier" charset="0"/>
                          <a:cs typeface="Courier" charset="0"/>
                        </a:rPr>
                        <a:t>AM</a:t>
                      </a:r>
                    </a:p>
                  </a:txBody>
                  <a:tcPr anchor="ct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D-1</a:t>
                      </a:r>
                    </a:p>
                  </a:txBody>
                  <a:tcPr anchor="ctr">
                    <a:lnL w="12700" cap="flat" cmpd="sng" algn="ctr">
                      <a:solidFill>
                        <a:schemeClr val="tx1"/>
                      </a:solidFill>
                      <a:prstDash val="solid"/>
                      <a:round/>
                      <a:headEnd type="none" w="med" len="med"/>
                      <a:tailEnd type="none" w="med" len="med"/>
                    </a:lnL>
                  </a:tcPr>
                </a:tc>
                <a:tc>
                  <a:txBody>
                    <a:bodyPr/>
                    <a:lstStyle/>
                    <a:p>
                      <a:pPr algn="ctr"/>
                      <a:r>
                        <a:rPr lang="en-GB" dirty="0">
                          <a:latin typeface="Courier" charset="0"/>
                          <a:ea typeface="Courier" charset="0"/>
                          <a:cs typeface="Courier" charset="0"/>
                        </a:rPr>
                        <a:t>A-1</a:t>
                      </a:r>
                    </a:p>
                  </a:txBody>
                  <a:tcPr anchor="ctr"/>
                </a:tc>
                <a:tc>
                  <a:txBody>
                    <a:bodyPr/>
                    <a:lstStyle/>
                    <a:p>
                      <a:pPr algn="ctr"/>
                      <a:r>
                        <a:rPr lang="en-GB" dirty="0">
                          <a:latin typeface="Courier" charset="0"/>
                          <a:ea typeface="Courier" charset="0"/>
                          <a:cs typeface="Courier" charset="0"/>
                        </a:rPr>
                        <a:t>M-1</a:t>
                      </a:r>
                    </a:p>
                  </a:txBody>
                  <a:tcPr anchor="ctr"/>
                </a:tc>
                <a:tc>
                  <a:txBody>
                    <a:bodyPr/>
                    <a:lstStyle/>
                    <a:p>
                      <a:pPr algn="ctr"/>
                      <a:endParaRPr lang="en-GB" dirty="0">
                        <a:latin typeface="Courier" charset="0"/>
                        <a:ea typeface="Courier" charset="0"/>
                        <a:cs typeface="Courier" charset="0"/>
                      </a:endParaRPr>
                    </a:p>
                  </a:txBody>
                  <a:tcPr anchor="ctr"/>
                </a:tc>
                <a:extLst>
                  <a:ext uri="{0D108BD9-81ED-4DB2-BD59-A6C34878D82A}">
                    <a16:rowId xmlns:a16="http://schemas.microsoft.com/office/drawing/2014/main" val="10006"/>
                  </a:ext>
                </a:extLst>
              </a:tr>
              <a:tr h="370840">
                <a:tc>
                  <a:txBody>
                    <a:bodyPr/>
                    <a:lstStyle/>
                    <a:p>
                      <a:pPr algn="ctr"/>
                      <a:r>
                        <a:rPr lang="en-GB" dirty="0">
                          <a:latin typeface="Courier" charset="0"/>
                          <a:ea typeface="Courier" charset="0"/>
                          <a:cs typeface="Courier" charset="0"/>
                        </a:rPr>
                        <a:t>AD</a:t>
                      </a:r>
                    </a:p>
                  </a:txBody>
                  <a:tcPr anchor="ct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D+A</a:t>
                      </a:r>
                    </a:p>
                  </a:txBody>
                  <a:tcPr anchor="ctr">
                    <a:lnL w="12700" cap="flat" cmpd="sng" algn="ctr">
                      <a:solidFill>
                        <a:schemeClr val="tx1"/>
                      </a:solidFill>
                      <a:prstDash val="solid"/>
                      <a:round/>
                      <a:headEnd type="none" w="med" len="med"/>
                      <a:tailEnd type="none" w="med" len="med"/>
                    </a:lnL>
                  </a:tcPr>
                </a:tc>
                <a:tc>
                  <a:txBody>
                    <a:bodyPr/>
                    <a:lstStyle/>
                    <a:p>
                      <a:pPr algn="ctr"/>
                      <a:r>
                        <a:rPr lang="en-GB" dirty="0">
                          <a:latin typeface="Courier" charset="0"/>
                          <a:ea typeface="Courier" charset="0"/>
                          <a:cs typeface="Courier" charset="0"/>
                        </a:rPr>
                        <a:t>D+M</a:t>
                      </a:r>
                    </a:p>
                  </a:txBody>
                  <a:tcPr anchor="ctr"/>
                </a:tc>
                <a:tc>
                  <a:txBody>
                    <a:bodyPr/>
                    <a:lstStyle/>
                    <a:p>
                      <a:pPr algn="ctr"/>
                      <a:r>
                        <a:rPr lang="en-GB" dirty="0">
                          <a:latin typeface="Courier" charset="0"/>
                          <a:ea typeface="Courier" charset="0"/>
                          <a:cs typeface="Courier" charset="0"/>
                        </a:rPr>
                        <a:t>A-D</a:t>
                      </a:r>
                    </a:p>
                  </a:txBody>
                  <a:tcPr anchor="ctr"/>
                </a:tc>
                <a:tc>
                  <a:txBody>
                    <a:bodyPr/>
                    <a:lstStyle/>
                    <a:p>
                      <a:pPr algn="ctr"/>
                      <a:endParaRPr lang="en-GB" dirty="0">
                        <a:latin typeface="Courier" charset="0"/>
                        <a:ea typeface="Courier" charset="0"/>
                        <a:cs typeface="Courier" charset="0"/>
                      </a:endParaRPr>
                    </a:p>
                  </a:txBody>
                  <a:tcPr anchor="ctr"/>
                </a:tc>
                <a:extLst>
                  <a:ext uri="{0D108BD9-81ED-4DB2-BD59-A6C34878D82A}">
                    <a16:rowId xmlns:a16="http://schemas.microsoft.com/office/drawing/2014/main" val="10007"/>
                  </a:ext>
                </a:extLst>
              </a:tr>
              <a:tr h="370840">
                <a:tc>
                  <a:txBody>
                    <a:bodyPr/>
                    <a:lstStyle/>
                    <a:p>
                      <a:pPr algn="ctr"/>
                      <a:r>
                        <a:rPr lang="en-GB" dirty="0">
                          <a:latin typeface="Courier" charset="0"/>
                          <a:ea typeface="Courier" charset="0"/>
                          <a:cs typeface="Courier" charset="0"/>
                        </a:rPr>
                        <a:t>AMD</a:t>
                      </a:r>
                    </a:p>
                  </a:txBody>
                  <a:tcPr anchor="ct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JMP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D-A</a:t>
                      </a:r>
                    </a:p>
                  </a:txBody>
                  <a:tcPr anchor="ctr">
                    <a:lnL w="12700" cap="flat" cmpd="sng" algn="ctr">
                      <a:solidFill>
                        <a:schemeClr val="tx1"/>
                      </a:solidFill>
                      <a:prstDash val="solid"/>
                      <a:round/>
                      <a:headEnd type="none" w="med" len="med"/>
                      <a:tailEnd type="none" w="med" len="med"/>
                    </a:lnL>
                  </a:tcPr>
                </a:tc>
                <a:tc>
                  <a:txBody>
                    <a:bodyPr/>
                    <a:lstStyle/>
                    <a:p>
                      <a:pPr algn="ctr"/>
                      <a:r>
                        <a:rPr lang="en-GB" dirty="0">
                          <a:latin typeface="Courier" charset="0"/>
                          <a:ea typeface="Courier" charset="0"/>
                          <a:cs typeface="Courier" charset="0"/>
                        </a:rPr>
                        <a:t>D-M</a:t>
                      </a:r>
                    </a:p>
                  </a:txBody>
                  <a:tcPr anchor="ctr"/>
                </a:tc>
                <a:tc>
                  <a:txBody>
                    <a:bodyPr/>
                    <a:lstStyle/>
                    <a:p>
                      <a:pPr algn="ctr"/>
                      <a:r>
                        <a:rPr lang="en-GB" dirty="0">
                          <a:latin typeface="Courier" charset="0"/>
                          <a:ea typeface="Courier" charset="0"/>
                          <a:cs typeface="Courier" charset="0"/>
                        </a:rPr>
                        <a:t>M-D</a:t>
                      </a:r>
                    </a:p>
                  </a:txBody>
                  <a:tcPr anchor="ctr"/>
                </a:tc>
                <a:tc>
                  <a:txBody>
                    <a:bodyPr/>
                    <a:lstStyle/>
                    <a:p>
                      <a:pPr algn="ctr"/>
                      <a:endParaRPr lang="en-GB" dirty="0">
                        <a:latin typeface="Courier" charset="0"/>
                        <a:ea typeface="Courier" charset="0"/>
                        <a:cs typeface="Courier" charset="0"/>
                      </a:endParaRPr>
                    </a:p>
                  </a:txBody>
                  <a:tcPr anchor="ct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97071323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p>
            <a:r>
              <a:rPr lang="en-GB" dirty="0"/>
              <a:t>2.2 – Assembly Language II</a:t>
            </a:r>
          </a:p>
        </p:txBody>
      </p:sp>
      <p:sp>
        <p:nvSpPr>
          <p:cNvPr id="3" name="Subtitle 2"/>
          <p:cNvSpPr>
            <a:spLocks noGrp="1"/>
          </p:cNvSpPr>
          <p:nvPr>
            <p:ph type="body" idx="1"/>
          </p:nvPr>
        </p:nvSpPr>
        <p:spPr/>
        <p:txBody>
          <a:bodyPr/>
          <a:lstStyle/>
          <a:p>
            <a:r>
              <a:rPr lang="en-GB" dirty="0"/>
              <a:t>Dr Craig A. Evans</a:t>
            </a:r>
          </a:p>
        </p:txBody>
      </p:sp>
      <p:pic>
        <p:nvPicPr>
          <p:cNvPr id="4" name="Picture 3">
            <a:extLs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27994" y="5534952"/>
            <a:ext cx="2512741" cy="997119"/>
          </a:xfrm>
          <a:prstGeom prst="rect">
            <a:avLst/>
          </a:prstGeom>
        </p:spPr>
      </p:pic>
    </p:spTree>
    <p:extLst>
      <p:ext uri="{BB962C8B-B14F-4D97-AF65-F5344CB8AC3E}">
        <p14:creationId xmlns:p14="http://schemas.microsoft.com/office/powerpoint/2010/main" val="171474677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descr="MAchine language in the NAND 2 Tetris hierarchy">
            <a:extLst>
              <a:ext uri="{FF2B5EF4-FFF2-40B4-BE49-F238E27FC236}">
                <a16:creationId xmlns:a16="http://schemas.microsoft.com/office/drawing/2014/main" id="{1F784AB7-761B-394E-A96D-C78074E97A40}"/>
              </a:ext>
            </a:extLst>
          </p:cNvPr>
          <p:cNvGrpSpPr/>
          <p:nvPr/>
        </p:nvGrpSpPr>
        <p:grpSpPr>
          <a:xfrm>
            <a:off x="1691482" y="995363"/>
            <a:ext cx="8809037" cy="5840307"/>
            <a:chOff x="1691482" y="995363"/>
            <a:chExt cx="8809037" cy="5840307"/>
          </a:xfrm>
        </p:grpSpPr>
        <p:grpSp>
          <p:nvGrpSpPr>
            <p:cNvPr id="3" name="Group 3"/>
            <p:cNvGrpSpPr>
              <a:grpSpLocks/>
            </p:cNvGrpSpPr>
            <p:nvPr/>
          </p:nvGrpSpPr>
          <p:grpSpPr bwMode="auto">
            <a:xfrm>
              <a:off x="1691482" y="995363"/>
              <a:ext cx="8809037" cy="4867275"/>
              <a:chOff x="163" y="634"/>
              <a:chExt cx="5549" cy="3066"/>
            </a:xfrm>
          </p:grpSpPr>
          <p:grpSp>
            <p:nvGrpSpPr>
              <p:cNvPr id="4" name="Group 4"/>
              <p:cNvGrpSpPr>
                <a:grpSpLocks/>
              </p:cNvGrpSpPr>
              <p:nvPr/>
            </p:nvGrpSpPr>
            <p:grpSpPr bwMode="auto">
              <a:xfrm>
                <a:off x="833" y="1955"/>
                <a:ext cx="4051" cy="445"/>
                <a:chOff x="833" y="1955"/>
                <a:chExt cx="4051" cy="445"/>
              </a:xfrm>
            </p:grpSpPr>
            <p:sp>
              <p:nvSpPr>
                <p:cNvPr id="102" name="Rectangle 5"/>
                <p:cNvSpPr>
                  <a:spLocks noChangeArrowheads="1"/>
                </p:cNvSpPr>
                <p:nvPr/>
              </p:nvSpPr>
              <p:spPr bwMode="auto">
                <a:xfrm>
                  <a:off x="2562" y="2073"/>
                  <a:ext cx="454" cy="8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103" name="Rectangle 6"/>
                <p:cNvSpPr>
                  <a:spLocks noChangeArrowheads="1"/>
                </p:cNvSpPr>
                <p:nvPr/>
              </p:nvSpPr>
              <p:spPr bwMode="auto">
                <a:xfrm>
                  <a:off x="2590" y="2065"/>
                  <a:ext cx="457"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Assembler</a:t>
                  </a:r>
                  <a:endParaRPr lang="en-US" altLang="en-US" b="1"/>
                </a:p>
              </p:txBody>
            </p:sp>
            <p:sp>
              <p:nvSpPr>
                <p:cNvPr id="104" name="Freeform 7"/>
                <p:cNvSpPr>
                  <a:spLocks/>
                </p:cNvSpPr>
                <p:nvPr/>
              </p:nvSpPr>
              <p:spPr bwMode="auto">
                <a:xfrm>
                  <a:off x="2533" y="2239"/>
                  <a:ext cx="483" cy="140"/>
                </a:xfrm>
                <a:custGeom>
                  <a:avLst/>
                  <a:gdLst>
                    <a:gd name="T0" fmla="*/ 0 w 483"/>
                    <a:gd name="T1" fmla="*/ 71 h 140"/>
                    <a:gd name="T2" fmla="*/ 3 w 483"/>
                    <a:gd name="T3" fmla="*/ 59 h 140"/>
                    <a:gd name="T4" fmla="*/ 13 w 483"/>
                    <a:gd name="T5" fmla="*/ 48 h 140"/>
                    <a:gd name="T6" fmla="*/ 26 w 483"/>
                    <a:gd name="T7" fmla="*/ 38 h 140"/>
                    <a:gd name="T8" fmla="*/ 47 w 483"/>
                    <a:gd name="T9" fmla="*/ 28 h 140"/>
                    <a:gd name="T10" fmla="*/ 72 w 483"/>
                    <a:gd name="T11" fmla="*/ 20 h 140"/>
                    <a:gd name="T12" fmla="*/ 99 w 483"/>
                    <a:gd name="T13" fmla="*/ 13 h 140"/>
                    <a:gd name="T14" fmla="*/ 132 w 483"/>
                    <a:gd name="T15" fmla="*/ 9 h 140"/>
                    <a:gd name="T16" fmla="*/ 166 w 483"/>
                    <a:gd name="T17" fmla="*/ 4 h 140"/>
                    <a:gd name="T18" fmla="*/ 204 w 483"/>
                    <a:gd name="T19" fmla="*/ 0 h 140"/>
                    <a:gd name="T20" fmla="*/ 241 w 483"/>
                    <a:gd name="T21" fmla="*/ 0 h 140"/>
                    <a:gd name="T22" fmla="*/ 279 w 483"/>
                    <a:gd name="T23" fmla="*/ 0 h 140"/>
                    <a:gd name="T24" fmla="*/ 317 w 483"/>
                    <a:gd name="T25" fmla="*/ 4 h 140"/>
                    <a:gd name="T26" fmla="*/ 351 w 483"/>
                    <a:gd name="T27" fmla="*/ 9 h 140"/>
                    <a:gd name="T28" fmla="*/ 383 w 483"/>
                    <a:gd name="T29" fmla="*/ 13 h 140"/>
                    <a:gd name="T30" fmla="*/ 411 w 483"/>
                    <a:gd name="T31" fmla="*/ 20 h 140"/>
                    <a:gd name="T32" fmla="*/ 436 w 483"/>
                    <a:gd name="T33" fmla="*/ 28 h 140"/>
                    <a:gd name="T34" fmla="*/ 457 w 483"/>
                    <a:gd name="T35" fmla="*/ 38 h 140"/>
                    <a:gd name="T36" fmla="*/ 470 w 483"/>
                    <a:gd name="T37" fmla="*/ 48 h 140"/>
                    <a:gd name="T38" fmla="*/ 480 w 483"/>
                    <a:gd name="T39" fmla="*/ 59 h 140"/>
                    <a:gd name="T40" fmla="*/ 483 w 483"/>
                    <a:gd name="T41" fmla="*/ 71 h 140"/>
                    <a:gd name="T42" fmla="*/ 480 w 483"/>
                    <a:gd name="T43" fmla="*/ 81 h 140"/>
                    <a:gd name="T44" fmla="*/ 470 w 483"/>
                    <a:gd name="T45" fmla="*/ 92 h 140"/>
                    <a:gd name="T46" fmla="*/ 457 w 483"/>
                    <a:gd name="T47" fmla="*/ 102 h 140"/>
                    <a:gd name="T48" fmla="*/ 436 w 483"/>
                    <a:gd name="T49" fmla="*/ 112 h 140"/>
                    <a:gd name="T50" fmla="*/ 411 w 483"/>
                    <a:gd name="T51" fmla="*/ 120 h 140"/>
                    <a:gd name="T52" fmla="*/ 383 w 483"/>
                    <a:gd name="T53" fmla="*/ 127 h 140"/>
                    <a:gd name="T54" fmla="*/ 351 w 483"/>
                    <a:gd name="T55" fmla="*/ 133 h 140"/>
                    <a:gd name="T56" fmla="*/ 317 w 483"/>
                    <a:gd name="T57" fmla="*/ 137 h 140"/>
                    <a:gd name="T58" fmla="*/ 279 w 483"/>
                    <a:gd name="T59" fmla="*/ 140 h 140"/>
                    <a:gd name="T60" fmla="*/ 241 w 483"/>
                    <a:gd name="T61" fmla="*/ 140 h 140"/>
                    <a:gd name="T62" fmla="*/ 204 w 483"/>
                    <a:gd name="T63" fmla="*/ 140 h 140"/>
                    <a:gd name="T64" fmla="*/ 166 w 483"/>
                    <a:gd name="T65" fmla="*/ 137 h 140"/>
                    <a:gd name="T66" fmla="*/ 132 w 483"/>
                    <a:gd name="T67" fmla="*/ 133 h 140"/>
                    <a:gd name="T68" fmla="*/ 99 w 483"/>
                    <a:gd name="T69" fmla="*/ 127 h 140"/>
                    <a:gd name="T70" fmla="*/ 72 w 483"/>
                    <a:gd name="T71" fmla="*/ 120 h 140"/>
                    <a:gd name="T72" fmla="*/ 47 w 483"/>
                    <a:gd name="T73" fmla="*/ 112 h 140"/>
                    <a:gd name="T74" fmla="*/ 26 w 483"/>
                    <a:gd name="T75" fmla="*/ 102 h 140"/>
                    <a:gd name="T76" fmla="*/ 13 w 483"/>
                    <a:gd name="T77" fmla="*/ 92 h 140"/>
                    <a:gd name="T78" fmla="*/ 3 w 483"/>
                    <a:gd name="T79" fmla="*/ 81 h 140"/>
                    <a:gd name="T80" fmla="*/ 0 w 483"/>
                    <a:gd name="T81" fmla="*/ 71 h 140"/>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483"/>
                    <a:gd name="T124" fmla="*/ 0 h 140"/>
                    <a:gd name="T125" fmla="*/ 483 w 483"/>
                    <a:gd name="T126" fmla="*/ 140 h 140"/>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483" h="140">
                      <a:moveTo>
                        <a:pt x="0" y="71"/>
                      </a:moveTo>
                      <a:lnTo>
                        <a:pt x="3" y="59"/>
                      </a:lnTo>
                      <a:lnTo>
                        <a:pt x="13" y="48"/>
                      </a:lnTo>
                      <a:lnTo>
                        <a:pt x="26" y="38"/>
                      </a:lnTo>
                      <a:lnTo>
                        <a:pt x="47" y="28"/>
                      </a:lnTo>
                      <a:lnTo>
                        <a:pt x="72" y="20"/>
                      </a:lnTo>
                      <a:lnTo>
                        <a:pt x="99" y="13"/>
                      </a:lnTo>
                      <a:lnTo>
                        <a:pt x="132" y="9"/>
                      </a:lnTo>
                      <a:lnTo>
                        <a:pt x="166" y="4"/>
                      </a:lnTo>
                      <a:lnTo>
                        <a:pt x="204" y="0"/>
                      </a:lnTo>
                      <a:lnTo>
                        <a:pt x="241" y="0"/>
                      </a:lnTo>
                      <a:lnTo>
                        <a:pt x="279" y="0"/>
                      </a:lnTo>
                      <a:lnTo>
                        <a:pt x="317" y="4"/>
                      </a:lnTo>
                      <a:lnTo>
                        <a:pt x="351" y="9"/>
                      </a:lnTo>
                      <a:lnTo>
                        <a:pt x="383" y="13"/>
                      </a:lnTo>
                      <a:lnTo>
                        <a:pt x="411" y="20"/>
                      </a:lnTo>
                      <a:lnTo>
                        <a:pt x="436" y="28"/>
                      </a:lnTo>
                      <a:lnTo>
                        <a:pt x="457" y="38"/>
                      </a:lnTo>
                      <a:lnTo>
                        <a:pt x="470" y="48"/>
                      </a:lnTo>
                      <a:lnTo>
                        <a:pt x="480" y="59"/>
                      </a:lnTo>
                      <a:lnTo>
                        <a:pt x="483" y="71"/>
                      </a:lnTo>
                      <a:lnTo>
                        <a:pt x="480" y="81"/>
                      </a:lnTo>
                      <a:lnTo>
                        <a:pt x="470" y="92"/>
                      </a:lnTo>
                      <a:lnTo>
                        <a:pt x="457" y="102"/>
                      </a:lnTo>
                      <a:lnTo>
                        <a:pt x="436" y="112"/>
                      </a:lnTo>
                      <a:lnTo>
                        <a:pt x="411" y="120"/>
                      </a:lnTo>
                      <a:lnTo>
                        <a:pt x="383" y="127"/>
                      </a:lnTo>
                      <a:lnTo>
                        <a:pt x="351" y="133"/>
                      </a:lnTo>
                      <a:lnTo>
                        <a:pt x="317" y="137"/>
                      </a:lnTo>
                      <a:lnTo>
                        <a:pt x="279" y="140"/>
                      </a:lnTo>
                      <a:lnTo>
                        <a:pt x="241" y="140"/>
                      </a:lnTo>
                      <a:lnTo>
                        <a:pt x="204" y="140"/>
                      </a:lnTo>
                      <a:lnTo>
                        <a:pt x="166" y="137"/>
                      </a:lnTo>
                      <a:lnTo>
                        <a:pt x="132" y="133"/>
                      </a:lnTo>
                      <a:lnTo>
                        <a:pt x="99" y="127"/>
                      </a:lnTo>
                      <a:lnTo>
                        <a:pt x="72" y="120"/>
                      </a:lnTo>
                      <a:lnTo>
                        <a:pt x="47" y="112"/>
                      </a:lnTo>
                      <a:lnTo>
                        <a:pt x="26" y="102"/>
                      </a:lnTo>
                      <a:lnTo>
                        <a:pt x="13" y="92"/>
                      </a:lnTo>
                      <a:lnTo>
                        <a:pt x="3" y="81"/>
                      </a:lnTo>
                      <a:lnTo>
                        <a:pt x="0" y="7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5" name="Rectangle 8"/>
                <p:cNvSpPr>
                  <a:spLocks noChangeArrowheads="1"/>
                </p:cNvSpPr>
                <p:nvPr/>
              </p:nvSpPr>
              <p:spPr bwMode="auto">
                <a:xfrm>
                  <a:off x="2626" y="2268"/>
                  <a:ext cx="345" cy="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 6</a:t>
                  </a:r>
                  <a:endParaRPr lang="en-US" altLang="en-US" b="1"/>
                </a:p>
              </p:txBody>
            </p:sp>
            <p:sp>
              <p:nvSpPr>
                <p:cNvPr id="106" name="Freeform 9"/>
                <p:cNvSpPr>
                  <a:spLocks/>
                </p:cNvSpPr>
                <p:nvPr/>
              </p:nvSpPr>
              <p:spPr bwMode="auto">
                <a:xfrm>
                  <a:off x="856" y="1955"/>
                  <a:ext cx="4028" cy="404"/>
                </a:xfrm>
                <a:custGeom>
                  <a:avLst/>
                  <a:gdLst>
                    <a:gd name="T0" fmla="*/ 0 w 4028"/>
                    <a:gd name="T1" fmla="*/ 404 h 404"/>
                    <a:gd name="T2" fmla="*/ 0 w 4028"/>
                    <a:gd name="T3" fmla="*/ 232 h 404"/>
                    <a:gd name="T4" fmla="*/ 4028 w 4028"/>
                    <a:gd name="T5" fmla="*/ 232 h 404"/>
                    <a:gd name="T6" fmla="*/ 4028 w 4028"/>
                    <a:gd name="T7" fmla="*/ 0 h 404"/>
                    <a:gd name="T8" fmla="*/ 0 60000 65536"/>
                    <a:gd name="T9" fmla="*/ 0 60000 65536"/>
                    <a:gd name="T10" fmla="*/ 0 60000 65536"/>
                    <a:gd name="T11" fmla="*/ 0 60000 65536"/>
                    <a:gd name="T12" fmla="*/ 0 w 4028"/>
                    <a:gd name="T13" fmla="*/ 0 h 404"/>
                    <a:gd name="T14" fmla="*/ 4028 w 4028"/>
                    <a:gd name="T15" fmla="*/ 404 h 404"/>
                  </a:gdLst>
                  <a:ahLst/>
                  <a:cxnLst>
                    <a:cxn ang="T8">
                      <a:pos x="T0" y="T1"/>
                    </a:cxn>
                    <a:cxn ang="T9">
                      <a:pos x="T2" y="T3"/>
                    </a:cxn>
                    <a:cxn ang="T10">
                      <a:pos x="T4" y="T5"/>
                    </a:cxn>
                    <a:cxn ang="T11">
                      <a:pos x="T6" y="T7"/>
                    </a:cxn>
                  </a:cxnLst>
                  <a:rect l="T12" t="T13" r="T14" b="T15"/>
                  <a:pathLst>
                    <a:path w="4028" h="404">
                      <a:moveTo>
                        <a:pt x="0" y="404"/>
                      </a:moveTo>
                      <a:lnTo>
                        <a:pt x="0" y="232"/>
                      </a:lnTo>
                      <a:lnTo>
                        <a:pt x="4028" y="232"/>
                      </a:lnTo>
                      <a:lnTo>
                        <a:pt x="4028" y="0"/>
                      </a:lnTo>
                    </a:path>
                  </a:pathLst>
                </a:custGeom>
                <a:noFill/>
                <a:ln w="31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107" name="Freeform 10"/>
                <p:cNvSpPr>
                  <a:spLocks/>
                </p:cNvSpPr>
                <p:nvPr/>
              </p:nvSpPr>
              <p:spPr bwMode="auto">
                <a:xfrm>
                  <a:off x="833" y="2353"/>
                  <a:ext cx="47" cy="47"/>
                </a:xfrm>
                <a:custGeom>
                  <a:avLst/>
                  <a:gdLst>
                    <a:gd name="T0" fmla="*/ 47 w 47"/>
                    <a:gd name="T1" fmla="*/ 0 h 47"/>
                    <a:gd name="T2" fmla="*/ 23 w 47"/>
                    <a:gd name="T3" fmla="*/ 47 h 47"/>
                    <a:gd name="T4" fmla="*/ 0 w 47"/>
                    <a:gd name="T5" fmla="*/ 0 h 47"/>
                    <a:gd name="T6" fmla="*/ 47 w 47"/>
                    <a:gd name="T7" fmla="*/ 0 h 47"/>
                    <a:gd name="T8" fmla="*/ 0 60000 65536"/>
                    <a:gd name="T9" fmla="*/ 0 60000 65536"/>
                    <a:gd name="T10" fmla="*/ 0 60000 65536"/>
                    <a:gd name="T11" fmla="*/ 0 60000 65536"/>
                    <a:gd name="T12" fmla="*/ 0 w 47"/>
                    <a:gd name="T13" fmla="*/ 0 h 47"/>
                    <a:gd name="T14" fmla="*/ 47 w 47"/>
                    <a:gd name="T15" fmla="*/ 47 h 47"/>
                  </a:gdLst>
                  <a:ahLst/>
                  <a:cxnLst>
                    <a:cxn ang="T8">
                      <a:pos x="T0" y="T1"/>
                    </a:cxn>
                    <a:cxn ang="T9">
                      <a:pos x="T2" y="T3"/>
                    </a:cxn>
                    <a:cxn ang="T10">
                      <a:pos x="T4" y="T5"/>
                    </a:cxn>
                    <a:cxn ang="T11">
                      <a:pos x="T6" y="T7"/>
                    </a:cxn>
                  </a:cxnLst>
                  <a:rect l="T12" t="T13" r="T14" b="T15"/>
                  <a:pathLst>
                    <a:path w="47" h="47">
                      <a:moveTo>
                        <a:pt x="47" y="0"/>
                      </a:moveTo>
                      <a:lnTo>
                        <a:pt x="23" y="47"/>
                      </a:lnTo>
                      <a:lnTo>
                        <a:pt x="0" y="0"/>
                      </a:lnTo>
                      <a:lnTo>
                        <a:pt x="4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5" name="Group 11"/>
              <p:cNvGrpSpPr>
                <a:grpSpLocks/>
              </p:cNvGrpSpPr>
              <p:nvPr/>
            </p:nvGrpSpPr>
            <p:grpSpPr bwMode="auto">
              <a:xfrm>
                <a:off x="1752" y="778"/>
                <a:ext cx="776" cy="641"/>
                <a:chOff x="1752" y="778"/>
                <a:chExt cx="776" cy="641"/>
              </a:xfrm>
            </p:grpSpPr>
            <p:sp>
              <p:nvSpPr>
                <p:cNvPr id="96" name="Rectangle 12"/>
                <p:cNvSpPr>
                  <a:spLocks noChangeArrowheads="1"/>
                </p:cNvSpPr>
                <p:nvPr/>
              </p:nvSpPr>
              <p:spPr bwMode="auto">
                <a:xfrm>
                  <a:off x="1752" y="933"/>
                  <a:ext cx="753" cy="486"/>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97" name="Rectangle 13"/>
                <p:cNvSpPr>
                  <a:spLocks noChangeArrowheads="1"/>
                </p:cNvSpPr>
                <p:nvPr/>
              </p:nvSpPr>
              <p:spPr bwMode="auto">
                <a:xfrm>
                  <a:off x="1804" y="984"/>
                  <a:ext cx="692"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H.L. Language</a:t>
                  </a:r>
                  <a:endParaRPr lang="en-US" altLang="en-US" b="1"/>
                </a:p>
              </p:txBody>
            </p:sp>
            <p:sp>
              <p:nvSpPr>
                <p:cNvPr id="98" name="Rectangle 14"/>
                <p:cNvSpPr>
                  <a:spLocks noChangeArrowheads="1"/>
                </p:cNvSpPr>
                <p:nvPr/>
              </p:nvSpPr>
              <p:spPr bwMode="auto">
                <a:xfrm>
                  <a:off x="2093" y="1115"/>
                  <a:ext cx="114"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&amp;</a:t>
                  </a:r>
                  <a:endParaRPr lang="en-US" altLang="en-US" b="1"/>
                </a:p>
              </p:txBody>
            </p:sp>
            <p:sp>
              <p:nvSpPr>
                <p:cNvPr id="99" name="Rectangle 15"/>
                <p:cNvSpPr>
                  <a:spLocks noChangeArrowheads="1"/>
                </p:cNvSpPr>
                <p:nvPr/>
              </p:nvSpPr>
              <p:spPr bwMode="auto">
                <a:xfrm>
                  <a:off x="1798" y="1247"/>
                  <a:ext cx="707"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Operating Sys.</a:t>
                  </a:r>
                  <a:endParaRPr lang="en-US" altLang="en-US" b="1"/>
                </a:p>
              </p:txBody>
            </p:sp>
            <p:sp>
              <p:nvSpPr>
                <p:cNvPr id="100" name="Rectangle 16"/>
                <p:cNvSpPr>
                  <a:spLocks noChangeArrowheads="1"/>
                </p:cNvSpPr>
                <p:nvPr/>
              </p:nvSpPr>
              <p:spPr bwMode="auto">
                <a:xfrm>
                  <a:off x="1752" y="778"/>
                  <a:ext cx="753" cy="155"/>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101" name="Rectangle 17"/>
                <p:cNvSpPr>
                  <a:spLocks noChangeArrowheads="1"/>
                </p:cNvSpPr>
                <p:nvPr/>
              </p:nvSpPr>
              <p:spPr bwMode="auto">
                <a:xfrm>
                  <a:off x="1813" y="804"/>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nvGrpSpPr>
              <p:cNvPr id="6" name="Group 18"/>
              <p:cNvGrpSpPr>
                <a:grpSpLocks/>
              </p:cNvGrpSpPr>
              <p:nvPr/>
            </p:nvGrpSpPr>
            <p:grpSpPr bwMode="auto">
              <a:xfrm>
                <a:off x="2513" y="960"/>
                <a:ext cx="655" cy="336"/>
                <a:chOff x="2332" y="1488"/>
                <a:chExt cx="655" cy="336"/>
              </a:xfrm>
            </p:grpSpPr>
            <p:sp>
              <p:nvSpPr>
                <p:cNvPr id="91" name="Rectangle 19"/>
                <p:cNvSpPr>
                  <a:spLocks noChangeArrowheads="1"/>
                </p:cNvSpPr>
                <p:nvPr/>
              </p:nvSpPr>
              <p:spPr bwMode="auto">
                <a:xfrm>
                  <a:off x="2433" y="1550"/>
                  <a:ext cx="466" cy="8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92" name="Rectangle 20"/>
                <p:cNvSpPr>
                  <a:spLocks noChangeArrowheads="1"/>
                </p:cNvSpPr>
                <p:nvPr/>
              </p:nvSpPr>
              <p:spPr bwMode="auto">
                <a:xfrm>
                  <a:off x="2461" y="1488"/>
                  <a:ext cx="416"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Compiler</a:t>
                  </a:r>
                  <a:endParaRPr lang="en-US" altLang="en-US" b="1"/>
                </a:p>
              </p:txBody>
            </p:sp>
            <p:sp>
              <p:nvSpPr>
                <p:cNvPr id="93" name="Rectangle 21"/>
                <p:cNvSpPr>
                  <a:spLocks noChangeArrowheads="1"/>
                </p:cNvSpPr>
                <p:nvPr/>
              </p:nvSpPr>
              <p:spPr bwMode="auto">
                <a:xfrm>
                  <a:off x="2392" y="1738"/>
                  <a:ext cx="536" cy="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Chapters 10 - 11</a:t>
                  </a:r>
                  <a:endParaRPr lang="en-US" altLang="en-US" b="1"/>
                </a:p>
              </p:txBody>
            </p:sp>
            <p:sp>
              <p:nvSpPr>
                <p:cNvPr id="94" name="Line 22"/>
                <p:cNvSpPr>
                  <a:spLocks noChangeShapeType="1"/>
                </p:cNvSpPr>
                <p:nvPr/>
              </p:nvSpPr>
              <p:spPr bwMode="auto">
                <a:xfrm>
                  <a:off x="2332" y="1669"/>
                  <a:ext cx="614"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95" name="Freeform 23"/>
                <p:cNvSpPr>
                  <a:spLocks/>
                </p:cNvSpPr>
                <p:nvPr/>
              </p:nvSpPr>
              <p:spPr bwMode="auto">
                <a:xfrm>
                  <a:off x="2939" y="1646"/>
                  <a:ext cx="48" cy="47"/>
                </a:xfrm>
                <a:custGeom>
                  <a:avLst/>
                  <a:gdLst>
                    <a:gd name="T0" fmla="*/ 0 w 48"/>
                    <a:gd name="T1" fmla="*/ 0 h 47"/>
                    <a:gd name="T2" fmla="*/ 48 w 48"/>
                    <a:gd name="T3" fmla="*/ 23 h 47"/>
                    <a:gd name="T4" fmla="*/ 0 w 48"/>
                    <a:gd name="T5" fmla="*/ 47 h 47"/>
                    <a:gd name="T6" fmla="*/ 0 w 48"/>
                    <a:gd name="T7" fmla="*/ 0 h 47"/>
                    <a:gd name="T8" fmla="*/ 0 60000 65536"/>
                    <a:gd name="T9" fmla="*/ 0 60000 65536"/>
                    <a:gd name="T10" fmla="*/ 0 60000 65536"/>
                    <a:gd name="T11" fmla="*/ 0 60000 65536"/>
                    <a:gd name="T12" fmla="*/ 0 w 48"/>
                    <a:gd name="T13" fmla="*/ 0 h 47"/>
                    <a:gd name="T14" fmla="*/ 48 w 48"/>
                    <a:gd name="T15" fmla="*/ 47 h 47"/>
                  </a:gdLst>
                  <a:ahLst/>
                  <a:cxnLst>
                    <a:cxn ang="T8">
                      <a:pos x="T0" y="T1"/>
                    </a:cxn>
                    <a:cxn ang="T9">
                      <a:pos x="T2" y="T3"/>
                    </a:cxn>
                    <a:cxn ang="T10">
                      <a:pos x="T4" y="T5"/>
                    </a:cxn>
                    <a:cxn ang="T11">
                      <a:pos x="T6" y="T7"/>
                    </a:cxn>
                  </a:cxnLst>
                  <a:rect l="T12" t="T13" r="T14" b="T15"/>
                  <a:pathLst>
                    <a:path w="48" h="47">
                      <a:moveTo>
                        <a:pt x="0" y="0"/>
                      </a:moveTo>
                      <a:lnTo>
                        <a:pt x="48" y="23"/>
                      </a:lnTo>
                      <a:lnTo>
                        <a:pt x="0" y="47"/>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7" name="Group 24"/>
              <p:cNvGrpSpPr>
                <a:grpSpLocks/>
              </p:cNvGrpSpPr>
              <p:nvPr/>
            </p:nvGrpSpPr>
            <p:grpSpPr bwMode="auto">
              <a:xfrm>
                <a:off x="3913" y="1337"/>
                <a:ext cx="810" cy="339"/>
                <a:chOff x="3913" y="1337"/>
                <a:chExt cx="810" cy="339"/>
              </a:xfrm>
            </p:grpSpPr>
            <p:sp>
              <p:nvSpPr>
                <p:cNvPr id="85" name="Rectangle 25"/>
                <p:cNvSpPr>
                  <a:spLocks noChangeArrowheads="1"/>
                </p:cNvSpPr>
                <p:nvPr/>
              </p:nvSpPr>
              <p:spPr bwMode="auto">
                <a:xfrm>
                  <a:off x="3970" y="1352"/>
                  <a:ext cx="733" cy="8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86" name="Rectangle 26"/>
                <p:cNvSpPr>
                  <a:spLocks noChangeArrowheads="1"/>
                </p:cNvSpPr>
                <p:nvPr/>
              </p:nvSpPr>
              <p:spPr bwMode="auto">
                <a:xfrm>
                  <a:off x="3997" y="1337"/>
                  <a:ext cx="676"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VM Translator</a:t>
                  </a:r>
                  <a:endParaRPr lang="en-US" altLang="en-US" b="1"/>
                </a:p>
              </p:txBody>
            </p:sp>
            <p:sp>
              <p:nvSpPr>
                <p:cNvPr id="87" name="Freeform 27"/>
                <p:cNvSpPr>
                  <a:spLocks/>
                </p:cNvSpPr>
                <p:nvPr/>
              </p:nvSpPr>
              <p:spPr bwMode="auto">
                <a:xfrm>
                  <a:off x="3942" y="1534"/>
                  <a:ext cx="558" cy="142"/>
                </a:xfrm>
                <a:custGeom>
                  <a:avLst/>
                  <a:gdLst>
                    <a:gd name="T0" fmla="*/ 0 w 558"/>
                    <a:gd name="T1" fmla="*/ 71 h 142"/>
                    <a:gd name="T2" fmla="*/ 3 w 558"/>
                    <a:gd name="T3" fmla="*/ 61 h 142"/>
                    <a:gd name="T4" fmla="*/ 11 w 558"/>
                    <a:gd name="T5" fmla="*/ 50 h 142"/>
                    <a:gd name="T6" fmla="*/ 28 w 558"/>
                    <a:gd name="T7" fmla="*/ 40 h 142"/>
                    <a:gd name="T8" fmla="*/ 47 w 558"/>
                    <a:gd name="T9" fmla="*/ 31 h 142"/>
                    <a:gd name="T10" fmla="*/ 73 w 558"/>
                    <a:gd name="T11" fmla="*/ 23 h 142"/>
                    <a:gd name="T12" fmla="*/ 104 w 558"/>
                    <a:gd name="T13" fmla="*/ 17 h 142"/>
                    <a:gd name="T14" fmla="*/ 139 w 558"/>
                    <a:gd name="T15" fmla="*/ 10 h 142"/>
                    <a:gd name="T16" fmla="*/ 176 w 558"/>
                    <a:gd name="T17" fmla="*/ 5 h 142"/>
                    <a:gd name="T18" fmla="*/ 217 w 558"/>
                    <a:gd name="T19" fmla="*/ 2 h 142"/>
                    <a:gd name="T20" fmla="*/ 258 w 558"/>
                    <a:gd name="T21" fmla="*/ 0 h 142"/>
                    <a:gd name="T22" fmla="*/ 300 w 558"/>
                    <a:gd name="T23" fmla="*/ 0 h 142"/>
                    <a:gd name="T24" fmla="*/ 341 w 558"/>
                    <a:gd name="T25" fmla="*/ 2 h 142"/>
                    <a:gd name="T26" fmla="*/ 382 w 558"/>
                    <a:gd name="T27" fmla="*/ 5 h 142"/>
                    <a:gd name="T28" fmla="*/ 420 w 558"/>
                    <a:gd name="T29" fmla="*/ 10 h 142"/>
                    <a:gd name="T30" fmla="*/ 454 w 558"/>
                    <a:gd name="T31" fmla="*/ 17 h 142"/>
                    <a:gd name="T32" fmla="*/ 485 w 558"/>
                    <a:gd name="T33" fmla="*/ 23 h 142"/>
                    <a:gd name="T34" fmla="*/ 511 w 558"/>
                    <a:gd name="T35" fmla="*/ 31 h 142"/>
                    <a:gd name="T36" fmla="*/ 531 w 558"/>
                    <a:gd name="T37" fmla="*/ 40 h 142"/>
                    <a:gd name="T38" fmla="*/ 547 w 558"/>
                    <a:gd name="T39" fmla="*/ 50 h 142"/>
                    <a:gd name="T40" fmla="*/ 555 w 558"/>
                    <a:gd name="T41" fmla="*/ 61 h 142"/>
                    <a:gd name="T42" fmla="*/ 558 w 558"/>
                    <a:gd name="T43" fmla="*/ 71 h 142"/>
                    <a:gd name="T44" fmla="*/ 555 w 558"/>
                    <a:gd name="T45" fmla="*/ 81 h 142"/>
                    <a:gd name="T46" fmla="*/ 547 w 558"/>
                    <a:gd name="T47" fmla="*/ 92 h 142"/>
                    <a:gd name="T48" fmla="*/ 531 w 558"/>
                    <a:gd name="T49" fmla="*/ 102 h 142"/>
                    <a:gd name="T50" fmla="*/ 511 w 558"/>
                    <a:gd name="T51" fmla="*/ 110 h 142"/>
                    <a:gd name="T52" fmla="*/ 485 w 558"/>
                    <a:gd name="T53" fmla="*/ 119 h 142"/>
                    <a:gd name="T54" fmla="*/ 454 w 558"/>
                    <a:gd name="T55" fmla="*/ 125 h 142"/>
                    <a:gd name="T56" fmla="*/ 420 w 558"/>
                    <a:gd name="T57" fmla="*/ 132 h 142"/>
                    <a:gd name="T58" fmla="*/ 382 w 558"/>
                    <a:gd name="T59" fmla="*/ 137 h 142"/>
                    <a:gd name="T60" fmla="*/ 341 w 558"/>
                    <a:gd name="T61" fmla="*/ 140 h 142"/>
                    <a:gd name="T62" fmla="*/ 300 w 558"/>
                    <a:gd name="T63" fmla="*/ 142 h 142"/>
                    <a:gd name="T64" fmla="*/ 258 w 558"/>
                    <a:gd name="T65" fmla="*/ 142 h 142"/>
                    <a:gd name="T66" fmla="*/ 217 w 558"/>
                    <a:gd name="T67" fmla="*/ 140 h 142"/>
                    <a:gd name="T68" fmla="*/ 176 w 558"/>
                    <a:gd name="T69" fmla="*/ 137 h 142"/>
                    <a:gd name="T70" fmla="*/ 139 w 558"/>
                    <a:gd name="T71" fmla="*/ 132 h 142"/>
                    <a:gd name="T72" fmla="*/ 104 w 558"/>
                    <a:gd name="T73" fmla="*/ 125 h 142"/>
                    <a:gd name="T74" fmla="*/ 73 w 558"/>
                    <a:gd name="T75" fmla="*/ 119 h 142"/>
                    <a:gd name="T76" fmla="*/ 47 w 558"/>
                    <a:gd name="T77" fmla="*/ 110 h 142"/>
                    <a:gd name="T78" fmla="*/ 28 w 558"/>
                    <a:gd name="T79" fmla="*/ 102 h 142"/>
                    <a:gd name="T80" fmla="*/ 11 w 558"/>
                    <a:gd name="T81" fmla="*/ 92 h 142"/>
                    <a:gd name="T82" fmla="*/ 3 w 558"/>
                    <a:gd name="T83" fmla="*/ 81 h 142"/>
                    <a:gd name="T84" fmla="*/ 0 w 558"/>
                    <a:gd name="T85" fmla="*/ 71 h 14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558"/>
                    <a:gd name="T130" fmla="*/ 0 h 142"/>
                    <a:gd name="T131" fmla="*/ 558 w 558"/>
                    <a:gd name="T132" fmla="*/ 142 h 142"/>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558" h="142">
                      <a:moveTo>
                        <a:pt x="0" y="71"/>
                      </a:moveTo>
                      <a:lnTo>
                        <a:pt x="3" y="61"/>
                      </a:lnTo>
                      <a:lnTo>
                        <a:pt x="11" y="50"/>
                      </a:lnTo>
                      <a:lnTo>
                        <a:pt x="28" y="40"/>
                      </a:lnTo>
                      <a:lnTo>
                        <a:pt x="47" y="31"/>
                      </a:lnTo>
                      <a:lnTo>
                        <a:pt x="73" y="23"/>
                      </a:lnTo>
                      <a:lnTo>
                        <a:pt x="104" y="17"/>
                      </a:lnTo>
                      <a:lnTo>
                        <a:pt x="139" y="10"/>
                      </a:lnTo>
                      <a:lnTo>
                        <a:pt x="176" y="5"/>
                      </a:lnTo>
                      <a:lnTo>
                        <a:pt x="217" y="2"/>
                      </a:lnTo>
                      <a:lnTo>
                        <a:pt x="258" y="0"/>
                      </a:lnTo>
                      <a:lnTo>
                        <a:pt x="300" y="0"/>
                      </a:lnTo>
                      <a:lnTo>
                        <a:pt x="341" y="2"/>
                      </a:lnTo>
                      <a:lnTo>
                        <a:pt x="382" y="5"/>
                      </a:lnTo>
                      <a:lnTo>
                        <a:pt x="420" y="10"/>
                      </a:lnTo>
                      <a:lnTo>
                        <a:pt x="454" y="17"/>
                      </a:lnTo>
                      <a:lnTo>
                        <a:pt x="485" y="23"/>
                      </a:lnTo>
                      <a:lnTo>
                        <a:pt x="511" y="31"/>
                      </a:lnTo>
                      <a:lnTo>
                        <a:pt x="531" y="40"/>
                      </a:lnTo>
                      <a:lnTo>
                        <a:pt x="547" y="50"/>
                      </a:lnTo>
                      <a:lnTo>
                        <a:pt x="555" y="61"/>
                      </a:lnTo>
                      <a:lnTo>
                        <a:pt x="558" y="71"/>
                      </a:lnTo>
                      <a:lnTo>
                        <a:pt x="555" y="81"/>
                      </a:lnTo>
                      <a:lnTo>
                        <a:pt x="547" y="92"/>
                      </a:lnTo>
                      <a:lnTo>
                        <a:pt x="531" y="102"/>
                      </a:lnTo>
                      <a:lnTo>
                        <a:pt x="511" y="110"/>
                      </a:lnTo>
                      <a:lnTo>
                        <a:pt x="485" y="119"/>
                      </a:lnTo>
                      <a:lnTo>
                        <a:pt x="454" y="125"/>
                      </a:lnTo>
                      <a:lnTo>
                        <a:pt x="420" y="132"/>
                      </a:lnTo>
                      <a:lnTo>
                        <a:pt x="382" y="137"/>
                      </a:lnTo>
                      <a:lnTo>
                        <a:pt x="341" y="140"/>
                      </a:lnTo>
                      <a:lnTo>
                        <a:pt x="300" y="142"/>
                      </a:lnTo>
                      <a:lnTo>
                        <a:pt x="258" y="142"/>
                      </a:lnTo>
                      <a:lnTo>
                        <a:pt x="217" y="140"/>
                      </a:lnTo>
                      <a:lnTo>
                        <a:pt x="176" y="137"/>
                      </a:lnTo>
                      <a:lnTo>
                        <a:pt x="139" y="132"/>
                      </a:lnTo>
                      <a:lnTo>
                        <a:pt x="104" y="125"/>
                      </a:lnTo>
                      <a:lnTo>
                        <a:pt x="73" y="119"/>
                      </a:lnTo>
                      <a:lnTo>
                        <a:pt x="47" y="110"/>
                      </a:lnTo>
                      <a:lnTo>
                        <a:pt x="28" y="102"/>
                      </a:lnTo>
                      <a:lnTo>
                        <a:pt x="11" y="92"/>
                      </a:lnTo>
                      <a:lnTo>
                        <a:pt x="3" y="81"/>
                      </a:lnTo>
                      <a:lnTo>
                        <a:pt x="0" y="7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8" name="Rectangle 28"/>
                <p:cNvSpPr>
                  <a:spLocks noChangeArrowheads="1"/>
                </p:cNvSpPr>
                <p:nvPr/>
              </p:nvSpPr>
              <p:spPr bwMode="auto">
                <a:xfrm>
                  <a:off x="4004" y="1563"/>
                  <a:ext cx="483" cy="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Chapters 7 - 8</a:t>
                  </a:r>
                  <a:endParaRPr lang="en-US" altLang="en-US" b="1"/>
                </a:p>
              </p:txBody>
            </p:sp>
            <p:sp>
              <p:nvSpPr>
                <p:cNvPr id="89" name="Line 29"/>
                <p:cNvSpPr>
                  <a:spLocks noChangeShapeType="1"/>
                </p:cNvSpPr>
                <p:nvPr/>
              </p:nvSpPr>
              <p:spPr bwMode="auto">
                <a:xfrm>
                  <a:off x="3913" y="1498"/>
                  <a:ext cx="769"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90" name="Freeform 30"/>
                <p:cNvSpPr>
                  <a:spLocks/>
                </p:cNvSpPr>
                <p:nvPr/>
              </p:nvSpPr>
              <p:spPr bwMode="auto">
                <a:xfrm>
                  <a:off x="4675" y="1475"/>
                  <a:ext cx="48" cy="48"/>
                </a:xfrm>
                <a:custGeom>
                  <a:avLst/>
                  <a:gdLst>
                    <a:gd name="T0" fmla="*/ 0 w 48"/>
                    <a:gd name="T1" fmla="*/ 0 h 48"/>
                    <a:gd name="T2" fmla="*/ 48 w 48"/>
                    <a:gd name="T3" fmla="*/ 23 h 48"/>
                    <a:gd name="T4" fmla="*/ 0 w 48"/>
                    <a:gd name="T5" fmla="*/ 48 h 48"/>
                    <a:gd name="T6" fmla="*/ 0 w 48"/>
                    <a:gd name="T7" fmla="*/ 0 h 48"/>
                    <a:gd name="T8" fmla="*/ 0 60000 65536"/>
                    <a:gd name="T9" fmla="*/ 0 60000 65536"/>
                    <a:gd name="T10" fmla="*/ 0 60000 65536"/>
                    <a:gd name="T11" fmla="*/ 0 60000 65536"/>
                    <a:gd name="T12" fmla="*/ 0 w 48"/>
                    <a:gd name="T13" fmla="*/ 0 h 48"/>
                    <a:gd name="T14" fmla="*/ 48 w 48"/>
                    <a:gd name="T15" fmla="*/ 48 h 48"/>
                  </a:gdLst>
                  <a:ahLst/>
                  <a:cxnLst>
                    <a:cxn ang="T8">
                      <a:pos x="T0" y="T1"/>
                    </a:cxn>
                    <a:cxn ang="T9">
                      <a:pos x="T2" y="T3"/>
                    </a:cxn>
                    <a:cxn ang="T10">
                      <a:pos x="T4" y="T5"/>
                    </a:cxn>
                    <a:cxn ang="T11">
                      <a:pos x="T6" y="T7"/>
                    </a:cxn>
                  </a:cxnLst>
                  <a:rect l="T12" t="T13" r="T14" b="T15"/>
                  <a:pathLst>
                    <a:path w="48" h="48">
                      <a:moveTo>
                        <a:pt x="0" y="0"/>
                      </a:moveTo>
                      <a:lnTo>
                        <a:pt x="48" y="23"/>
                      </a:lnTo>
                      <a:lnTo>
                        <a:pt x="0" y="4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8" name="Group 31"/>
              <p:cNvGrpSpPr>
                <a:grpSpLocks/>
              </p:cNvGrpSpPr>
              <p:nvPr/>
            </p:nvGrpSpPr>
            <p:grpSpPr bwMode="auto">
              <a:xfrm>
                <a:off x="1233" y="2522"/>
                <a:ext cx="751" cy="470"/>
                <a:chOff x="1233" y="2522"/>
                <a:chExt cx="751" cy="470"/>
              </a:xfrm>
            </p:grpSpPr>
            <p:sp>
              <p:nvSpPr>
                <p:cNvPr id="78" name="Rectangle 32"/>
                <p:cNvSpPr>
                  <a:spLocks noChangeArrowheads="1"/>
                </p:cNvSpPr>
                <p:nvPr/>
              </p:nvSpPr>
              <p:spPr bwMode="auto">
                <a:xfrm>
                  <a:off x="1328" y="2522"/>
                  <a:ext cx="650" cy="24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79" name="Rectangle 33"/>
                <p:cNvSpPr>
                  <a:spLocks noChangeArrowheads="1"/>
                </p:cNvSpPr>
                <p:nvPr/>
              </p:nvSpPr>
              <p:spPr bwMode="auto">
                <a:xfrm>
                  <a:off x="1355" y="2527"/>
                  <a:ext cx="492"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Computer</a:t>
                  </a:r>
                  <a:endParaRPr lang="en-US" altLang="en-US" b="1"/>
                </a:p>
              </p:txBody>
            </p:sp>
            <p:sp>
              <p:nvSpPr>
                <p:cNvPr id="80" name="Rectangle 34"/>
                <p:cNvSpPr>
                  <a:spLocks noChangeArrowheads="1"/>
                </p:cNvSpPr>
                <p:nvPr/>
              </p:nvSpPr>
              <p:spPr bwMode="auto">
                <a:xfrm>
                  <a:off x="1355" y="2642"/>
                  <a:ext cx="599"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Architecture</a:t>
                  </a:r>
                  <a:endParaRPr lang="en-US" altLang="en-US" b="1"/>
                </a:p>
              </p:txBody>
            </p:sp>
            <p:sp>
              <p:nvSpPr>
                <p:cNvPr id="81" name="Freeform 35"/>
                <p:cNvSpPr>
                  <a:spLocks/>
                </p:cNvSpPr>
                <p:nvPr/>
              </p:nvSpPr>
              <p:spPr bwMode="auto">
                <a:xfrm>
                  <a:off x="1295" y="2852"/>
                  <a:ext cx="580" cy="140"/>
                </a:xfrm>
                <a:custGeom>
                  <a:avLst/>
                  <a:gdLst>
                    <a:gd name="T0" fmla="*/ 0 w 580"/>
                    <a:gd name="T1" fmla="*/ 71 h 140"/>
                    <a:gd name="T2" fmla="*/ 3 w 580"/>
                    <a:gd name="T3" fmla="*/ 59 h 140"/>
                    <a:gd name="T4" fmla="*/ 13 w 580"/>
                    <a:gd name="T5" fmla="*/ 50 h 140"/>
                    <a:gd name="T6" fmla="*/ 29 w 580"/>
                    <a:gd name="T7" fmla="*/ 40 h 140"/>
                    <a:gd name="T8" fmla="*/ 51 w 580"/>
                    <a:gd name="T9" fmla="*/ 32 h 140"/>
                    <a:gd name="T10" fmla="*/ 77 w 580"/>
                    <a:gd name="T11" fmla="*/ 23 h 140"/>
                    <a:gd name="T12" fmla="*/ 109 w 580"/>
                    <a:gd name="T13" fmla="*/ 15 h 140"/>
                    <a:gd name="T14" fmla="*/ 145 w 580"/>
                    <a:gd name="T15" fmla="*/ 10 h 140"/>
                    <a:gd name="T16" fmla="*/ 184 w 580"/>
                    <a:gd name="T17" fmla="*/ 5 h 140"/>
                    <a:gd name="T18" fmla="*/ 225 w 580"/>
                    <a:gd name="T19" fmla="*/ 2 h 140"/>
                    <a:gd name="T20" fmla="*/ 268 w 580"/>
                    <a:gd name="T21" fmla="*/ 0 h 140"/>
                    <a:gd name="T22" fmla="*/ 312 w 580"/>
                    <a:gd name="T23" fmla="*/ 0 h 140"/>
                    <a:gd name="T24" fmla="*/ 354 w 580"/>
                    <a:gd name="T25" fmla="*/ 2 h 140"/>
                    <a:gd name="T26" fmla="*/ 395 w 580"/>
                    <a:gd name="T27" fmla="*/ 5 h 140"/>
                    <a:gd name="T28" fmla="*/ 434 w 580"/>
                    <a:gd name="T29" fmla="*/ 10 h 140"/>
                    <a:gd name="T30" fmla="*/ 470 w 580"/>
                    <a:gd name="T31" fmla="*/ 15 h 140"/>
                    <a:gd name="T32" fmla="*/ 501 w 580"/>
                    <a:gd name="T33" fmla="*/ 23 h 140"/>
                    <a:gd name="T34" fmla="*/ 529 w 580"/>
                    <a:gd name="T35" fmla="*/ 32 h 140"/>
                    <a:gd name="T36" fmla="*/ 550 w 580"/>
                    <a:gd name="T37" fmla="*/ 40 h 140"/>
                    <a:gd name="T38" fmla="*/ 567 w 580"/>
                    <a:gd name="T39" fmla="*/ 50 h 140"/>
                    <a:gd name="T40" fmla="*/ 576 w 580"/>
                    <a:gd name="T41" fmla="*/ 59 h 140"/>
                    <a:gd name="T42" fmla="*/ 580 w 580"/>
                    <a:gd name="T43" fmla="*/ 71 h 140"/>
                    <a:gd name="T44" fmla="*/ 576 w 580"/>
                    <a:gd name="T45" fmla="*/ 81 h 140"/>
                    <a:gd name="T46" fmla="*/ 567 w 580"/>
                    <a:gd name="T47" fmla="*/ 91 h 140"/>
                    <a:gd name="T48" fmla="*/ 550 w 580"/>
                    <a:gd name="T49" fmla="*/ 101 h 140"/>
                    <a:gd name="T50" fmla="*/ 529 w 580"/>
                    <a:gd name="T51" fmla="*/ 110 h 140"/>
                    <a:gd name="T52" fmla="*/ 501 w 580"/>
                    <a:gd name="T53" fmla="*/ 119 h 140"/>
                    <a:gd name="T54" fmla="*/ 470 w 580"/>
                    <a:gd name="T55" fmla="*/ 125 h 140"/>
                    <a:gd name="T56" fmla="*/ 434 w 580"/>
                    <a:gd name="T57" fmla="*/ 132 h 140"/>
                    <a:gd name="T58" fmla="*/ 395 w 580"/>
                    <a:gd name="T59" fmla="*/ 137 h 140"/>
                    <a:gd name="T60" fmla="*/ 354 w 580"/>
                    <a:gd name="T61" fmla="*/ 140 h 140"/>
                    <a:gd name="T62" fmla="*/ 312 w 580"/>
                    <a:gd name="T63" fmla="*/ 140 h 140"/>
                    <a:gd name="T64" fmla="*/ 268 w 580"/>
                    <a:gd name="T65" fmla="*/ 140 h 140"/>
                    <a:gd name="T66" fmla="*/ 225 w 580"/>
                    <a:gd name="T67" fmla="*/ 140 h 140"/>
                    <a:gd name="T68" fmla="*/ 184 w 580"/>
                    <a:gd name="T69" fmla="*/ 137 h 140"/>
                    <a:gd name="T70" fmla="*/ 145 w 580"/>
                    <a:gd name="T71" fmla="*/ 132 h 140"/>
                    <a:gd name="T72" fmla="*/ 109 w 580"/>
                    <a:gd name="T73" fmla="*/ 125 h 140"/>
                    <a:gd name="T74" fmla="*/ 77 w 580"/>
                    <a:gd name="T75" fmla="*/ 119 h 140"/>
                    <a:gd name="T76" fmla="*/ 51 w 580"/>
                    <a:gd name="T77" fmla="*/ 110 h 140"/>
                    <a:gd name="T78" fmla="*/ 29 w 580"/>
                    <a:gd name="T79" fmla="*/ 101 h 140"/>
                    <a:gd name="T80" fmla="*/ 13 w 580"/>
                    <a:gd name="T81" fmla="*/ 91 h 140"/>
                    <a:gd name="T82" fmla="*/ 3 w 580"/>
                    <a:gd name="T83" fmla="*/ 81 h 140"/>
                    <a:gd name="T84" fmla="*/ 0 w 580"/>
                    <a:gd name="T85" fmla="*/ 71 h 14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580"/>
                    <a:gd name="T130" fmla="*/ 0 h 140"/>
                    <a:gd name="T131" fmla="*/ 580 w 580"/>
                    <a:gd name="T132" fmla="*/ 140 h 14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580" h="140">
                      <a:moveTo>
                        <a:pt x="0" y="71"/>
                      </a:moveTo>
                      <a:lnTo>
                        <a:pt x="3" y="59"/>
                      </a:lnTo>
                      <a:lnTo>
                        <a:pt x="13" y="50"/>
                      </a:lnTo>
                      <a:lnTo>
                        <a:pt x="29" y="40"/>
                      </a:lnTo>
                      <a:lnTo>
                        <a:pt x="51" y="32"/>
                      </a:lnTo>
                      <a:lnTo>
                        <a:pt x="77" y="23"/>
                      </a:lnTo>
                      <a:lnTo>
                        <a:pt x="109" y="15"/>
                      </a:lnTo>
                      <a:lnTo>
                        <a:pt x="145" y="10"/>
                      </a:lnTo>
                      <a:lnTo>
                        <a:pt x="184" y="5"/>
                      </a:lnTo>
                      <a:lnTo>
                        <a:pt x="225" y="2"/>
                      </a:lnTo>
                      <a:lnTo>
                        <a:pt x="268" y="0"/>
                      </a:lnTo>
                      <a:lnTo>
                        <a:pt x="312" y="0"/>
                      </a:lnTo>
                      <a:lnTo>
                        <a:pt x="354" y="2"/>
                      </a:lnTo>
                      <a:lnTo>
                        <a:pt x="395" y="5"/>
                      </a:lnTo>
                      <a:lnTo>
                        <a:pt x="434" y="10"/>
                      </a:lnTo>
                      <a:lnTo>
                        <a:pt x="470" y="15"/>
                      </a:lnTo>
                      <a:lnTo>
                        <a:pt x="501" y="23"/>
                      </a:lnTo>
                      <a:lnTo>
                        <a:pt x="529" y="32"/>
                      </a:lnTo>
                      <a:lnTo>
                        <a:pt x="550" y="40"/>
                      </a:lnTo>
                      <a:lnTo>
                        <a:pt x="567" y="50"/>
                      </a:lnTo>
                      <a:lnTo>
                        <a:pt x="576" y="59"/>
                      </a:lnTo>
                      <a:lnTo>
                        <a:pt x="580" y="71"/>
                      </a:lnTo>
                      <a:lnTo>
                        <a:pt x="576" y="81"/>
                      </a:lnTo>
                      <a:lnTo>
                        <a:pt x="567" y="91"/>
                      </a:lnTo>
                      <a:lnTo>
                        <a:pt x="550" y="101"/>
                      </a:lnTo>
                      <a:lnTo>
                        <a:pt x="529" y="110"/>
                      </a:lnTo>
                      <a:lnTo>
                        <a:pt x="501" y="119"/>
                      </a:lnTo>
                      <a:lnTo>
                        <a:pt x="470" y="125"/>
                      </a:lnTo>
                      <a:lnTo>
                        <a:pt x="434" y="132"/>
                      </a:lnTo>
                      <a:lnTo>
                        <a:pt x="395" y="137"/>
                      </a:lnTo>
                      <a:lnTo>
                        <a:pt x="354" y="140"/>
                      </a:lnTo>
                      <a:lnTo>
                        <a:pt x="312" y="140"/>
                      </a:lnTo>
                      <a:lnTo>
                        <a:pt x="268" y="140"/>
                      </a:lnTo>
                      <a:lnTo>
                        <a:pt x="225" y="140"/>
                      </a:lnTo>
                      <a:lnTo>
                        <a:pt x="184" y="137"/>
                      </a:lnTo>
                      <a:lnTo>
                        <a:pt x="145" y="132"/>
                      </a:lnTo>
                      <a:lnTo>
                        <a:pt x="109" y="125"/>
                      </a:lnTo>
                      <a:lnTo>
                        <a:pt x="77" y="119"/>
                      </a:lnTo>
                      <a:lnTo>
                        <a:pt x="51" y="110"/>
                      </a:lnTo>
                      <a:lnTo>
                        <a:pt x="29" y="101"/>
                      </a:lnTo>
                      <a:lnTo>
                        <a:pt x="13" y="91"/>
                      </a:lnTo>
                      <a:lnTo>
                        <a:pt x="3" y="81"/>
                      </a:lnTo>
                      <a:lnTo>
                        <a:pt x="0" y="7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2" name="Rectangle 36"/>
                <p:cNvSpPr>
                  <a:spLocks noChangeArrowheads="1"/>
                </p:cNvSpPr>
                <p:nvPr/>
              </p:nvSpPr>
              <p:spPr bwMode="auto">
                <a:xfrm>
                  <a:off x="1359" y="2881"/>
                  <a:ext cx="503" cy="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Chapters  4 - 5</a:t>
                  </a:r>
                  <a:endParaRPr lang="en-US" altLang="en-US" b="1"/>
                </a:p>
              </p:txBody>
            </p:sp>
            <p:sp>
              <p:nvSpPr>
                <p:cNvPr id="83" name="Line 37"/>
                <p:cNvSpPr>
                  <a:spLocks noChangeShapeType="1"/>
                </p:cNvSpPr>
                <p:nvPr/>
              </p:nvSpPr>
              <p:spPr bwMode="auto">
                <a:xfrm>
                  <a:off x="1233" y="2798"/>
                  <a:ext cx="709"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84" name="Freeform 38"/>
                <p:cNvSpPr>
                  <a:spLocks/>
                </p:cNvSpPr>
                <p:nvPr/>
              </p:nvSpPr>
              <p:spPr bwMode="auto">
                <a:xfrm>
                  <a:off x="1937" y="2775"/>
                  <a:ext cx="47" cy="48"/>
                </a:xfrm>
                <a:custGeom>
                  <a:avLst/>
                  <a:gdLst>
                    <a:gd name="T0" fmla="*/ 0 w 47"/>
                    <a:gd name="T1" fmla="*/ 0 h 48"/>
                    <a:gd name="T2" fmla="*/ 47 w 47"/>
                    <a:gd name="T3" fmla="*/ 23 h 48"/>
                    <a:gd name="T4" fmla="*/ 0 w 47"/>
                    <a:gd name="T5" fmla="*/ 48 h 48"/>
                    <a:gd name="T6" fmla="*/ 0 w 47"/>
                    <a:gd name="T7" fmla="*/ 0 h 48"/>
                    <a:gd name="T8" fmla="*/ 0 60000 65536"/>
                    <a:gd name="T9" fmla="*/ 0 60000 65536"/>
                    <a:gd name="T10" fmla="*/ 0 60000 65536"/>
                    <a:gd name="T11" fmla="*/ 0 60000 65536"/>
                    <a:gd name="T12" fmla="*/ 0 w 47"/>
                    <a:gd name="T13" fmla="*/ 0 h 48"/>
                    <a:gd name="T14" fmla="*/ 47 w 47"/>
                    <a:gd name="T15" fmla="*/ 48 h 48"/>
                  </a:gdLst>
                  <a:ahLst/>
                  <a:cxnLst>
                    <a:cxn ang="T8">
                      <a:pos x="T0" y="T1"/>
                    </a:cxn>
                    <a:cxn ang="T9">
                      <a:pos x="T2" y="T3"/>
                    </a:cxn>
                    <a:cxn ang="T10">
                      <a:pos x="T4" y="T5"/>
                    </a:cxn>
                    <a:cxn ang="T11">
                      <a:pos x="T6" y="T7"/>
                    </a:cxn>
                  </a:cxnLst>
                  <a:rect l="T12" t="T13" r="T14" b="T15"/>
                  <a:pathLst>
                    <a:path w="47" h="48">
                      <a:moveTo>
                        <a:pt x="0" y="0"/>
                      </a:moveTo>
                      <a:lnTo>
                        <a:pt x="47" y="23"/>
                      </a:lnTo>
                      <a:lnTo>
                        <a:pt x="0" y="4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9" name="Group 39"/>
              <p:cNvGrpSpPr>
                <a:grpSpLocks/>
              </p:cNvGrpSpPr>
              <p:nvPr/>
            </p:nvGrpSpPr>
            <p:grpSpPr bwMode="auto">
              <a:xfrm>
                <a:off x="2735" y="2938"/>
                <a:ext cx="745" cy="336"/>
                <a:chOff x="2735" y="2938"/>
                <a:chExt cx="745" cy="336"/>
              </a:xfrm>
            </p:grpSpPr>
            <p:sp>
              <p:nvSpPr>
                <p:cNvPr id="72" name="Rectangle 40"/>
                <p:cNvSpPr>
                  <a:spLocks noChangeArrowheads="1"/>
                </p:cNvSpPr>
                <p:nvPr/>
              </p:nvSpPr>
              <p:spPr bwMode="auto">
                <a:xfrm>
                  <a:off x="2814" y="2938"/>
                  <a:ext cx="566" cy="13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73" name="Rectangle 41"/>
                <p:cNvSpPr>
                  <a:spLocks noChangeArrowheads="1"/>
                </p:cNvSpPr>
                <p:nvPr/>
              </p:nvSpPr>
              <p:spPr bwMode="auto">
                <a:xfrm>
                  <a:off x="2841" y="2946"/>
                  <a:ext cx="531"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Gate Logic</a:t>
                  </a:r>
                  <a:endParaRPr lang="en-US" altLang="en-US" b="1"/>
                </a:p>
              </p:txBody>
            </p:sp>
            <p:sp>
              <p:nvSpPr>
                <p:cNvPr id="74" name="Freeform 42"/>
                <p:cNvSpPr>
                  <a:spLocks/>
                </p:cNvSpPr>
                <p:nvPr/>
              </p:nvSpPr>
              <p:spPr bwMode="auto">
                <a:xfrm>
                  <a:off x="2786" y="3176"/>
                  <a:ext cx="602" cy="82"/>
                </a:xfrm>
                <a:custGeom>
                  <a:avLst/>
                  <a:gdLst>
                    <a:gd name="T0" fmla="*/ 0 w 602"/>
                    <a:gd name="T1" fmla="*/ 41 h 82"/>
                    <a:gd name="T2" fmla="*/ 3 w 602"/>
                    <a:gd name="T3" fmla="*/ 35 h 82"/>
                    <a:gd name="T4" fmla="*/ 11 w 602"/>
                    <a:gd name="T5" fmla="*/ 30 h 82"/>
                    <a:gd name="T6" fmla="*/ 26 w 602"/>
                    <a:gd name="T7" fmla="*/ 25 h 82"/>
                    <a:gd name="T8" fmla="*/ 47 w 602"/>
                    <a:gd name="T9" fmla="*/ 18 h 82"/>
                    <a:gd name="T10" fmla="*/ 73 w 602"/>
                    <a:gd name="T11" fmla="*/ 13 h 82"/>
                    <a:gd name="T12" fmla="*/ 103 w 602"/>
                    <a:gd name="T13" fmla="*/ 10 h 82"/>
                    <a:gd name="T14" fmla="*/ 137 w 602"/>
                    <a:gd name="T15" fmla="*/ 7 h 82"/>
                    <a:gd name="T16" fmla="*/ 176 w 602"/>
                    <a:gd name="T17" fmla="*/ 3 h 82"/>
                    <a:gd name="T18" fmla="*/ 215 w 602"/>
                    <a:gd name="T19" fmla="*/ 2 h 82"/>
                    <a:gd name="T20" fmla="*/ 258 w 602"/>
                    <a:gd name="T21" fmla="*/ 0 h 82"/>
                    <a:gd name="T22" fmla="*/ 300 w 602"/>
                    <a:gd name="T23" fmla="*/ 0 h 82"/>
                    <a:gd name="T24" fmla="*/ 344 w 602"/>
                    <a:gd name="T25" fmla="*/ 0 h 82"/>
                    <a:gd name="T26" fmla="*/ 385 w 602"/>
                    <a:gd name="T27" fmla="*/ 2 h 82"/>
                    <a:gd name="T28" fmla="*/ 426 w 602"/>
                    <a:gd name="T29" fmla="*/ 3 h 82"/>
                    <a:gd name="T30" fmla="*/ 464 w 602"/>
                    <a:gd name="T31" fmla="*/ 7 h 82"/>
                    <a:gd name="T32" fmla="*/ 498 w 602"/>
                    <a:gd name="T33" fmla="*/ 10 h 82"/>
                    <a:gd name="T34" fmla="*/ 529 w 602"/>
                    <a:gd name="T35" fmla="*/ 13 h 82"/>
                    <a:gd name="T36" fmla="*/ 555 w 602"/>
                    <a:gd name="T37" fmla="*/ 18 h 82"/>
                    <a:gd name="T38" fmla="*/ 575 w 602"/>
                    <a:gd name="T39" fmla="*/ 25 h 82"/>
                    <a:gd name="T40" fmla="*/ 589 w 602"/>
                    <a:gd name="T41" fmla="*/ 30 h 82"/>
                    <a:gd name="T42" fmla="*/ 599 w 602"/>
                    <a:gd name="T43" fmla="*/ 35 h 82"/>
                    <a:gd name="T44" fmla="*/ 602 w 602"/>
                    <a:gd name="T45" fmla="*/ 41 h 82"/>
                    <a:gd name="T46" fmla="*/ 599 w 602"/>
                    <a:gd name="T47" fmla="*/ 48 h 82"/>
                    <a:gd name="T48" fmla="*/ 589 w 602"/>
                    <a:gd name="T49" fmla="*/ 53 h 82"/>
                    <a:gd name="T50" fmla="*/ 575 w 602"/>
                    <a:gd name="T51" fmla="*/ 58 h 82"/>
                    <a:gd name="T52" fmla="*/ 555 w 602"/>
                    <a:gd name="T53" fmla="*/ 64 h 82"/>
                    <a:gd name="T54" fmla="*/ 529 w 602"/>
                    <a:gd name="T55" fmla="*/ 67 h 82"/>
                    <a:gd name="T56" fmla="*/ 498 w 602"/>
                    <a:gd name="T57" fmla="*/ 72 h 82"/>
                    <a:gd name="T58" fmla="*/ 464 w 602"/>
                    <a:gd name="T59" fmla="*/ 76 h 82"/>
                    <a:gd name="T60" fmla="*/ 426 w 602"/>
                    <a:gd name="T61" fmla="*/ 79 h 82"/>
                    <a:gd name="T62" fmla="*/ 385 w 602"/>
                    <a:gd name="T63" fmla="*/ 81 h 82"/>
                    <a:gd name="T64" fmla="*/ 344 w 602"/>
                    <a:gd name="T65" fmla="*/ 82 h 82"/>
                    <a:gd name="T66" fmla="*/ 300 w 602"/>
                    <a:gd name="T67" fmla="*/ 82 h 82"/>
                    <a:gd name="T68" fmla="*/ 258 w 602"/>
                    <a:gd name="T69" fmla="*/ 82 h 82"/>
                    <a:gd name="T70" fmla="*/ 215 w 602"/>
                    <a:gd name="T71" fmla="*/ 81 h 82"/>
                    <a:gd name="T72" fmla="*/ 176 w 602"/>
                    <a:gd name="T73" fmla="*/ 79 h 82"/>
                    <a:gd name="T74" fmla="*/ 137 w 602"/>
                    <a:gd name="T75" fmla="*/ 76 h 82"/>
                    <a:gd name="T76" fmla="*/ 103 w 602"/>
                    <a:gd name="T77" fmla="*/ 72 h 82"/>
                    <a:gd name="T78" fmla="*/ 73 w 602"/>
                    <a:gd name="T79" fmla="*/ 67 h 82"/>
                    <a:gd name="T80" fmla="*/ 47 w 602"/>
                    <a:gd name="T81" fmla="*/ 64 h 82"/>
                    <a:gd name="T82" fmla="*/ 26 w 602"/>
                    <a:gd name="T83" fmla="*/ 58 h 82"/>
                    <a:gd name="T84" fmla="*/ 11 w 602"/>
                    <a:gd name="T85" fmla="*/ 53 h 82"/>
                    <a:gd name="T86" fmla="*/ 3 w 602"/>
                    <a:gd name="T87" fmla="*/ 48 h 82"/>
                    <a:gd name="T88" fmla="*/ 0 w 602"/>
                    <a:gd name="T89" fmla="*/ 41 h 8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602"/>
                    <a:gd name="T136" fmla="*/ 0 h 82"/>
                    <a:gd name="T137" fmla="*/ 602 w 602"/>
                    <a:gd name="T138" fmla="*/ 82 h 82"/>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602" h="82">
                      <a:moveTo>
                        <a:pt x="0" y="41"/>
                      </a:moveTo>
                      <a:lnTo>
                        <a:pt x="3" y="35"/>
                      </a:lnTo>
                      <a:lnTo>
                        <a:pt x="11" y="30"/>
                      </a:lnTo>
                      <a:lnTo>
                        <a:pt x="26" y="25"/>
                      </a:lnTo>
                      <a:lnTo>
                        <a:pt x="47" y="18"/>
                      </a:lnTo>
                      <a:lnTo>
                        <a:pt x="73" y="13"/>
                      </a:lnTo>
                      <a:lnTo>
                        <a:pt x="103" y="10"/>
                      </a:lnTo>
                      <a:lnTo>
                        <a:pt x="137" y="7"/>
                      </a:lnTo>
                      <a:lnTo>
                        <a:pt x="176" y="3"/>
                      </a:lnTo>
                      <a:lnTo>
                        <a:pt x="215" y="2"/>
                      </a:lnTo>
                      <a:lnTo>
                        <a:pt x="258" y="0"/>
                      </a:lnTo>
                      <a:lnTo>
                        <a:pt x="300" y="0"/>
                      </a:lnTo>
                      <a:lnTo>
                        <a:pt x="344" y="0"/>
                      </a:lnTo>
                      <a:lnTo>
                        <a:pt x="385" y="2"/>
                      </a:lnTo>
                      <a:lnTo>
                        <a:pt x="426" y="3"/>
                      </a:lnTo>
                      <a:lnTo>
                        <a:pt x="464" y="7"/>
                      </a:lnTo>
                      <a:lnTo>
                        <a:pt x="498" y="10"/>
                      </a:lnTo>
                      <a:lnTo>
                        <a:pt x="529" y="13"/>
                      </a:lnTo>
                      <a:lnTo>
                        <a:pt x="555" y="18"/>
                      </a:lnTo>
                      <a:lnTo>
                        <a:pt x="575" y="25"/>
                      </a:lnTo>
                      <a:lnTo>
                        <a:pt x="589" y="30"/>
                      </a:lnTo>
                      <a:lnTo>
                        <a:pt x="599" y="35"/>
                      </a:lnTo>
                      <a:lnTo>
                        <a:pt x="602" y="41"/>
                      </a:lnTo>
                      <a:lnTo>
                        <a:pt x="599" y="48"/>
                      </a:lnTo>
                      <a:lnTo>
                        <a:pt x="589" y="53"/>
                      </a:lnTo>
                      <a:lnTo>
                        <a:pt x="575" y="58"/>
                      </a:lnTo>
                      <a:lnTo>
                        <a:pt x="555" y="64"/>
                      </a:lnTo>
                      <a:lnTo>
                        <a:pt x="529" y="67"/>
                      </a:lnTo>
                      <a:lnTo>
                        <a:pt x="498" y="72"/>
                      </a:lnTo>
                      <a:lnTo>
                        <a:pt x="464" y="76"/>
                      </a:lnTo>
                      <a:lnTo>
                        <a:pt x="426" y="79"/>
                      </a:lnTo>
                      <a:lnTo>
                        <a:pt x="385" y="81"/>
                      </a:lnTo>
                      <a:lnTo>
                        <a:pt x="344" y="82"/>
                      </a:lnTo>
                      <a:lnTo>
                        <a:pt x="300" y="82"/>
                      </a:lnTo>
                      <a:lnTo>
                        <a:pt x="258" y="82"/>
                      </a:lnTo>
                      <a:lnTo>
                        <a:pt x="215" y="81"/>
                      </a:lnTo>
                      <a:lnTo>
                        <a:pt x="176" y="79"/>
                      </a:lnTo>
                      <a:lnTo>
                        <a:pt x="137" y="76"/>
                      </a:lnTo>
                      <a:lnTo>
                        <a:pt x="103" y="72"/>
                      </a:lnTo>
                      <a:lnTo>
                        <a:pt x="73" y="67"/>
                      </a:lnTo>
                      <a:lnTo>
                        <a:pt x="47" y="64"/>
                      </a:lnTo>
                      <a:lnTo>
                        <a:pt x="26" y="58"/>
                      </a:lnTo>
                      <a:lnTo>
                        <a:pt x="11" y="53"/>
                      </a:lnTo>
                      <a:lnTo>
                        <a:pt x="3" y="48"/>
                      </a:lnTo>
                      <a:lnTo>
                        <a:pt x="0"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5" name="Rectangle 43"/>
                <p:cNvSpPr>
                  <a:spLocks noChangeArrowheads="1"/>
                </p:cNvSpPr>
                <p:nvPr/>
              </p:nvSpPr>
              <p:spPr bwMode="auto">
                <a:xfrm>
                  <a:off x="2851" y="3175"/>
                  <a:ext cx="503" cy="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Chapters  1 - 3</a:t>
                  </a:r>
                  <a:endParaRPr lang="en-US" altLang="en-US" b="1"/>
                </a:p>
              </p:txBody>
            </p:sp>
            <p:sp>
              <p:nvSpPr>
                <p:cNvPr id="76" name="Line 44"/>
                <p:cNvSpPr>
                  <a:spLocks noChangeShapeType="1"/>
                </p:cNvSpPr>
                <p:nvPr/>
              </p:nvSpPr>
              <p:spPr bwMode="auto">
                <a:xfrm>
                  <a:off x="2735" y="3119"/>
                  <a:ext cx="704"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77" name="Freeform 45"/>
                <p:cNvSpPr>
                  <a:spLocks/>
                </p:cNvSpPr>
                <p:nvPr/>
              </p:nvSpPr>
              <p:spPr bwMode="auto">
                <a:xfrm>
                  <a:off x="3432" y="3096"/>
                  <a:ext cx="48" cy="47"/>
                </a:xfrm>
                <a:custGeom>
                  <a:avLst/>
                  <a:gdLst>
                    <a:gd name="T0" fmla="*/ 0 w 48"/>
                    <a:gd name="T1" fmla="*/ 0 h 47"/>
                    <a:gd name="T2" fmla="*/ 48 w 48"/>
                    <a:gd name="T3" fmla="*/ 23 h 47"/>
                    <a:gd name="T4" fmla="*/ 0 w 48"/>
                    <a:gd name="T5" fmla="*/ 47 h 47"/>
                    <a:gd name="T6" fmla="*/ 0 w 48"/>
                    <a:gd name="T7" fmla="*/ 0 h 47"/>
                    <a:gd name="T8" fmla="*/ 0 60000 65536"/>
                    <a:gd name="T9" fmla="*/ 0 60000 65536"/>
                    <a:gd name="T10" fmla="*/ 0 60000 65536"/>
                    <a:gd name="T11" fmla="*/ 0 60000 65536"/>
                    <a:gd name="T12" fmla="*/ 0 w 48"/>
                    <a:gd name="T13" fmla="*/ 0 h 47"/>
                    <a:gd name="T14" fmla="*/ 48 w 48"/>
                    <a:gd name="T15" fmla="*/ 47 h 47"/>
                  </a:gdLst>
                  <a:ahLst/>
                  <a:cxnLst>
                    <a:cxn ang="T8">
                      <a:pos x="T0" y="T1"/>
                    </a:cxn>
                    <a:cxn ang="T9">
                      <a:pos x="T2" y="T3"/>
                    </a:cxn>
                    <a:cxn ang="T10">
                      <a:pos x="T4" y="T5"/>
                    </a:cxn>
                    <a:cxn ang="T11">
                      <a:pos x="T6" y="T7"/>
                    </a:cxn>
                  </a:cxnLst>
                  <a:rect l="T12" t="T13" r="T14" b="T15"/>
                  <a:pathLst>
                    <a:path w="48" h="47">
                      <a:moveTo>
                        <a:pt x="0" y="0"/>
                      </a:moveTo>
                      <a:lnTo>
                        <a:pt x="48" y="23"/>
                      </a:lnTo>
                      <a:lnTo>
                        <a:pt x="0" y="47"/>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10" name="Group 46"/>
              <p:cNvGrpSpPr>
                <a:grpSpLocks/>
              </p:cNvGrpSpPr>
              <p:nvPr/>
            </p:nvGrpSpPr>
            <p:grpSpPr bwMode="auto">
              <a:xfrm>
                <a:off x="4233" y="3175"/>
                <a:ext cx="1479" cy="525"/>
                <a:chOff x="4233" y="3175"/>
                <a:chExt cx="1479" cy="525"/>
              </a:xfrm>
            </p:grpSpPr>
            <p:sp>
              <p:nvSpPr>
                <p:cNvPr id="63" name="Rectangle 47"/>
                <p:cNvSpPr>
                  <a:spLocks noChangeArrowheads="1"/>
                </p:cNvSpPr>
                <p:nvPr/>
              </p:nvSpPr>
              <p:spPr bwMode="auto">
                <a:xfrm>
                  <a:off x="4318" y="3179"/>
                  <a:ext cx="610" cy="22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64" name="Rectangle 48"/>
                <p:cNvSpPr>
                  <a:spLocks noChangeArrowheads="1"/>
                </p:cNvSpPr>
                <p:nvPr/>
              </p:nvSpPr>
              <p:spPr bwMode="auto">
                <a:xfrm>
                  <a:off x="4345" y="3175"/>
                  <a:ext cx="465"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Electrical</a:t>
                  </a:r>
                  <a:endParaRPr lang="en-US" altLang="en-US" b="1"/>
                </a:p>
              </p:txBody>
            </p:sp>
            <p:sp>
              <p:nvSpPr>
                <p:cNvPr id="65" name="Rectangle 49"/>
                <p:cNvSpPr>
                  <a:spLocks noChangeArrowheads="1"/>
                </p:cNvSpPr>
                <p:nvPr/>
              </p:nvSpPr>
              <p:spPr bwMode="auto">
                <a:xfrm>
                  <a:off x="4345" y="3290"/>
                  <a:ext cx="589"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Engineering</a:t>
                  </a:r>
                  <a:endParaRPr lang="en-US" altLang="en-US" b="1"/>
                </a:p>
              </p:txBody>
            </p:sp>
            <p:sp>
              <p:nvSpPr>
                <p:cNvPr id="66" name="Freeform 50"/>
                <p:cNvSpPr>
                  <a:spLocks/>
                </p:cNvSpPr>
                <p:nvPr/>
              </p:nvSpPr>
              <p:spPr bwMode="auto">
                <a:xfrm>
                  <a:off x="5015" y="3322"/>
                  <a:ext cx="697" cy="378"/>
                </a:xfrm>
                <a:custGeom>
                  <a:avLst/>
                  <a:gdLst>
                    <a:gd name="T0" fmla="*/ 64 w 697"/>
                    <a:gd name="T1" fmla="*/ 162 h 378"/>
                    <a:gd name="T2" fmla="*/ 5 w 697"/>
                    <a:gd name="T3" fmla="*/ 179 h 378"/>
                    <a:gd name="T4" fmla="*/ 72 w 697"/>
                    <a:gd name="T5" fmla="*/ 199 h 378"/>
                    <a:gd name="T6" fmla="*/ 18 w 697"/>
                    <a:gd name="T7" fmla="*/ 245 h 378"/>
                    <a:gd name="T8" fmla="*/ 90 w 697"/>
                    <a:gd name="T9" fmla="*/ 266 h 378"/>
                    <a:gd name="T10" fmla="*/ 49 w 697"/>
                    <a:gd name="T11" fmla="*/ 312 h 378"/>
                    <a:gd name="T12" fmla="*/ 142 w 697"/>
                    <a:gd name="T13" fmla="*/ 319 h 378"/>
                    <a:gd name="T14" fmla="*/ 157 w 697"/>
                    <a:gd name="T15" fmla="*/ 371 h 378"/>
                    <a:gd name="T16" fmla="*/ 237 w 697"/>
                    <a:gd name="T17" fmla="*/ 351 h 378"/>
                    <a:gd name="T18" fmla="*/ 294 w 697"/>
                    <a:gd name="T19" fmla="*/ 378 h 378"/>
                    <a:gd name="T20" fmla="*/ 340 w 697"/>
                    <a:gd name="T21" fmla="*/ 353 h 378"/>
                    <a:gd name="T22" fmla="*/ 387 w 697"/>
                    <a:gd name="T23" fmla="*/ 378 h 378"/>
                    <a:gd name="T24" fmla="*/ 426 w 697"/>
                    <a:gd name="T25" fmla="*/ 348 h 378"/>
                    <a:gd name="T26" fmla="*/ 488 w 697"/>
                    <a:gd name="T27" fmla="*/ 368 h 378"/>
                    <a:gd name="T28" fmla="*/ 542 w 697"/>
                    <a:gd name="T29" fmla="*/ 328 h 378"/>
                    <a:gd name="T30" fmla="*/ 644 w 697"/>
                    <a:gd name="T31" fmla="*/ 340 h 378"/>
                    <a:gd name="T32" fmla="*/ 617 w 697"/>
                    <a:gd name="T33" fmla="*/ 292 h 378"/>
                    <a:gd name="T34" fmla="*/ 688 w 697"/>
                    <a:gd name="T35" fmla="*/ 287 h 378"/>
                    <a:gd name="T36" fmla="*/ 640 w 697"/>
                    <a:gd name="T37" fmla="*/ 233 h 378"/>
                    <a:gd name="T38" fmla="*/ 697 w 697"/>
                    <a:gd name="T39" fmla="*/ 204 h 378"/>
                    <a:gd name="T40" fmla="*/ 624 w 697"/>
                    <a:gd name="T41" fmla="*/ 169 h 378"/>
                    <a:gd name="T42" fmla="*/ 665 w 697"/>
                    <a:gd name="T43" fmla="*/ 121 h 378"/>
                    <a:gd name="T44" fmla="*/ 586 w 697"/>
                    <a:gd name="T45" fmla="*/ 120 h 378"/>
                    <a:gd name="T46" fmla="*/ 617 w 697"/>
                    <a:gd name="T47" fmla="*/ 66 h 378"/>
                    <a:gd name="T48" fmla="*/ 518 w 697"/>
                    <a:gd name="T49" fmla="*/ 72 h 378"/>
                    <a:gd name="T50" fmla="*/ 513 w 697"/>
                    <a:gd name="T51" fmla="*/ 16 h 378"/>
                    <a:gd name="T52" fmla="*/ 412 w 697"/>
                    <a:gd name="T53" fmla="*/ 41 h 378"/>
                    <a:gd name="T54" fmla="*/ 376 w 697"/>
                    <a:gd name="T55" fmla="*/ 0 h 378"/>
                    <a:gd name="T56" fmla="*/ 310 w 697"/>
                    <a:gd name="T57" fmla="*/ 38 h 378"/>
                    <a:gd name="T58" fmla="*/ 248 w 697"/>
                    <a:gd name="T59" fmla="*/ 0 h 378"/>
                    <a:gd name="T60" fmla="*/ 211 w 697"/>
                    <a:gd name="T61" fmla="*/ 56 h 378"/>
                    <a:gd name="T62" fmla="*/ 142 w 697"/>
                    <a:gd name="T63" fmla="*/ 26 h 378"/>
                    <a:gd name="T64" fmla="*/ 145 w 697"/>
                    <a:gd name="T65" fmla="*/ 75 h 378"/>
                    <a:gd name="T66" fmla="*/ 57 w 697"/>
                    <a:gd name="T67" fmla="*/ 62 h 378"/>
                    <a:gd name="T68" fmla="*/ 80 w 697"/>
                    <a:gd name="T69" fmla="*/ 112 h 378"/>
                    <a:gd name="T70" fmla="*/ 0 w 697"/>
                    <a:gd name="T71" fmla="*/ 110 h 378"/>
                    <a:gd name="T72" fmla="*/ 64 w 697"/>
                    <a:gd name="T73" fmla="*/ 162 h 37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97"/>
                    <a:gd name="T112" fmla="*/ 0 h 378"/>
                    <a:gd name="T113" fmla="*/ 697 w 697"/>
                    <a:gd name="T114" fmla="*/ 378 h 378"/>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97" h="378">
                      <a:moveTo>
                        <a:pt x="64" y="162"/>
                      </a:moveTo>
                      <a:lnTo>
                        <a:pt x="5" y="179"/>
                      </a:lnTo>
                      <a:lnTo>
                        <a:pt x="72" y="199"/>
                      </a:lnTo>
                      <a:lnTo>
                        <a:pt x="18" y="245"/>
                      </a:lnTo>
                      <a:lnTo>
                        <a:pt x="90" y="266"/>
                      </a:lnTo>
                      <a:lnTo>
                        <a:pt x="49" y="312"/>
                      </a:lnTo>
                      <a:lnTo>
                        <a:pt x="142" y="319"/>
                      </a:lnTo>
                      <a:lnTo>
                        <a:pt x="157" y="371"/>
                      </a:lnTo>
                      <a:lnTo>
                        <a:pt x="237" y="351"/>
                      </a:lnTo>
                      <a:lnTo>
                        <a:pt x="294" y="378"/>
                      </a:lnTo>
                      <a:lnTo>
                        <a:pt x="340" y="353"/>
                      </a:lnTo>
                      <a:lnTo>
                        <a:pt x="387" y="378"/>
                      </a:lnTo>
                      <a:lnTo>
                        <a:pt x="426" y="348"/>
                      </a:lnTo>
                      <a:lnTo>
                        <a:pt x="488" y="368"/>
                      </a:lnTo>
                      <a:lnTo>
                        <a:pt x="542" y="328"/>
                      </a:lnTo>
                      <a:lnTo>
                        <a:pt x="644" y="340"/>
                      </a:lnTo>
                      <a:lnTo>
                        <a:pt x="617" y="292"/>
                      </a:lnTo>
                      <a:lnTo>
                        <a:pt x="688" y="287"/>
                      </a:lnTo>
                      <a:lnTo>
                        <a:pt x="640" y="233"/>
                      </a:lnTo>
                      <a:lnTo>
                        <a:pt x="697" y="204"/>
                      </a:lnTo>
                      <a:lnTo>
                        <a:pt x="624" y="169"/>
                      </a:lnTo>
                      <a:lnTo>
                        <a:pt x="665" y="121"/>
                      </a:lnTo>
                      <a:lnTo>
                        <a:pt x="586" y="120"/>
                      </a:lnTo>
                      <a:lnTo>
                        <a:pt x="617" y="66"/>
                      </a:lnTo>
                      <a:lnTo>
                        <a:pt x="518" y="72"/>
                      </a:lnTo>
                      <a:lnTo>
                        <a:pt x="513" y="16"/>
                      </a:lnTo>
                      <a:lnTo>
                        <a:pt x="412" y="41"/>
                      </a:lnTo>
                      <a:lnTo>
                        <a:pt x="376" y="0"/>
                      </a:lnTo>
                      <a:lnTo>
                        <a:pt x="310" y="38"/>
                      </a:lnTo>
                      <a:lnTo>
                        <a:pt x="248" y="0"/>
                      </a:lnTo>
                      <a:lnTo>
                        <a:pt x="211" y="56"/>
                      </a:lnTo>
                      <a:lnTo>
                        <a:pt x="142" y="26"/>
                      </a:lnTo>
                      <a:lnTo>
                        <a:pt x="145" y="75"/>
                      </a:lnTo>
                      <a:lnTo>
                        <a:pt x="57" y="62"/>
                      </a:lnTo>
                      <a:lnTo>
                        <a:pt x="80" y="112"/>
                      </a:lnTo>
                      <a:lnTo>
                        <a:pt x="0" y="110"/>
                      </a:lnTo>
                      <a:lnTo>
                        <a:pt x="64" y="16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7" name="Freeform 51"/>
                <p:cNvSpPr>
                  <a:spLocks/>
                </p:cNvSpPr>
                <p:nvPr/>
              </p:nvSpPr>
              <p:spPr bwMode="auto">
                <a:xfrm>
                  <a:off x="5015" y="3322"/>
                  <a:ext cx="697" cy="378"/>
                </a:xfrm>
                <a:custGeom>
                  <a:avLst/>
                  <a:gdLst>
                    <a:gd name="T0" fmla="*/ 64 w 697"/>
                    <a:gd name="T1" fmla="*/ 162 h 378"/>
                    <a:gd name="T2" fmla="*/ 5 w 697"/>
                    <a:gd name="T3" fmla="*/ 179 h 378"/>
                    <a:gd name="T4" fmla="*/ 72 w 697"/>
                    <a:gd name="T5" fmla="*/ 199 h 378"/>
                    <a:gd name="T6" fmla="*/ 18 w 697"/>
                    <a:gd name="T7" fmla="*/ 245 h 378"/>
                    <a:gd name="T8" fmla="*/ 90 w 697"/>
                    <a:gd name="T9" fmla="*/ 266 h 378"/>
                    <a:gd name="T10" fmla="*/ 49 w 697"/>
                    <a:gd name="T11" fmla="*/ 312 h 378"/>
                    <a:gd name="T12" fmla="*/ 142 w 697"/>
                    <a:gd name="T13" fmla="*/ 319 h 378"/>
                    <a:gd name="T14" fmla="*/ 157 w 697"/>
                    <a:gd name="T15" fmla="*/ 371 h 378"/>
                    <a:gd name="T16" fmla="*/ 237 w 697"/>
                    <a:gd name="T17" fmla="*/ 351 h 378"/>
                    <a:gd name="T18" fmla="*/ 294 w 697"/>
                    <a:gd name="T19" fmla="*/ 378 h 378"/>
                    <a:gd name="T20" fmla="*/ 340 w 697"/>
                    <a:gd name="T21" fmla="*/ 353 h 378"/>
                    <a:gd name="T22" fmla="*/ 387 w 697"/>
                    <a:gd name="T23" fmla="*/ 378 h 378"/>
                    <a:gd name="T24" fmla="*/ 426 w 697"/>
                    <a:gd name="T25" fmla="*/ 348 h 378"/>
                    <a:gd name="T26" fmla="*/ 488 w 697"/>
                    <a:gd name="T27" fmla="*/ 368 h 378"/>
                    <a:gd name="T28" fmla="*/ 542 w 697"/>
                    <a:gd name="T29" fmla="*/ 328 h 378"/>
                    <a:gd name="T30" fmla="*/ 644 w 697"/>
                    <a:gd name="T31" fmla="*/ 340 h 378"/>
                    <a:gd name="T32" fmla="*/ 617 w 697"/>
                    <a:gd name="T33" fmla="*/ 292 h 378"/>
                    <a:gd name="T34" fmla="*/ 688 w 697"/>
                    <a:gd name="T35" fmla="*/ 287 h 378"/>
                    <a:gd name="T36" fmla="*/ 640 w 697"/>
                    <a:gd name="T37" fmla="*/ 233 h 378"/>
                    <a:gd name="T38" fmla="*/ 697 w 697"/>
                    <a:gd name="T39" fmla="*/ 204 h 378"/>
                    <a:gd name="T40" fmla="*/ 624 w 697"/>
                    <a:gd name="T41" fmla="*/ 169 h 378"/>
                    <a:gd name="T42" fmla="*/ 665 w 697"/>
                    <a:gd name="T43" fmla="*/ 121 h 378"/>
                    <a:gd name="T44" fmla="*/ 586 w 697"/>
                    <a:gd name="T45" fmla="*/ 120 h 378"/>
                    <a:gd name="T46" fmla="*/ 617 w 697"/>
                    <a:gd name="T47" fmla="*/ 66 h 378"/>
                    <a:gd name="T48" fmla="*/ 518 w 697"/>
                    <a:gd name="T49" fmla="*/ 72 h 378"/>
                    <a:gd name="T50" fmla="*/ 513 w 697"/>
                    <a:gd name="T51" fmla="*/ 16 h 378"/>
                    <a:gd name="T52" fmla="*/ 412 w 697"/>
                    <a:gd name="T53" fmla="*/ 41 h 378"/>
                    <a:gd name="T54" fmla="*/ 376 w 697"/>
                    <a:gd name="T55" fmla="*/ 0 h 378"/>
                    <a:gd name="T56" fmla="*/ 310 w 697"/>
                    <a:gd name="T57" fmla="*/ 38 h 378"/>
                    <a:gd name="T58" fmla="*/ 248 w 697"/>
                    <a:gd name="T59" fmla="*/ 0 h 378"/>
                    <a:gd name="T60" fmla="*/ 211 w 697"/>
                    <a:gd name="T61" fmla="*/ 56 h 378"/>
                    <a:gd name="T62" fmla="*/ 142 w 697"/>
                    <a:gd name="T63" fmla="*/ 26 h 378"/>
                    <a:gd name="T64" fmla="*/ 145 w 697"/>
                    <a:gd name="T65" fmla="*/ 75 h 378"/>
                    <a:gd name="T66" fmla="*/ 57 w 697"/>
                    <a:gd name="T67" fmla="*/ 62 h 378"/>
                    <a:gd name="T68" fmla="*/ 80 w 697"/>
                    <a:gd name="T69" fmla="*/ 112 h 378"/>
                    <a:gd name="T70" fmla="*/ 0 w 697"/>
                    <a:gd name="T71" fmla="*/ 110 h 378"/>
                    <a:gd name="T72" fmla="*/ 64 w 697"/>
                    <a:gd name="T73" fmla="*/ 162 h 37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97"/>
                    <a:gd name="T112" fmla="*/ 0 h 378"/>
                    <a:gd name="T113" fmla="*/ 697 w 697"/>
                    <a:gd name="T114" fmla="*/ 378 h 378"/>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97" h="378">
                      <a:moveTo>
                        <a:pt x="64" y="162"/>
                      </a:moveTo>
                      <a:lnTo>
                        <a:pt x="5" y="179"/>
                      </a:lnTo>
                      <a:lnTo>
                        <a:pt x="72" y="199"/>
                      </a:lnTo>
                      <a:lnTo>
                        <a:pt x="18" y="245"/>
                      </a:lnTo>
                      <a:lnTo>
                        <a:pt x="90" y="266"/>
                      </a:lnTo>
                      <a:lnTo>
                        <a:pt x="49" y="312"/>
                      </a:lnTo>
                      <a:lnTo>
                        <a:pt x="142" y="319"/>
                      </a:lnTo>
                      <a:lnTo>
                        <a:pt x="157" y="371"/>
                      </a:lnTo>
                      <a:lnTo>
                        <a:pt x="237" y="351"/>
                      </a:lnTo>
                      <a:lnTo>
                        <a:pt x="294" y="378"/>
                      </a:lnTo>
                      <a:lnTo>
                        <a:pt x="340" y="353"/>
                      </a:lnTo>
                      <a:lnTo>
                        <a:pt x="387" y="378"/>
                      </a:lnTo>
                      <a:lnTo>
                        <a:pt x="426" y="348"/>
                      </a:lnTo>
                      <a:lnTo>
                        <a:pt x="488" y="368"/>
                      </a:lnTo>
                      <a:lnTo>
                        <a:pt x="542" y="328"/>
                      </a:lnTo>
                      <a:lnTo>
                        <a:pt x="644" y="340"/>
                      </a:lnTo>
                      <a:lnTo>
                        <a:pt x="617" y="292"/>
                      </a:lnTo>
                      <a:lnTo>
                        <a:pt x="688" y="287"/>
                      </a:lnTo>
                      <a:lnTo>
                        <a:pt x="640" y="233"/>
                      </a:lnTo>
                      <a:lnTo>
                        <a:pt x="697" y="204"/>
                      </a:lnTo>
                      <a:lnTo>
                        <a:pt x="624" y="169"/>
                      </a:lnTo>
                      <a:lnTo>
                        <a:pt x="665" y="121"/>
                      </a:lnTo>
                      <a:lnTo>
                        <a:pt x="586" y="120"/>
                      </a:lnTo>
                      <a:lnTo>
                        <a:pt x="617" y="66"/>
                      </a:lnTo>
                      <a:lnTo>
                        <a:pt x="518" y="72"/>
                      </a:lnTo>
                      <a:lnTo>
                        <a:pt x="513" y="16"/>
                      </a:lnTo>
                      <a:lnTo>
                        <a:pt x="412" y="41"/>
                      </a:lnTo>
                      <a:lnTo>
                        <a:pt x="376" y="0"/>
                      </a:lnTo>
                      <a:lnTo>
                        <a:pt x="310" y="38"/>
                      </a:lnTo>
                      <a:lnTo>
                        <a:pt x="248" y="0"/>
                      </a:lnTo>
                      <a:lnTo>
                        <a:pt x="211" y="56"/>
                      </a:lnTo>
                      <a:lnTo>
                        <a:pt x="142" y="26"/>
                      </a:lnTo>
                      <a:lnTo>
                        <a:pt x="145" y="75"/>
                      </a:lnTo>
                      <a:lnTo>
                        <a:pt x="57" y="62"/>
                      </a:lnTo>
                      <a:lnTo>
                        <a:pt x="80" y="112"/>
                      </a:lnTo>
                      <a:lnTo>
                        <a:pt x="0" y="110"/>
                      </a:lnTo>
                      <a:lnTo>
                        <a:pt x="64" y="162"/>
                      </a:lnTo>
                    </a:path>
                  </a:pathLst>
                </a:custGeom>
                <a:noFill/>
                <a:ln w="31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68" name="Freeform 52"/>
                <p:cNvSpPr>
                  <a:spLocks/>
                </p:cNvSpPr>
                <p:nvPr/>
              </p:nvSpPr>
              <p:spPr bwMode="auto">
                <a:xfrm>
                  <a:off x="4958" y="3264"/>
                  <a:ext cx="697" cy="378"/>
                </a:xfrm>
                <a:custGeom>
                  <a:avLst/>
                  <a:gdLst>
                    <a:gd name="T0" fmla="*/ 62 w 697"/>
                    <a:gd name="T1" fmla="*/ 163 h 378"/>
                    <a:gd name="T2" fmla="*/ 5 w 697"/>
                    <a:gd name="T3" fmla="*/ 178 h 378"/>
                    <a:gd name="T4" fmla="*/ 72 w 697"/>
                    <a:gd name="T5" fmla="*/ 199 h 378"/>
                    <a:gd name="T6" fmla="*/ 18 w 697"/>
                    <a:gd name="T7" fmla="*/ 245 h 378"/>
                    <a:gd name="T8" fmla="*/ 90 w 697"/>
                    <a:gd name="T9" fmla="*/ 266 h 378"/>
                    <a:gd name="T10" fmla="*/ 49 w 697"/>
                    <a:gd name="T11" fmla="*/ 311 h 378"/>
                    <a:gd name="T12" fmla="*/ 142 w 697"/>
                    <a:gd name="T13" fmla="*/ 319 h 378"/>
                    <a:gd name="T14" fmla="*/ 155 w 697"/>
                    <a:gd name="T15" fmla="*/ 370 h 378"/>
                    <a:gd name="T16" fmla="*/ 235 w 697"/>
                    <a:gd name="T17" fmla="*/ 352 h 378"/>
                    <a:gd name="T18" fmla="*/ 294 w 697"/>
                    <a:gd name="T19" fmla="*/ 378 h 378"/>
                    <a:gd name="T20" fmla="*/ 340 w 697"/>
                    <a:gd name="T21" fmla="*/ 352 h 378"/>
                    <a:gd name="T22" fmla="*/ 385 w 697"/>
                    <a:gd name="T23" fmla="*/ 378 h 378"/>
                    <a:gd name="T24" fmla="*/ 426 w 697"/>
                    <a:gd name="T25" fmla="*/ 347 h 378"/>
                    <a:gd name="T26" fmla="*/ 487 w 697"/>
                    <a:gd name="T27" fmla="*/ 368 h 378"/>
                    <a:gd name="T28" fmla="*/ 542 w 697"/>
                    <a:gd name="T29" fmla="*/ 327 h 378"/>
                    <a:gd name="T30" fmla="*/ 643 w 697"/>
                    <a:gd name="T31" fmla="*/ 340 h 378"/>
                    <a:gd name="T32" fmla="*/ 617 w 697"/>
                    <a:gd name="T33" fmla="*/ 293 h 378"/>
                    <a:gd name="T34" fmla="*/ 686 w 697"/>
                    <a:gd name="T35" fmla="*/ 288 h 378"/>
                    <a:gd name="T36" fmla="*/ 638 w 697"/>
                    <a:gd name="T37" fmla="*/ 234 h 378"/>
                    <a:gd name="T38" fmla="*/ 697 w 697"/>
                    <a:gd name="T39" fmla="*/ 202 h 378"/>
                    <a:gd name="T40" fmla="*/ 622 w 697"/>
                    <a:gd name="T41" fmla="*/ 170 h 378"/>
                    <a:gd name="T42" fmla="*/ 665 w 697"/>
                    <a:gd name="T43" fmla="*/ 122 h 378"/>
                    <a:gd name="T44" fmla="*/ 586 w 697"/>
                    <a:gd name="T45" fmla="*/ 120 h 378"/>
                    <a:gd name="T46" fmla="*/ 617 w 697"/>
                    <a:gd name="T47" fmla="*/ 64 h 378"/>
                    <a:gd name="T48" fmla="*/ 518 w 697"/>
                    <a:gd name="T49" fmla="*/ 73 h 378"/>
                    <a:gd name="T50" fmla="*/ 511 w 697"/>
                    <a:gd name="T51" fmla="*/ 17 h 378"/>
                    <a:gd name="T52" fmla="*/ 411 w 697"/>
                    <a:gd name="T53" fmla="*/ 41 h 378"/>
                    <a:gd name="T54" fmla="*/ 374 w 697"/>
                    <a:gd name="T55" fmla="*/ 0 h 378"/>
                    <a:gd name="T56" fmla="*/ 310 w 697"/>
                    <a:gd name="T57" fmla="*/ 36 h 378"/>
                    <a:gd name="T58" fmla="*/ 248 w 697"/>
                    <a:gd name="T59" fmla="*/ 0 h 378"/>
                    <a:gd name="T60" fmla="*/ 209 w 697"/>
                    <a:gd name="T61" fmla="*/ 56 h 378"/>
                    <a:gd name="T62" fmla="*/ 142 w 697"/>
                    <a:gd name="T63" fmla="*/ 27 h 378"/>
                    <a:gd name="T64" fmla="*/ 144 w 697"/>
                    <a:gd name="T65" fmla="*/ 76 h 378"/>
                    <a:gd name="T66" fmla="*/ 57 w 697"/>
                    <a:gd name="T67" fmla="*/ 61 h 378"/>
                    <a:gd name="T68" fmla="*/ 78 w 697"/>
                    <a:gd name="T69" fmla="*/ 112 h 378"/>
                    <a:gd name="T70" fmla="*/ 0 w 697"/>
                    <a:gd name="T71" fmla="*/ 110 h 378"/>
                    <a:gd name="T72" fmla="*/ 62 w 697"/>
                    <a:gd name="T73" fmla="*/ 163 h 37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97"/>
                    <a:gd name="T112" fmla="*/ 0 h 378"/>
                    <a:gd name="T113" fmla="*/ 697 w 697"/>
                    <a:gd name="T114" fmla="*/ 378 h 378"/>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97" h="378">
                      <a:moveTo>
                        <a:pt x="62" y="163"/>
                      </a:moveTo>
                      <a:lnTo>
                        <a:pt x="5" y="178"/>
                      </a:lnTo>
                      <a:lnTo>
                        <a:pt x="72" y="199"/>
                      </a:lnTo>
                      <a:lnTo>
                        <a:pt x="18" y="245"/>
                      </a:lnTo>
                      <a:lnTo>
                        <a:pt x="90" y="266"/>
                      </a:lnTo>
                      <a:lnTo>
                        <a:pt x="49" y="311"/>
                      </a:lnTo>
                      <a:lnTo>
                        <a:pt x="142" y="319"/>
                      </a:lnTo>
                      <a:lnTo>
                        <a:pt x="155" y="370"/>
                      </a:lnTo>
                      <a:lnTo>
                        <a:pt x="235" y="352"/>
                      </a:lnTo>
                      <a:lnTo>
                        <a:pt x="294" y="378"/>
                      </a:lnTo>
                      <a:lnTo>
                        <a:pt x="340" y="352"/>
                      </a:lnTo>
                      <a:lnTo>
                        <a:pt x="385" y="378"/>
                      </a:lnTo>
                      <a:lnTo>
                        <a:pt x="426" y="347"/>
                      </a:lnTo>
                      <a:lnTo>
                        <a:pt x="487" y="368"/>
                      </a:lnTo>
                      <a:lnTo>
                        <a:pt x="542" y="327"/>
                      </a:lnTo>
                      <a:lnTo>
                        <a:pt x="643" y="340"/>
                      </a:lnTo>
                      <a:lnTo>
                        <a:pt x="617" y="293"/>
                      </a:lnTo>
                      <a:lnTo>
                        <a:pt x="686" y="288"/>
                      </a:lnTo>
                      <a:lnTo>
                        <a:pt x="638" y="234"/>
                      </a:lnTo>
                      <a:lnTo>
                        <a:pt x="697" y="202"/>
                      </a:lnTo>
                      <a:lnTo>
                        <a:pt x="622" y="170"/>
                      </a:lnTo>
                      <a:lnTo>
                        <a:pt x="665" y="122"/>
                      </a:lnTo>
                      <a:lnTo>
                        <a:pt x="586" y="120"/>
                      </a:lnTo>
                      <a:lnTo>
                        <a:pt x="617" y="64"/>
                      </a:lnTo>
                      <a:lnTo>
                        <a:pt x="518" y="73"/>
                      </a:lnTo>
                      <a:lnTo>
                        <a:pt x="511" y="17"/>
                      </a:lnTo>
                      <a:lnTo>
                        <a:pt x="411" y="41"/>
                      </a:lnTo>
                      <a:lnTo>
                        <a:pt x="374" y="0"/>
                      </a:lnTo>
                      <a:lnTo>
                        <a:pt x="310" y="36"/>
                      </a:lnTo>
                      <a:lnTo>
                        <a:pt x="248" y="0"/>
                      </a:lnTo>
                      <a:lnTo>
                        <a:pt x="209" y="56"/>
                      </a:lnTo>
                      <a:lnTo>
                        <a:pt x="142" y="27"/>
                      </a:lnTo>
                      <a:lnTo>
                        <a:pt x="144" y="76"/>
                      </a:lnTo>
                      <a:lnTo>
                        <a:pt x="57" y="61"/>
                      </a:lnTo>
                      <a:lnTo>
                        <a:pt x="78" y="112"/>
                      </a:lnTo>
                      <a:lnTo>
                        <a:pt x="0" y="110"/>
                      </a:lnTo>
                      <a:lnTo>
                        <a:pt x="62" y="163"/>
                      </a:lnTo>
                      <a:close/>
                    </a:path>
                  </a:pathLst>
                </a:custGeom>
                <a:solidFill>
                  <a:srgbClr val="FFFF00"/>
                </a:solidFill>
                <a:ln w="3175">
                  <a:solidFill>
                    <a:srgbClr val="000000"/>
                  </a:solidFill>
                  <a:round/>
                  <a:headEnd/>
                  <a:tailEnd/>
                </a:ln>
              </p:spPr>
              <p:txBody>
                <a:bodyPr/>
                <a:lstStyle/>
                <a:p>
                  <a:endParaRPr lang="en-GB"/>
                </a:p>
              </p:txBody>
            </p:sp>
            <p:sp>
              <p:nvSpPr>
                <p:cNvPr id="69" name="Rectangle 53"/>
                <p:cNvSpPr>
                  <a:spLocks noChangeArrowheads="1"/>
                </p:cNvSpPr>
                <p:nvPr/>
              </p:nvSpPr>
              <p:spPr bwMode="auto">
                <a:xfrm>
                  <a:off x="5141" y="3394"/>
                  <a:ext cx="362"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Physics</a:t>
                  </a:r>
                  <a:endParaRPr lang="en-US" altLang="en-US" b="1"/>
                </a:p>
              </p:txBody>
            </p:sp>
            <p:sp>
              <p:nvSpPr>
                <p:cNvPr id="70" name="Line 54"/>
                <p:cNvSpPr>
                  <a:spLocks noChangeShapeType="1"/>
                </p:cNvSpPr>
                <p:nvPr/>
              </p:nvSpPr>
              <p:spPr bwMode="auto">
                <a:xfrm>
                  <a:off x="4233" y="3439"/>
                  <a:ext cx="674"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71" name="Freeform 55"/>
                <p:cNvSpPr>
                  <a:spLocks/>
                </p:cNvSpPr>
                <p:nvPr/>
              </p:nvSpPr>
              <p:spPr bwMode="auto">
                <a:xfrm>
                  <a:off x="4901" y="3416"/>
                  <a:ext cx="47" cy="48"/>
                </a:xfrm>
                <a:custGeom>
                  <a:avLst/>
                  <a:gdLst>
                    <a:gd name="T0" fmla="*/ 0 w 47"/>
                    <a:gd name="T1" fmla="*/ 0 h 48"/>
                    <a:gd name="T2" fmla="*/ 47 w 47"/>
                    <a:gd name="T3" fmla="*/ 23 h 48"/>
                    <a:gd name="T4" fmla="*/ 0 w 47"/>
                    <a:gd name="T5" fmla="*/ 48 h 48"/>
                    <a:gd name="T6" fmla="*/ 0 w 47"/>
                    <a:gd name="T7" fmla="*/ 0 h 48"/>
                    <a:gd name="T8" fmla="*/ 0 60000 65536"/>
                    <a:gd name="T9" fmla="*/ 0 60000 65536"/>
                    <a:gd name="T10" fmla="*/ 0 60000 65536"/>
                    <a:gd name="T11" fmla="*/ 0 60000 65536"/>
                    <a:gd name="T12" fmla="*/ 0 w 47"/>
                    <a:gd name="T13" fmla="*/ 0 h 48"/>
                    <a:gd name="T14" fmla="*/ 47 w 47"/>
                    <a:gd name="T15" fmla="*/ 48 h 48"/>
                  </a:gdLst>
                  <a:ahLst/>
                  <a:cxnLst>
                    <a:cxn ang="T8">
                      <a:pos x="T0" y="T1"/>
                    </a:cxn>
                    <a:cxn ang="T9">
                      <a:pos x="T2" y="T3"/>
                    </a:cxn>
                    <a:cxn ang="T10">
                      <a:pos x="T4" y="T5"/>
                    </a:cxn>
                    <a:cxn ang="T11">
                      <a:pos x="T6" y="T7"/>
                    </a:cxn>
                  </a:cxnLst>
                  <a:rect l="T12" t="T13" r="T14" b="T15"/>
                  <a:pathLst>
                    <a:path w="47" h="48">
                      <a:moveTo>
                        <a:pt x="0" y="0"/>
                      </a:moveTo>
                      <a:lnTo>
                        <a:pt x="47" y="23"/>
                      </a:lnTo>
                      <a:lnTo>
                        <a:pt x="0" y="4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11" name="Group 56"/>
              <p:cNvGrpSpPr>
                <a:grpSpLocks/>
              </p:cNvGrpSpPr>
              <p:nvPr/>
            </p:nvGrpSpPr>
            <p:grpSpPr bwMode="auto">
              <a:xfrm>
                <a:off x="3160" y="1100"/>
                <a:ext cx="775" cy="641"/>
                <a:chOff x="3160" y="1100"/>
                <a:chExt cx="775" cy="641"/>
              </a:xfrm>
            </p:grpSpPr>
            <p:sp>
              <p:nvSpPr>
                <p:cNvPr id="58" name="Rectangle 57"/>
                <p:cNvSpPr>
                  <a:spLocks noChangeArrowheads="1"/>
                </p:cNvSpPr>
                <p:nvPr/>
              </p:nvSpPr>
              <p:spPr bwMode="auto">
                <a:xfrm>
                  <a:off x="3160" y="1255"/>
                  <a:ext cx="753" cy="486"/>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59" name="Rectangle 58"/>
                <p:cNvSpPr>
                  <a:spLocks noChangeArrowheads="1"/>
                </p:cNvSpPr>
                <p:nvPr/>
              </p:nvSpPr>
              <p:spPr bwMode="auto">
                <a:xfrm>
                  <a:off x="3390" y="1372"/>
                  <a:ext cx="340"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Virtual</a:t>
                  </a:r>
                  <a:endParaRPr lang="en-US" altLang="en-US" b="1"/>
                </a:p>
              </p:txBody>
            </p:sp>
            <p:sp>
              <p:nvSpPr>
                <p:cNvPr id="60" name="Rectangle 59"/>
                <p:cNvSpPr>
                  <a:spLocks noChangeArrowheads="1"/>
                </p:cNvSpPr>
                <p:nvPr/>
              </p:nvSpPr>
              <p:spPr bwMode="auto">
                <a:xfrm>
                  <a:off x="3348" y="1503"/>
                  <a:ext cx="423"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Machine</a:t>
                  </a:r>
                  <a:endParaRPr lang="en-US" altLang="en-US" b="1"/>
                </a:p>
              </p:txBody>
            </p:sp>
            <p:sp>
              <p:nvSpPr>
                <p:cNvPr id="61" name="Rectangle 60"/>
                <p:cNvSpPr>
                  <a:spLocks noChangeArrowheads="1"/>
                </p:cNvSpPr>
                <p:nvPr/>
              </p:nvSpPr>
              <p:spPr bwMode="auto">
                <a:xfrm>
                  <a:off x="3160" y="1100"/>
                  <a:ext cx="753" cy="155"/>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62" name="Rectangle 61"/>
                <p:cNvSpPr>
                  <a:spLocks noChangeArrowheads="1"/>
                </p:cNvSpPr>
                <p:nvPr/>
              </p:nvSpPr>
              <p:spPr bwMode="auto">
                <a:xfrm>
                  <a:off x="3220" y="1126"/>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nvGrpSpPr>
              <p:cNvPr id="12" name="Group 62"/>
              <p:cNvGrpSpPr>
                <a:grpSpLocks/>
              </p:cNvGrpSpPr>
              <p:nvPr/>
            </p:nvGrpSpPr>
            <p:grpSpPr bwMode="auto">
              <a:xfrm>
                <a:off x="3893" y="660"/>
                <a:ext cx="1605" cy="1402"/>
                <a:chOff x="3893" y="660"/>
                <a:chExt cx="1605" cy="1402"/>
              </a:xfrm>
            </p:grpSpPr>
            <p:grpSp>
              <p:nvGrpSpPr>
                <p:cNvPr id="48" name="Group 63"/>
                <p:cNvGrpSpPr>
                  <a:grpSpLocks/>
                </p:cNvGrpSpPr>
                <p:nvPr/>
              </p:nvGrpSpPr>
              <p:grpSpPr bwMode="auto">
                <a:xfrm>
                  <a:off x="3893" y="660"/>
                  <a:ext cx="810" cy="401"/>
                  <a:chOff x="3893" y="660"/>
                  <a:chExt cx="810" cy="401"/>
                </a:xfrm>
              </p:grpSpPr>
              <p:sp>
                <p:nvSpPr>
                  <p:cNvPr id="55" name="Rectangle 64"/>
                  <p:cNvSpPr>
                    <a:spLocks noChangeArrowheads="1"/>
                  </p:cNvSpPr>
                  <p:nvPr/>
                </p:nvSpPr>
                <p:spPr bwMode="auto">
                  <a:xfrm>
                    <a:off x="3893" y="660"/>
                    <a:ext cx="810" cy="40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56" name="Rectangle 65"/>
                  <p:cNvSpPr>
                    <a:spLocks noChangeArrowheads="1"/>
                  </p:cNvSpPr>
                  <p:nvPr/>
                </p:nvSpPr>
                <p:spPr bwMode="auto">
                  <a:xfrm>
                    <a:off x="4056" y="713"/>
                    <a:ext cx="507"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500" b="1">
                        <a:solidFill>
                          <a:srgbClr val="990000"/>
                        </a:solidFill>
                      </a:rPr>
                      <a:t>Software</a:t>
                    </a:r>
                    <a:endParaRPr lang="en-US" altLang="en-US" b="1">
                      <a:solidFill>
                        <a:srgbClr val="990000"/>
                      </a:solidFill>
                    </a:endParaRPr>
                  </a:p>
                </p:txBody>
              </p:sp>
              <p:sp>
                <p:nvSpPr>
                  <p:cNvPr id="57" name="Rectangle 66"/>
                  <p:cNvSpPr>
                    <a:spLocks noChangeArrowheads="1"/>
                  </p:cNvSpPr>
                  <p:nvPr/>
                </p:nvSpPr>
                <p:spPr bwMode="auto">
                  <a:xfrm>
                    <a:off x="4045" y="861"/>
                    <a:ext cx="541"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500" b="1">
                        <a:solidFill>
                          <a:srgbClr val="990000"/>
                        </a:solidFill>
                      </a:rPr>
                      <a:t>hierarchy</a:t>
                    </a:r>
                    <a:endParaRPr lang="en-US" altLang="en-US" b="1">
                      <a:solidFill>
                        <a:srgbClr val="990000"/>
                      </a:solidFill>
                    </a:endParaRPr>
                  </a:p>
                </p:txBody>
              </p:sp>
            </p:grpSp>
            <p:grpSp>
              <p:nvGrpSpPr>
                <p:cNvPr id="49" name="Group 67"/>
                <p:cNvGrpSpPr>
                  <a:grpSpLocks/>
                </p:cNvGrpSpPr>
                <p:nvPr/>
              </p:nvGrpSpPr>
              <p:grpSpPr bwMode="auto">
                <a:xfrm>
                  <a:off x="4723" y="1421"/>
                  <a:ext cx="775" cy="641"/>
                  <a:chOff x="4723" y="1421"/>
                  <a:chExt cx="775" cy="641"/>
                </a:xfrm>
              </p:grpSpPr>
              <p:sp>
                <p:nvSpPr>
                  <p:cNvPr id="50" name="Rectangle 68"/>
                  <p:cNvSpPr>
                    <a:spLocks noChangeArrowheads="1"/>
                  </p:cNvSpPr>
                  <p:nvPr/>
                </p:nvSpPr>
                <p:spPr bwMode="auto">
                  <a:xfrm>
                    <a:off x="4723" y="1575"/>
                    <a:ext cx="752" cy="487"/>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51" name="Rectangle 69"/>
                  <p:cNvSpPr>
                    <a:spLocks noChangeArrowheads="1"/>
                  </p:cNvSpPr>
                  <p:nvPr/>
                </p:nvSpPr>
                <p:spPr bwMode="auto">
                  <a:xfrm>
                    <a:off x="4879" y="1692"/>
                    <a:ext cx="487"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Assembly</a:t>
                    </a:r>
                    <a:endParaRPr lang="en-US" altLang="en-US" b="1"/>
                  </a:p>
                </p:txBody>
              </p:sp>
              <p:sp>
                <p:nvSpPr>
                  <p:cNvPr id="52" name="Rectangle 70"/>
                  <p:cNvSpPr>
                    <a:spLocks noChangeArrowheads="1"/>
                  </p:cNvSpPr>
                  <p:nvPr/>
                </p:nvSpPr>
                <p:spPr bwMode="auto">
                  <a:xfrm>
                    <a:off x="4878" y="1824"/>
                    <a:ext cx="488"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Language</a:t>
                    </a:r>
                    <a:endParaRPr lang="en-US" altLang="en-US" b="1"/>
                  </a:p>
                </p:txBody>
              </p:sp>
              <p:sp>
                <p:nvSpPr>
                  <p:cNvPr id="53" name="Rectangle 71"/>
                  <p:cNvSpPr>
                    <a:spLocks noChangeArrowheads="1"/>
                  </p:cNvSpPr>
                  <p:nvPr/>
                </p:nvSpPr>
                <p:spPr bwMode="auto">
                  <a:xfrm>
                    <a:off x="4723" y="1421"/>
                    <a:ext cx="752" cy="154"/>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54" name="Rectangle 72"/>
                  <p:cNvSpPr>
                    <a:spLocks noChangeArrowheads="1"/>
                  </p:cNvSpPr>
                  <p:nvPr/>
                </p:nvSpPr>
                <p:spPr bwMode="auto">
                  <a:xfrm>
                    <a:off x="4783" y="1447"/>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grpSp>
            <p:nvGrpSpPr>
              <p:cNvPr id="13" name="Group 73"/>
              <p:cNvGrpSpPr>
                <a:grpSpLocks/>
              </p:cNvGrpSpPr>
              <p:nvPr/>
            </p:nvGrpSpPr>
            <p:grpSpPr bwMode="auto">
              <a:xfrm>
                <a:off x="480" y="2400"/>
                <a:ext cx="1272" cy="1271"/>
                <a:chOff x="480" y="2400"/>
                <a:chExt cx="1272" cy="1271"/>
              </a:xfrm>
            </p:grpSpPr>
            <p:grpSp>
              <p:nvGrpSpPr>
                <p:cNvPr id="38" name="Group 74"/>
                <p:cNvGrpSpPr>
                  <a:grpSpLocks/>
                </p:cNvGrpSpPr>
                <p:nvPr/>
              </p:nvGrpSpPr>
              <p:grpSpPr bwMode="auto">
                <a:xfrm>
                  <a:off x="942" y="3294"/>
                  <a:ext cx="810" cy="377"/>
                  <a:chOff x="942" y="3294"/>
                  <a:chExt cx="810" cy="377"/>
                </a:xfrm>
              </p:grpSpPr>
              <p:sp>
                <p:nvSpPr>
                  <p:cNvPr id="45" name="Rectangle 75"/>
                  <p:cNvSpPr>
                    <a:spLocks noChangeArrowheads="1"/>
                  </p:cNvSpPr>
                  <p:nvPr/>
                </p:nvSpPr>
                <p:spPr bwMode="auto">
                  <a:xfrm>
                    <a:off x="942" y="3294"/>
                    <a:ext cx="810" cy="37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46" name="Rectangle 76"/>
                  <p:cNvSpPr>
                    <a:spLocks noChangeArrowheads="1"/>
                  </p:cNvSpPr>
                  <p:nvPr/>
                </p:nvSpPr>
                <p:spPr bwMode="auto">
                  <a:xfrm>
                    <a:off x="1083" y="3336"/>
                    <a:ext cx="548"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500" b="1">
                        <a:solidFill>
                          <a:srgbClr val="990000"/>
                        </a:solidFill>
                      </a:rPr>
                      <a:t>Hardware</a:t>
                    </a:r>
                    <a:endParaRPr lang="en-US" altLang="en-US" b="1">
                      <a:solidFill>
                        <a:srgbClr val="990000"/>
                      </a:solidFill>
                    </a:endParaRPr>
                  </a:p>
                </p:txBody>
              </p:sp>
              <p:sp>
                <p:nvSpPr>
                  <p:cNvPr id="47" name="Rectangle 77"/>
                  <p:cNvSpPr>
                    <a:spLocks noChangeArrowheads="1"/>
                  </p:cNvSpPr>
                  <p:nvPr/>
                </p:nvSpPr>
                <p:spPr bwMode="auto">
                  <a:xfrm>
                    <a:off x="1094" y="3484"/>
                    <a:ext cx="541"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500" b="1" dirty="0">
                        <a:solidFill>
                          <a:srgbClr val="990000"/>
                        </a:solidFill>
                      </a:rPr>
                      <a:t>hierarchy</a:t>
                    </a:r>
                    <a:endParaRPr lang="en-US" altLang="en-US" b="1" dirty="0">
                      <a:solidFill>
                        <a:srgbClr val="990000"/>
                      </a:solidFill>
                    </a:endParaRPr>
                  </a:p>
                </p:txBody>
              </p:sp>
            </p:grpSp>
            <p:grpSp>
              <p:nvGrpSpPr>
                <p:cNvPr id="39" name="Group 78"/>
                <p:cNvGrpSpPr>
                  <a:grpSpLocks/>
                </p:cNvGrpSpPr>
                <p:nvPr/>
              </p:nvGrpSpPr>
              <p:grpSpPr bwMode="auto">
                <a:xfrm>
                  <a:off x="480" y="2400"/>
                  <a:ext cx="776" cy="641"/>
                  <a:chOff x="480" y="2400"/>
                  <a:chExt cx="776" cy="641"/>
                </a:xfrm>
              </p:grpSpPr>
              <p:sp>
                <p:nvSpPr>
                  <p:cNvPr id="40" name="Rectangle 79"/>
                  <p:cNvSpPr>
                    <a:spLocks noChangeArrowheads="1"/>
                  </p:cNvSpPr>
                  <p:nvPr/>
                </p:nvSpPr>
                <p:spPr bwMode="auto">
                  <a:xfrm>
                    <a:off x="480" y="2556"/>
                    <a:ext cx="753" cy="485"/>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41" name="Rectangle 80"/>
                  <p:cNvSpPr>
                    <a:spLocks noChangeArrowheads="1"/>
                  </p:cNvSpPr>
                  <p:nvPr/>
                </p:nvSpPr>
                <p:spPr bwMode="auto">
                  <a:xfrm>
                    <a:off x="668" y="2672"/>
                    <a:ext cx="423"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Machine</a:t>
                    </a:r>
                    <a:endParaRPr lang="en-US" altLang="en-US" b="1"/>
                  </a:p>
                </p:txBody>
              </p:sp>
              <p:sp>
                <p:nvSpPr>
                  <p:cNvPr id="42" name="Rectangle 81"/>
                  <p:cNvSpPr>
                    <a:spLocks noChangeArrowheads="1"/>
                  </p:cNvSpPr>
                  <p:nvPr/>
                </p:nvSpPr>
                <p:spPr bwMode="auto">
                  <a:xfrm>
                    <a:off x="635" y="2803"/>
                    <a:ext cx="488"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Language</a:t>
                    </a:r>
                    <a:endParaRPr lang="en-US" altLang="en-US" b="1"/>
                  </a:p>
                </p:txBody>
              </p:sp>
              <p:sp>
                <p:nvSpPr>
                  <p:cNvPr id="43" name="Rectangle 82"/>
                  <p:cNvSpPr>
                    <a:spLocks noChangeArrowheads="1"/>
                  </p:cNvSpPr>
                  <p:nvPr/>
                </p:nvSpPr>
                <p:spPr bwMode="auto">
                  <a:xfrm>
                    <a:off x="480" y="2400"/>
                    <a:ext cx="753" cy="156"/>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44" name="Rectangle 83"/>
                  <p:cNvSpPr>
                    <a:spLocks noChangeArrowheads="1"/>
                  </p:cNvSpPr>
                  <p:nvPr/>
                </p:nvSpPr>
                <p:spPr bwMode="auto">
                  <a:xfrm>
                    <a:off x="541" y="2428"/>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grpSp>
            <p:nvGrpSpPr>
              <p:cNvPr id="14" name="Group 84"/>
              <p:cNvGrpSpPr>
                <a:grpSpLocks/>
              </p:cNvGrpSpPr>
              <p:nvPr/>
            </p:nvGrpSpPr>
            <p:grpSpPr bwMode="auto">
              <a:xfrm>
                <a:off x="1984" y="2721"/>
                <a:ext cx="775" cy="641"/>
                <a:chOff x="1984" y="2721"/>
                <a:chExt cx="775" cy="641"/>
              </a:xfrm>
            </p:grpSpPr>
            <p:sp>
              <p:nvSpPr>
                <p:cNvPr id="33" name="Rectangle 85"/>
                <p:cNvSpPr>
                  <a:spLocks noChangeArrowheads="1"/>
                </p:cNvSpPr>
                <p:nvPr/>
              </p:nvSpPr>
              <p:spPr bwMode="auto">
                <a:xfrm>
                  <a:off x="1984" y="2877"/>
                  <a:ext cx="751" cy="485"/>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34" name="Rectangle 86"/>
                <p:cNvSpPr>
                  <a:spLocks noChangeArrowheads="1"/>
                </p:cNvSpPr>
                <p:nvPr/>
              </p:nvSpPr>
              <p:spPr bwMode="auto">
                <a:xfrm>
                  <a:off x="2144" y="2992"/>
                  <a:ext cx="477"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Hardware</a:t>
                  </a:r>
                  <a:endParaRPr lang="en-US" altLang="en-US" b="1"/>
                </a:p>
              </p:txBody>
            </p:sp>
            <p:sp>
              <p:nvSpPr>
                <p:cNvPr id="35" name="Rectangle 87"/>
                <p:cNvSpPr>
                  <a:spLocks noChangeArrowheads="1"/>
                </p:cNvSpPr>
                <p:nvPr/>
              </p:nvSpPr>
              <p:spPr bwMode="auto">
                <a:xfrm>
                  <a:off x="2169" y="3124"/>
                  <a:ext cx="429"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Platform</a:t>
                  </a:r>
                  <a:endParaRPr lang="en-US" altLang="en-US" b="1"/>
                </a:p>
              </p:txBody>
            </p:sp>
            <p:sp>
              <p:nvSpPr>
                <p:cNvPr id="36" name="Rectangle 88"/>
                <p:cNvSpPr>
                  <a:spLocks noChangeArrowheads="1"/>
                </p:cNvSpPr>
                <p:nvPr/>
              </p:nvSpPr>
              <p:spPr bwMode="auto">
                <a:xfrm>
                  <a:off x="1984" y="2721"/>
                  <a:ext cx="751" cy="156"/>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37" name="Rectangle 89"/>
                <p:cNvSpPr>
                  <a:spLocks noChangeArrowheads="1"/>
                </p:cNvSpPr>
                <p:nvPr/>
              </p:nvSpPr>
              <p:spPr bwMode="auto">
                <a:xfrm>
                  <a:off x="2044" y="2747"/>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nvGrpSpPr>
              <p:cNvPr id="15" name="Group 90"/>
              <p:cNvGrpSpPr>
                <a:grpSpLocks/>
              </p:cNvGrpSpPr>
              <p:nvPr/>
            </p:nvGrpSpPr>
            <p:grpSpPr bwMode="auto">
              <a:xfrm>
                <a:off x="3480" y="3041"/>
                <a:ext cx="775" cy="641"/>
                <a:chOff x="3480" y="3041"/>
                <a:chExt cx="775" cy="641"/>
              </a:xfrm>
            </p:grpSpPr>
            <p:sp>
              <p:nvSpPr>
                <p:cNvPr id="28" name="Rectangle 91"/>
                <p:cNvSpPr>
                  <a:spLocks noChangeArrowheads="1"/>
                </p:cNvSpPr>
                <p:nvPr/>
              </p:nvSpPr>
              <p:spPr bwMode="auto">
                <a:xfrm>
                  <a:off x="3480" y="3197"/>
                  <a:ext cx="753" cy="485"/>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29" name="Rectangle 92"/>
                <p:cNvSpPr>
                  <a:spLocks noChangeArrowheads="1"/>
                </p:cNvSpPr>
                <p:nvPr/>
              </p:nvSpPr>
              <p:spPr bwMode="auto">
                <a:xfrm>
                  <a:off x="3677" y="3313"/>
                  <a:ext cx="402"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Chips &amp;</a:t>
                  </a:r>
                  <a:endParaRPr lang="en-US" altLang="en-US" b="1"/>
                </a:p>
              </p:txBody>
            </p:sp>
            <p:sp>
              <p:nvSpPr>
                <p:cNvPr id="30" name="Rectangle 93"/>
                <p:cNvSpPr>
                  <a:spLocks noChangeArrowheads="1"/>
                </p:cNvSpPr>
                <p:nvPr/>
              </p:nvSpPr>
              <p:spPr bwMode="auto">
                <a:xfrm>
                  <a:off x="3588" y="3444"/>
                  <a:ext cx="583"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Logic Gates</a:t>
                  </a:r>
                  <a:endParaRPr lang="en-US" altLang="en-US" b="1"/>
                </a:p>
              </p:txBody>
            </p:sp>
            <p:sp>
              <p:nvSpPr>
                <p:cNvPr id="31" name="Rectangle 94"/>
                <p:cNvSpPr>
                  <a:spLocks noChangeArrowheads="1"/>
                </p:cNvSpPr>
                <p:nvPr/>
              </p:nvSpPr>
              <p:spPr bwMode="auto">
                <a:xfrm>
                  <a:off x="3480" y="3041"/>
                  <a:ext cx="753" cy="156"/>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32" name="Rectangle 95"/>
                <p:cNvSpPr>
                  <a:spLocks noChangeArrowheads="1"/>
                </p:cNvSpPr>
                <p:nvPr/>
              </p:nvSpPr>
              <p:spPr bwMode="auto">
                <a:xfrm>
                  <a:off x="3540" y="3067"/>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nvGrpSpPr>
              <p:cNvPr id="16" name="Group 96"/>
              <p:cNvGrpSpPr>
                <a:grpSpLocks/>
              </p:cNvGrpSpPr>
              <p:nvPr/>
            </p:nvGrpSpPr>
            <p:grpSpPr bwMode="auto">
              <a:xfrm>
                <a:off x="163" y="634"/>
                <a:ext cx="1589" cy="503"/>
                <a:chOff x="163" y="634"/>
                <a:chExt cx="1589" cy="503"/>
              </a:xfrm>
            </p:grpSpPr>
            <p:sp>
              <p:nvSpPr>
                <p:cNvPr id="17" name="Freeform 97"/>
                <p:cNvSpPr>
                  <a:spLocks/>
                </p:cNvSpPr>
                <p:nvPr/>
              </p:nvSpPr>
              <p:spPr bwMode="auto">
                <a:xfrm>
                  <a:off x="220" y="693"/>
                  <a:ext cx="748" cy="444"/>
                </a:xfrm>
                <a:custGeom>
                  <a:avLst/>
                  <a:gdLst>
                    <a:gd name="T0" fmla="*/ 67 w 748"/>
                    <a:gd name="T1" fmla="*/ 190 h 444"/>
                    <a:gd name="T2" fmla="*/ 7 w 748"/>
                    <a:gd name="T3" fmla="*/ 209 h 444"/>
                    <a:gd name="T4" fmla="*/ 79 w 748"/>
                    <a:gd name="T5" fmla="*/ 233 h 444"/>
                    <a:gd name="T6" fmla="*/ 20 w 748"/>
                    <a:gd name="T7" fmla="*/ 287 h 444"/>
                    <a:gd name="T8" fmla="*/ 97 w 748"/>
                    <a:gd name="T9" fmla="*/ 312 h 444"/>
                    <a:gd name="T10" fmla="*/ 53 w 748"/>
                    <a:gd name="T11" fmla="*/ 366 h 444"/>
                    <a:gd name="T12" fmla="*/ 152 w 748"/>
                    <a:gd name="T13" fmla="*/ 375 h 444"/>
                    <a:gd name="T14" fmla="*/ 167 w 748"/>
                    <a:gd name="T15" fmla="*/ 435 h 444"/>
                    <a:gd name="T16" fmla="*/ 254 w 748"/>
                    <a:gd name="T17" fmla="*/ 412 h 444"/>
                    <a:gd name="T18" fmla="*/ 316 w 748"/>
                    <a:gd name="T19" fmla="*/ 444 h 444"/>
                    <a:gd name="T20" fmla="*/ 365 w 748"/>
                    <a:gd name="T21" fmla="*/ 414 h 444"/>
                    <a:gd name="T22" fmla="*/ 415 w 748"/>
                    <a:gd name="T23" fmla="*/ 444 h 444"/>
                    <a:gd name="T24" fmla="*/ 458 w 748"/>
                    <a:gd name="T25" fmla="*/ 409 h 444"/>
                    <a:gd name="T26" fmla="*/ 523 w 748"/>
                    <a:gd name="T27" fmla="*/ 432 h 444"/>
                    <a:gd name="T28" fmla="*/ 582 w 748"/>
                    <a:gd name="T29" fmla="*/ 384 h 444"/>
                    <a:gd name="T30" fmla="*/ 690 w 748"/>
                    <a:gd name="T31" fmla="*/ 399 h 444"/>
                    <a:gd name="T32" fmla="*/ 662 w 748"/>
                    <a:gd name="T33" fmla="*/ 343 h 444"/>
                    <a:gd name="T34" fmla="*/ 737 w 748"/>
                    <a:gd name="T35" fmla="*/ 338 h 444"/>
                    <a:gd name="T36" fmla="*/ 686 w 748"/>
                    <a:gd name="T37" fmla="*/ 274 h 444"/>
                    <a:gd name="T38" fmla="*/ 748 w 748"/>
                    <a:gd name="T39" fmla="*/ 238 h 444"/>
                    <a:gd name="T40" fmla="*/ 668 w 748"/>
                    <a:gd name="T41" fmla="*/ 199 h 444"/>
                    <a:gd name="T42" fmla="*/ 714 w 748"/>
                    <a:gd name="T43" fmla="*/ 143 h 444"/>
                    <a:gd name="T44" fmla="*/ 629 w 748"/>
                    <a:gd name="T45" fmla="*/ 141 h 444"/>
                    <a:gd name="T46" fmla="*/ 662 w 748"/>
                    <a:gd name="T47" fmla="*/ 77 h 444"/>
                    <a:gd name="T48" fmla="*/ 556 w 748"/>
                    <a:gd name="T49" fmla="*/ 85 h 444"/>
                    <a:gd name="T50" fmla="*/ 549 w 748"/>
                    <a:gd name="T51" fmla="*/ 18 h 444"/>
                    <a:gd name="T52" fmla="*/ 441 w 748"/>
                    <a:gd name="T53" fmla="*/ 47 h 444"/>
                    <a:gd name="T54" fmla="*/ 402 w 748"/>
                    <a:gd name="T55" fmla="*/ 0 h 444"/>
                    <a:gd name="T56" fmla="*/ 334 w 748"/>
                    <a:gd name="T57" fmla="*/ 44 h 444"/>
                    <a:gd name="T58" fmla="*/ 267 w 748"/>
                    <a:gd name="T59" fmla="*/ 0 h 444"/>
                    <a:gd name="T60" fmla="*/ 226 w 748"/>
                    <a:gd name="T61" fmla="*/ 66 h 444"/>
                    <a:gd name="T62" fmla="*/ 154 w 748"/>
                    <a:gd name="T63" fmla="*/ 31 h 444"/>
                    <a:gd name="T64" fmla="*/ 156 w 748"/>
                    <a:gd name="T65" fmla="*/ 89 h 444"/>
                    <a:gd name="T66" fmla="*/ 63 w 748"/>
                    <a:gd name="T67" fmla="*/ 72 h 444"/>
                    <a:gd name="T68" fmla="*/ 85 w 748"/>
                    <a:gd name="T69" fmla="*/ 131 h 444"/>
                    <a:gd name="T70" fmla="*/ 0 w 748"/>
                    <a:gd name="T71" fmla="*/ 130 h 444"/>
                    <a:gd name="T72" fmla="*/ 67 w 748"/>
                    <a:gd name="T73" fmla="*/ 190 h 4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748"/>
                    <a:gd name="T112" fmla="*/ 0 h 444"/>
                    <a:gd name="T113" fmla="*/ 748 w 748"/>
                    <a:gd name="T114" fmla="*/ 444 h 4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748" h="444">
                      <a:moveTo>
                        <a:pt x="67" y="190"/>
                      </a:moveTo>
                      <a:lnTo>
                        <a:pt x="7" y="209"/>
                      </a:lnTo>
                      <a:lnTo>
                        <a:pt x="79" y="233"/>
                      </a:lnTo>
                      <a:lnTo>
                        <a:pt x="20" y="287"/>
                      </a:lnTo>
                      <a:lnTo>
                        <a:pt x="97" y="312"/>
                      </a:lnTo>
                      <a:lnTo>
                        <a:pt x="53" y="366"/>
                      </a:lnTo>
                      <a:lnTo>
                        <a:pt x="152" y="375"/>
                      </a:lnTo>
                      <a:lnTo>
                        <a:pt x="167" y="435"/>
                      </a:lnTo>
                      <a:lnTo>
                        <a:pt x="254" y="412"/>
                      </a:lnTo>
                      <a:lnTo>
                        <a:pt x="316" y="444"/>
                      </a:lnTo>
                      <a:lnTo>
                        <a:pt x="365" y="414"/>
                      </a:lnTo>
                      <a:lnTo>
                        <a:pt x="415" y="444"/>
                      </a:lnTo>
                      <a:lnTo>
                        <a:pt x="458" y="409"/>
                      </a:lnTo>
                      <a:lnTo>
                        <a:pt x="523" y="432"/>
                      </a:lnTo>
                      <a:lnTo>
                        <a:pt x="582" y="384"/>
                      </a:lnTo>
                      <a:lnTo>
                        <a:pt x="690" y="399"/>
                      </a:lnTo>
                      <a:lnTo>
                        <a:pt x="662" y="343"/>
                      </a:lnTo>
                      <a:lnTo>
                        <a:pt x="737" y="338"/>
                      </a:lnTo>
                      <a:lnTo>
                        <a:pt x="686" y="274"/>
                      </a:lnTo>
                      <a:lnTo>
                        <a:pt x="748" y="238"/>
                      </a:lnTo>
                      <a:lnTo>
                        <a:pt x="668" y="199"/>
                      </a:lnTo>
                      <a:lnTo>
                        <a:pt x="714" y="143"/>
                      </a:lnTo>
                      <a:lnTo>
                        <a:pt x="629" y="141"/>
                      </a:lnTo>
                      <a:lnTo>
                        <a:pt x="662" y="77"/>
                      </a:lnTo>
                      <a:lnTo>
                        <a:pt x="556" y="85"/>
                      </a:lnTo>
                      <a:lnTo>
                        <a:pt x="549" y="18"/>
                      </a:lnTo>
                      <a:lnTo>
                        <a:pt x="441" y="47"/>
                      </a:lnTo>
                      <a:lnTo>
                        <a:pt x="402" y="0"/>
                      </a:lnTo>
                      <a:lnTo>
                        <a:pt x="334" y="44"/>
                      </a:lnTo>
                      <a:lnTo>
                        <a:pt x="267" y="0"/>
                      </a:lnTo>
                      <a:lnTo>
                        <a:pt x="226" y="66"/>
                      </a:lnTo>
                      <a:lnTo>
                        <a:pt x="154" y="31"/>
                      </a:lnTo>
                      <a:lnTo>
                        <a:pt x="156" y="89"/>
                      </a:lnTo>
                      <a:lnTo>
                        <a:pt x="63" y="72"/>
                      </a:lnTo>
                      <a:lnTo>
                        <a:pt x="85" y="131"/>
                      </a:lnTo>
                      <a:lnTo>
                        <a:pt x="0" y="130"/>
                      </a:lnTo>
                      <a:lnTo>
                        <a:pt x="67" y="19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 name="Freeform 98"/>
                <p:cNvSpPr>
                  <a:spLocks/>
                </p:cNvSpPr>
                <p:nvPr/>
              </p:nvSpPr>
              <p:spPr bwMode="auto">
                <a:xfrm>
                  <a:off x="220" y="693"/>
                  <a:ext cx="748" cy="444"/>
                </a:xfrm>
                <a:custGeom>
                  <a:avLst/>
                  <a:gdLst>
                    <a:gd name="T0" fmla="*/ 67 w 748"/>
                    <a:gd name="T1" fmla="*/ 190 h 444"/>
                    <a:gd name="T2" fmla="*/ 7 w 748"/>
                    <a:gd name="T3" fmla="*/ 209 h 444"/>
                    <a:gd name="T4" fmla="*/ 79 w 748"/>
                    <a:gd name="T5" fmla="*/ 233 h 444"/>
                    <a:gd name="T6" fmla="*/ 20 w 748"/>
                    <a:gd name="T7" fmla="*/ 287 h 444"/>
                    <a:gd name="T8" fmla="*/ 97 w 748"/>
                    <a:gd name="T9" fmla="*/ 312 h 444"/>
                    <a:gd name="T10" fmla="*/ 53 w 748"/>
                    <a:gd name="T11" fmla="*/ 366 h 444"/>
                    <a:gd name="T12" fmla="*/ 152 w 748"/>
                    <a:gd name="T13" fmla="*/ 375 h 444"/>
                    <a:gd name="T14" fmla="*/ 167 w 748"/>
                    <a:gd name="T15" fmla="*/ 435 h 444"/>
                    <a:gd name="T16" fmla="*/ 254 w 748"/>
                    <a:gd name="T17" fmla="*/ 412 h 444"/>
                    <a:gd name="T18" fmla="*/ 316 w 748"/>
                    <a:gd name="T19" fmla="*/ 444 h 444"/>
                    <a:gd name="T20" fmla="*/ 365 w 748"/>
                    <a:gd name="T21" fmla="*/ 414 h 444"/>
                    <a:gd name="T22" fmla="*/ 415 w 748"/>
                    <a:gd name="T23" fmla="*/ 444 h 444"/>
                    <a:gd name="T24" fmla="*/ 458 w 748"/>
                    <a:gd name="T25" fmla="*/ 409 h 444"/>
                    <a:gd name="T26" fmla="*/ 523 w 748"/>
                    <a:gd name="T27" fmla="*/ 432 h 444"/>
                    <a:gd name="T28" fmla="*/ 582 w 748"/>
                    <a:gd name="T29" fmla="*/ 384 h 444"/>
                    <a:gd name="T30" fmla="*/ 690 w 748"/>
                    <a:gd name="T31" fmla="*/ 399 h 444"/>
                    <a:gd name="T32" fmla="*/ 662 w 748"/>
                    <a:gd name="T33" fmla="*/ 343 h 444"/>
                    <a:gd name="T34" fmla="*/ 737 w 748"/>
                    <a:gd name="T35" fmla="*/ 338 h 444"/>
                    <a:gd name="T36" fmla="*/ 686 w 748"/>
                    <a:gd name="T37" fmla="*/ 274 h 444"/>
                    <a:gd name="T38" fmla="*/ 748 w 748"/>
                    <a:gd name="T39" fmla="*/ 238 h 444"/>
                    <a:gd name="T40" fmla="*/ 668 w 748"/>
                    <a:gd name="T41" fmla="*/ 199 h 444"/>
                    <a:gd name="T42" fmla="*/ 714 w 748"/>
                    <a:gd name="T43" fmla="*/ 143 h 444"/>
                    <a:gd name="T44" fmla="*/ 629 w 748"/>
                    <a:gd name="T45" fmla="*/ 141 h 444"/>
                    <a:gd name="T46" fmla="*/ 662 w 748"/>
                    <a:gd name="T47" fmla="*/ 77 h 444"/>
                    <a:gd name="T48" fmla="*/ 556 w 748"/>
                    <a:gd name="T49" fmla="*/ 85 h 444"/>
                    <a:gd name="T50" fmla="*/ 549 w 748"/>
                    <a:gd name="T51" fmla="*/ 18 h 444"/>
                    <a:gd name="T52" fmla="*/ 441 w 748"/>
                    <a:gd name="T53" fmla="*/ 47 h 444"/>
                    <a:gd name="T54" fmla="*/ 402 w 748"/>
                    <a:gd name="T55" fmla="*/ 0 h 444"/>
                    <a:gd name="T56" fmla="*/ 334 w 748"/>
                    <a:gd name="T57" fmla="*/ 44 h 444"/>
                    <a:gd name="T58" fmla="*/ 267 w 748"/>
                    <a:gd name="T59" fmla="*/ 0 h 444"/>
                    <a:gd name="T60" fmla="*/ 226 w 748"/>
                    <a:gd name="T61" fmla="*/ 66 h 444"/>
                    <a:gd name="T62" fmla="*/ 154 w 748"/>
                    <a:gd name="T63" fmla="*/ 31 h 444"/>
                    <a:gd name="T64" fmla="*/ 156 w 748"/>
                    <a:gd name="T65" fmla="*/ 89 h 444"/>
                    <a:gd name="T66" fmla="*/ 63 w 748"/>
                    <a:gd name="T67" fmla="*/ 72 h 444"/>
                    <a:gd name="T68" fmla="*/ 85 w 748"/>
                    <a:gd name="T69" fmla="*/ 131 h 444"/>
                    <a:gd name="T70" fmla="*/ 0 w 748"/>
                    <a:gd name="T71" fmla="*/ 130 h 444"/>
                    <a:gd name="T72" fmla="*/ 67 w 748"/>
                    <a:gd name="T73" fmla="*/ 190 h 4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748"/>
                    <a:gd name="T112" fmla="*/ 0 h 444"/>
                    <a:gd name="T113" fmla="*/ 748 w 748"/>
                    <a:gd name="T114" fmla="*/ 444 h 4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748" h="444">
                      <a:moveTo>
                        <a:pt x="67" y="190"/>
                      </a:moveTo>
                      <a:lnTo>
                        <a:pt x="7" y="209"/>
                      </a:lnTo>
                      <a:lnTo>
                        <a:pt x="79" y="233"/>
                      </a:lnTo>
                      <a:lnTo>
                        <a:pt x="20" y="287"/>
                      </a:lnTo>
                      <a:lnTo>
                        <a:pt x="97" y="312"/>
                      </a:lnTo>
                      <a:lnTo>
                        <a:pt x="53" y="366"/>
                      </a:lnTo>
                      <a:lnTo>
                        <a:pt x="152" y="375"/>
                      </a:lnTo>
                      <a:lnTo>
                        <a:pt x="167" y="435"/>
                      </a:lnTo>
                      <a:lnTo>
                        <a:pt x="254" y="412"/>
                      </a:lnTo>
                      <a:lnTo>
                        <a:pt x="316" y="444"/>
                      </a:lnTo>
                      <a:lnTo>
                        <a:pt x="365" y="414"/>
                      </a:lnTo>
                      <a:lnTo>
                        <a:pt x="415" y="444"/>
                      </a:lnTo>
                      <a:lnTo>
                        <a:pt x="458" y="409"/>
                      </a:lnTo>
                      <a:lnTo>
                        <a:pt x="523" y="432"/>
                      </a:lnTo>
                      <a:lnTo>
                        <a:pt x="582" y="384"/>
                      </a:lnTo>
                      <a:lnTo>
                        <a:pt x="690" y="399"/>
                      </a:lnTo>
                      <a:lnTo>
                        <a:pt x="662" y="343"/>
                      </a:lnTo>
                      <a:lnTo>
                        <a:pt x="737" y="338"/>
                      </a:lnTo>
                      <a:lnTo>
                        <a:pt x="686" y="274"/>
                      </a:lnTo>
                      <a:lnTo>
                        <a:pt x="748" y="238"/>
                      </a:lnTo>
                      <a:lnTo>
                        <a:pt x="668" y="199"/>
                      </a:lnTo>
                      <a:lnTo>
                        <a:pt x="714" y="143"/>
                      </a:lnTo>
                      <a:lnTo>
                        <a:pt x="629" y="141"/>
                      </a:lnTo>
                      <a:lnTo>
                        <a:pt x="662" y="77"/>
                      </a:lnTo>
                      <a:lnTo>
                        <a:pt x="556" y="85"/>
                      </a:lnTo>
                      <a:lnTo>
                        <a:pt x="549" y="18"/>
                      </a:lnTo>
                      <a:lnTo>
                        <a:pt x="441" y="47"/>
                      </a:lnTo>
                      <a:lnTo>
                        <a:pt x="402" y="0"/>
                      </a:lnTo>
                      <a:lnTo>
                        <a:pt x="334" y="44"/>
                      </a:lnTo>
                      <a:lnTo>
                        <a:pt x="267" y="0"/>
                      </a:lnTo>
                      <a:lnTo>
                        <a:pt x="226" y="66"/>
                      </a:lnTo>
                      <a:lnTo>
                        <a:pt x="154" y="31"/>
                      </a:lnTo>
                      <a:lnTo>
                        <a:pt x="156" y="89"/>
                      </a:lnTo>
                      <a:lnTo>
                        <a:pt x="63" y="72"/>
                      </a:lnTo>
                      <a:lnTo>
                        <a:pt x="85" y="131"/>
                      </a:lnTo>
                      <a:lnTo>
                        <a:pt x="0" y="130"/>
                      </a:lnTo>
                      <a:lnTo>
                        <a:pt x="67" y="190"/>
                      </a:lnTo>
                    </a:path>
                  </a:pathLst>
                </a:custGeom>
                <a:noFill/>
                <a:ln w="31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19" name="Freeform 99"/>
                <p:cNvSpPr>
                  <a:spLocks/>
                </p:cNvSpPr>
                <p:nvPr/>
              </p:nvSpPr>
              <p:spPr bwMode="auto">
                <a:xfrm>
                  <a:off x="163" y="634"/>
                  <a:ext cx="748" cy="445"/>
                </a:xfrm>
                <a:custGeom>
                  <a:avLst/>
                  <a:gdLst>
                    <a:gd name="T0" fmla="*/ 67 w 748"/>
                    <a:gd name="T1" fmla="*/ 192 h 445"/>
                    <a:gd name="T2" fmla="*/ 5 w 748"/>
                    <a:gd name="T3" fmla="*/ 210 h 445"/>
                    <a:gd name="T4" fmla="*/ 77 w 748"/>
                    <a:gd name="T5" fmla="*/ 235 h 445"/>
                    <a:gd name="T6" fmla="*/ 18 w 748"/>
                    <a:gd name="T7" fmla="*/ 289 h 445"/>
                    <a:gd name="T8" fmla="*/ 97 w 748"/>
                    <a:gd name="T9" fmla="*/ 314 h 445"/>
                    <a:gd name="T10" fmla="*/ 53 w 748"/>
                    <a:gd name="T11" fmla="*/ 366 h 445"/>
                    <a:gd name="T12" fmla="*/ 152 w 748"/>
                    <a:gd name="T13" fmla="*/ 376 h 445"/>
                    <a:gd name="T14" fmla="*/ 167 w 748"/>
                    <a:gd name="T15" fmla="*/ 437 h 445"/>
                    <a:gd name="T16" fmla="*/ 252 w 748"/>
                    <a:gd name="T17" fmla="*/ 414 h 445"/>
                    <a:gd name="T18" fmla="*/ 316 w 748"/>
                    <a:gd name="T19" fmla="*/ 445 h 445"/>
                    <a:gd name="T20" fmla="*/ 363 w 748"/>
                    <a:gd name="T21" fmla="*/ 415 h 445"/>
                    <a:gd name="T22" fmla="*/ 413 w 748"/>
                    <a:gd name="T23" fmla="*/ 445 h 445"/>
                    <a:gd name="T24" fmla="*/ 458 w 748"/>
                    <a:gd name="T25" fmla="*/ 409 h 445"/>
                    <a:gd name="T26" fmla="*/ 523 w 748"/>
                    <a:gd name="T27" fmla="*/ 434 h 445"/>
                    <a:gd name="T28" fmla="*/ 582 w 748"/>
                    <a:gd name="T29" fmla="*/ 386 h 445"/>
                    <a:gd name="T30" fmla="*/ 689 w 748"/>
                    <a:gd name="T31" fmla="*/ 401 h 445"/>
                    <a:gd name="T32" fmla="*/ 662 w 748"/>
                    <a:gd name="T33" fmla="*/ 345 h 445"/>
                    <a:gd name="T34" fmla="*/ 735 w 748"/>
                    <a:gd name="T35" fmla="*/ 338 h 445"/>
                    <a:gd name="T36" fmla="*/ 685 w 748"/>
                    <a:gd name="T37" fmla="*/ 274 h 445"/>
                    <a:gd name="T38" fmla="*/ 748 w 748"/>
                    <a:gd name="T39" fmla="*/ 240 h 445"/>
                    <a:gd name="T40" fmla="*/ 667 w 748"/>
                    <a:gd name="T41" fmla="*/ 200 h 445"/>
                    <a:gd name="T42" fmla="*/ 712 w 748"/>
                    <a:gd name="T43" fmla="*/ 144 h 445"/>
                    <a:gd name="T44" fmla="*/ 627 w 748"/>
                    <a:gd name="T45" fmla="*/ 141 h 445"/>
                    <a:gd name="T46" fmla="*/ 662 w 748"/>
                    <a:gd name="T47" fmla="*/ 77 h 445"/>
                    <a:gd name="T48" fmla="*/ 556 w 748"/>
                    <a:gd name="T49" fmla="*/ 85 h 445"/>
                    <a:gd name="T50" fmla="*/ 549 w 748"/>
                    <a:gd name="T51" fmla="*/ 19 h 445"/>
                    <a:gd name="T52" fmla="*/ 441 w 748"/>
                    <a:gd name="T53" fmla="*/ 49 h 445"/>
                    <a:gd name="T54" fmla="*/ 402 w 748"/>
                    <a:gd name="T55" fmla="*/ 0 h 445"/>
                    <a:gd name="T56" fmla="*/ 333 w 748"/>
                    <a:gd name="T57" fmla="*/ 44 h 445"/>
                    <a:gd name="T58" fmla="*/ 267 w 748"/>
                    <a:gd name="T59" fmla="*/ 0 h 445"/>
                    <a:gd name="T60" fmla="*/ 226 w 748"/>
                    <a:gd name="T61" fmla="*/ 67 h 445"/>
                    <a:gd name="T62" fmla="*/ 152 w 748"/>
                    <a:gd name="T63" fmla="*/ 31 h 445"/>
                    <a:gd name="T64" fmla="*/ 155 w 748"/>
                    <a:gd name="T65" fmla="*/ 90 h 445"/>
                    <a:gd name="T66" fmla="*/ 62 w 748"/>
                    <a:gd name="T67" fmla="*/ 72 h 445"/>
                    <a:gd name="T68" fmla="*/ 85 w 748"/>
                    <a:gd name="T69" fmla="*/ 133 h 445"/>
                    <a:gd name="T70" fmla="*/ 0 w 748"/>
                    <a:gd name="T71" fmla="*/ 129 h 445"/>
                    <a:gd name="T72" fmla="*/ 67 w 748"/>
                    <a:gd name="T73" fmla="*/ 192 h 445"/>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748"/>
                    <a:gd name="T112" fmla="*/ 0 h 445"/>
                    <a:gd name="T113" fmla="*/ 748 w 748"/>
                    <a:gd name="T114" fmla="*/ 445 h 445"/>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748" h="445">
                      <a:moveTo>
                        <a:pt x="67" y="192"/>
                      </a:moveTo>
                      <a:lnTo>
                        <a:pt x="5" y="210"/>
                      </a:lnTo>
                      <a:lnTo>
                        <a:pt x="77" y="235"/>
                      </a:lnTo>
                      <a:lnTo>
                        <a:pt x="18" y="289"/>
                      </a:lnTo>
                      <a:lnTo>
                        <a:pt x="97" y="314"/>
                      </a:lnTo>
                      <a:lnTo>
                        <a:pt x="53" y="366"/>
                      </a:lnTo>
                      <a:lnTo>
                        <a:pt x="152" y="376"/>
                      </a:lnTo>
                      <a:lnTo>
                        <a:pt x="167" y="437"/>
                      </a:lnTo>
                      <a:lnTo>
                        <a:pt x="252" y="414"/>
                      </a:lnTo>
                      <a:lnTo>
                        <a:pt x="316" y="445"/>
                      </a:lnTo>
                      <a:lnTo>
                        <a:pt x="363" y="415"/>
                      </a:lnTo>
                      <a:lnTo>
                        <a:pt x="413" y="445"/>
                      </a:lnTo>
                      <a:lnTo>
                        <a:pt x="458" y="409"/>
                      </a:lnTo>
                      <a:lnTo>
                        <a:pt x="523" y="434"/>
                      </a:lnTo>
                      <a:lnTo>
                        <a:pt x="582" y="386"/>
                      </a:lnTo>
                      <a:lnTo>
                        <a:pt x="689" y="401"/>
                      </a:lnTo>
                      <a:lnTo>
                        <a:pt x="662" y="345"/>
                      </a:lnTo>
                      <a:lnTo>
                        <a:pt x="735" y="338"/>
                      </a:lnTo>
                      <a:lnTo>
                        <a:pt x="685" y="274"/>
                      </a:lnTo>
                      <a:lnTo>
                        <a:pt x="748" y="240"/>
                      </a:lnTo>
                      <a:lnTo>
                        <a:pt x="667" y="200"/>
                      </a:lnTo>
                      <a:lnTo>
                        <a:pt x="712" y="144"/>
                      </a:lnTo>
                      <a:lnTo>
                        <a:pt x="627" y="141"/>
                      </a:lnTo>
                      <a:lnTo>
                        <a:pt x="662" y="77"/>
                      </a:lnTo>
                      <a:lnTo>
                        <a:pt x="556" y="85"/>
                      </a:lnTo>
                      <a:lnTo>
                        <a:pt x="549" y="19"/>
                      </a:lnTo>
                      <a:lnTo>
                        <a:pt x="441" y="49"/>
                      </a:lnTo>
                      <a:lnTo>
                        <a:pt x="402" y="0"/>
                      </a:lnTo>
                      <a:lnTo>
                        <a:pt x="333" y="44"/>
                      </a:lnTo>
                      <a:lnTo>
                        <a:pt x="267" y="0"/>
                      </a:lnTo>
                      <a:lnTo>
                        <a:pt x="226" y="67"/>
                      </a:lnTo>
                      <a:lnTo>
                        <a:pt x="152" y="31"/>
                      </a:lnTo>
                      <a:lnTo>
                        <a:pt x="155" y="90"/>
                      </a:lnTo>
                      <a:lnTo>
                        <a:pt x="62" y="72"/>
                      </a:lnTo>
                      <a:lnTo>
                        <a:pt x="85" y="133"/>
                      </a:lnTo>
                      <a:lnTo>
                        <a:pt x="0" y="129"/>
                      </a:lnTo>
                      <a:lnTo>
                        <a:pt x="67" y="192"/>
                      </a:lnTo>
                      <a:close/>
                    </a:path>
                  </a:pathLst>
                </a:custGeom>
                <a:solidFill>
                  <a:srgbClr val="FFFF00"/>
                </a:solidFill>
                <a:ln w="3175">
                  <a:solidFill>
                    <a:srgbClr val="000000"/>
                  </a:solidFill>
                  <a:round/>
                  <a:headEnd/>
                  <a:tailEnd/>
                </a:ln>
              </p:spPr>
              <p:txBody>
                <a:bodyPr/>
                <a:lstStyle/>
                <a:p>
                  <a:endParaRPr lang="en-GB"/>
                </a:p>
              </p:txBody>
            </p:sp>
            <p:sp>
              <p:nvSpPr>
                <p:cNvPr id="20" name="Rectangle 100"/>
                <p:cNvSpPr>
                  <a:spLocks noChangeArrowheads="1"/>
                </p:cNvSpPr>
                <p:nvPr/>
              </p:nvSpPr>
              <p:spPr bwMode="auto">
                <a:xfrm>
                  <a:off x="389" y="741"/>
                  <a:ext cx="366"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Human</a:t>
                  </a:r>
                  <a:endParaRPr lang="en-US" altLang="en-US" b="1"/>
                </a:p>
              </p:txBody>
            </p:sp>
            <p:sp>
              <p:nvSpPr>
                <p:cNvPr id="21" name="Rectangle 101"/>
                <p:cNvSpPr>
                  <a:spLocks noChangeArrowheads="1"/>
                </p:cNvSpPr>
                <p:nvPr/>
              </p:nvSpPr>
              <p:spPr bwMode="auto">
                <a:xfrm>
                  <a:off x="363" y="856"/>
                  <a:ext cx="420"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Thought</a:t>
                  </a:r>
                  <a:endParaRPr lang="en-US" altLang="en-US" b="1"/>
                </a:p>
              </p:txBody>
            </p:sp>
            <p:sp>
              <p:nvSpPr>
                <p:cNvPr id="22" name="Rectangle 102"/>
                <p:cNvSpPr>
                  <a:spLocks noChangeArrowheads="1"/>
                </p:cNvSpPr>
                <p:nvPr/>
              </p:nvSpPr>
              <p:spPr bwMode="auto">
                <a:xfrm>
                  <a:off x="962" y="673"/>
                  <a:ext cx="771" cy="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23" name="Rectangle 103"/>
                <p:cNvSpPr>
                  <a:spLocks noChangeArrowheads="1"/>
                </p:cNvSpPr>
                <p:nvPr/>
              </p:nvSpPr>
              <p:spPr bwMode="auto">
                <a:xfrm>
                  <a:off x="990" y="696"/>
                  <a:ext cx="754"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Abstract design</a:t>
                  </a:r>
                  <a:endParaRPr lang="en-US" altLang="en-US" b="1"/>
                </a:p>
              </p:txBody>
            </p:sp>
            <p:sp>
              <p:nvSpPr>
                <p:cNvPr id="24" name="Freeform 104"/>
                <p:cNvSpPr>
                  <a:spLocks/>
                </p:cNvSpPr>
                <p:nvPr/>
              </p:nvSpPr>
              <p:spPr bwMode="auto">
                <a:xfrm>
                  <a:off x="942" y="936"/>
                  <a:ext cx="578" cy="95"/>
                </a:xfrm>
                <a:custGeom>
                  <a:avLst/>
                  <a:gdLst>
                    <a:gd name="T0" fmla="*/ 0 w 578"/>
                    <a:gd name="T1" fmla="*/ 48 h 95"/>
                    <a:gd name="T2" fmla="*/ 4 w 578"/>
                    <a:gd name="T3" fmla="*/ 41 h 95"/>
                    <a:gd name="T4" fmla="*/ 13 w 578"/>
                    <a:gd name="T5" fmla="*/ 33 h 95"/>
                    <a:gd name="T6" fmla="*/ 28 w 578"/>
                    <a:gd name="T7" fmla="*/ 26 h 95"/>
                    <a:gd name="T8" fmla="*/ 51 w 578"/>
                    <a:gd name="T9" fmla="*/ 20 h 95"/>
                    <a:gd name="T10" fmla="*/ 77 w 578"/>
                    <a:gd name="T11" fmla="*/ 15 h 95"/>
                    <a:gd name="T12" fmla="*/ 108 w 578"/>
                    <a:gd name="T13" fmla="*/ 10 h 95"/>
                    <a:gd name="T14" fmla="*/ 144 w 578"/>
                    <a:gd name="T15" fmla="*/ 5 h 95"/>
                    <a:gd name="T16" fmla="*/ 183 w 578"/>
                    <a:gd name="T17" fmla="*/ 2 h 95"/>
                    <a:gd name="T18" fmla="*/ 226 w 578"/>
                    <a:gd name="T19" fmla="*/ 0 h 95"/>
                    <a:gd name="T20" fmla="*/ 268 w 578"/>
                    <a:gd name="T21" fmla="*/ 0 h 95"/>
                    <a:gd name="T22" fmla="*/ 311 w 578"/>
                    <a:gd name="T23" fmla="*/ 0 h 95"/>
                    <a:gd name="T24" fmla="*/ 353 w 578"/>
                    <a:gd name="T25" fmla="*/ 0 h 95"/>
                    <a:gd name="T26" fmla="*/ 395 w 578"/>
                    <a:gd name="T27" fmla="*/ 2 h 95"/>
                    <a:gd name="T28" fmla="*/ 435 w 578"/>
                    <a:gd name="T29" fmla="*/ 5 h 95"/>
                    <a:gd name="T30" fmla="*/ 469 w 578"/>
                    <a:gd name="T31" fmla="*/ 10 h 95"/>
                    <a:gd name="T32" fmla="*/ 502 w 578"/>
                    <a:gd name="T33" fmla="*/ 15 h 95"/>
                    <a:gd name="T34" fmla="*/ 528 w 578"/>
                    <a:gd name="T35" fmla="*/ 20 h 95"/>
                    <a:gd name="T36" fmla="*/ 551 w 578"/>
                    <a:gd name="T37" fmla="*/ 26 h 95"/>
                    <a:gd name="T38" fmla="*/ 565 w 578"/>
                    <a:gd name="T39" fmla="*/ 33 h 95"/>
                    <a:gd name="T40" fmla="*/ 575 w 578"/>
                    <a:gd name="T41" fmla="*/ 41 h 95"/>
                    <a:gd name="T42" fmla="*/ 578 w 578"/>
                    <a:gd name="T43" fmla="*/ 48 h 95"/>
                    <a:gd name="T44" fmla="*/ 575 w 578"/>
                    <a:gd name="T45" fmla="*/ 54 h 95"/>
                    <a:gd name="T46" fmla="*/ 565 w 578"/>
                    <a:gd name="T47" fmla="*/ 62 h 95"/>
                    <a:gd name="T48" fmla="*/ 551 w 578"/>
                    <a:gd name="T49" fmla="*/ 69 h 95"/>
                    <a:gd name="T50" fmla="*/ 528 w 578"/>
                    <a:gd name="T51" fmla="*/ 76 h 95"/>
                    <a:gd name="T52" fmla="*/ 502 w 578"/>
                    <a:gd name="T53" fmla="*/ 81 h 95"/>
                    <a:gd name="T54" fmla="*/ 469 w 578"/>
                    <a:gd name="T55" fmla="*/ 85 h 95"/>
                    <a:gd name="T56" fmla="*/ 435 w 578"/>
                    <a:gd name="T57" fmla="*/ 90 h 95"/>
                    <a:gd name="T58" fmla="*/ 395 w 578"/>
                    <a:gd name="T59" fmla="*/ 92 h 95"/>
                    <a:gd name="T60" fmla="*/ 353 w 578"/>
                    <a:gd name="T61" fmla="*/ 95 h 95"/>
                    <a:gd name="T62" fmla="*/ 311 w 578"/>
                    <a:gd name="T63" fmla="*/ 95 h 95"/>
                    <a:gd name="T64" fmla="*/ 268 w 578"/>
                    <a:gd name="T65" fmla="*/ 95 h 95"/>
                    <a:gd name="T66" fmla="*/ 226 w 578"/>
                    <a:gd name="T67" fmla="*/ 95 h 95"/>
                    <a:gd name="T68" fmla="*/ 183 w 578"/>
                    <a:gd name="T69" fmla="*/ 92 h 95"/>
                    <a:gd name="T70" fmla="*/ 144 w 578"/>
                    <a:gd name="T71" fmla="*/ 90 h 95"/>
                    <a:gd name="T72" fmla="*/ 108 w 578"/>
                    <a:gd name="T73" fmla="*/ 85 h 95"/>
                    <a:gd name="T74" fmla="*/ 77 w 578"/>
                    <a:gd name="T75" fmla="*/ 81 h 95"/>
                    <a:gd name="T76" fmla="*/ 51 w 578"/>
                    <a:gd name="T77" fmla="*/ 76 h 95"/>
                    <a:gd name="T78" fmla="*/ 28 w 578"/>
                    <a:gd name="T79" fmla="*/ 69 h 95"/>
                    <a:gd name="T80" fmla="*/ 13 w 578"/>
                    <a:gd name="T81" fmla="*/ 62 h 95"/>
                    <a:gd name="T82" fmla="*/ 4 w 578"/>
                    <a:gd name="T83" fmla="*/ 54 h 95"/>
                    <a:gd name="T84" fmla="*/ 0 w 578"/>
                    <a:gd name="T85" fmla="*/ 48 h 9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578"/>
                    <a:gd name="T130" fmla="*/ 0 h 95"/>
                    <a:gd name="T131" fmla="*/ 578 w 578"/>
                    <a:gd name="T132" fmla="*/ 95 h 95"/>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578" h="95">
                      <a:moveTo>
                        <a:pt x="0" y="48"/>
                      </a:moveTo>
                      <a:lnTo>
                        <a:pt x="4" y="41"/>
                      </a:lnTo>
                      <a:lnTo>
                        <a:pt x="13" y="33"/>
                      </a:lnTo>
                      <a:lnTo>
                        <a:pt x="28" y="26"/>
                      </a:lnTo>
                      <a:lnTo>
                        <a:pt x="51" y="20"/>
                      </a:lnTo>
                      <a:lnTo>
                        <a:pt x="77" y="15"/>
                      </a:lnTo>
                      <a:lnTo>
                        <a:pt x="108" y="10"/>
                      </a:lnTo>
                      <a:lnTo>
                        <a:pt x="144" y="5"/>
                      </a:lnTo>
                      <a:lnTo>
                        <a:pt x="183" y="2"/>
                      </a:lnTo>
                      <a:lnTo>
                        <a:pt x="226" y="0"/>
                      </a:lnTo>
                      <a:lnTo>
                        <a:pt x="268" y="0"/>
                      </a:lnTo>
                      <a:lnTo>
                        <a:pt x="311" y="0"/>
                      </a:lnTo>
                      <a:lnTo>
                        <a:pt x="353" y="0"/>
                      </a:lnTo>
                      <a:lnTo>
                        <a:pt x="395" y="2"/>
                      </a:lnTo>
                      <a:lnTo>
                        <a:pt x="435" y="5"/>
                      </a:lnTo>
                      <a:lnTo>
                        <a:pt x="469" y="10"/>
                      </a:lnTo>
                      <a:lnTo>
                        <a:pt x="502" y="15"/>
                      </a:lnTo>
                      <a:lnTo>
                        <a:pt x="528" y="20"/>
                      </a:lnTo>
                      <a:lnTo>
                        <a:pt x="551" y="26"/>
                      </a:lnTo>
                      <a:lnTo>
                        <a:pt x="565" y="33"/>
                      </a:lnTo>
                      <a:lnTo>
                        <a:pt x="575" y="41"/>
                      </a:lnTo>
                      <a:lnTo>
                        <a:pt x="578" y="48"/>
                      </a:lnTo>
                      <a:lnTo>
                        <a:pt x="575" y="54"/>
                      </a:lnTo>
                      <a:lnTo>
                        <a:pt x="565" y="62"/>
                      </a:lnTo>
                      <a:lnTo>
                        <a:pt x="551" y="69"/>
                      </a:lnTo>
                      <a:lnTo>
                        <a:pt x="528" y="76"/>
                      </a:lnTo>
                      <a:lnTo>
                        <a:pt x="502" y="81"/>
                      </a:lnTo>
                      <a:lnTo>
                        <a:pt x="469" y="85"/>
                      </a:lnTo>
                      <a:lnTo>
                        <a:pt x="435" y="90"/>
                      </a:lnTo>
                      <a:lnTo>
                        <a:pt x="395" y="92"/>
                      </a:lnTo>
                      <a:lnTo>
                        <a:pt x="353" y="95"/>
                      </a:lnTo>
                      <a:lnTo>
                        <a:pt x="311" y="95"/>
                      </a:lnTo>
                      <a:lnTo>
                        <a:pt x="268" y="95"/>
                      </a:lnTo>
                      <a:lnTo>
                        <a:pt x="226" y="95"/>
                      </a:lnTo>
                      <a:lnTo>
                        <a:pt x="183" y="92"/>
                      </a:lnTo>
                      <a:lnTo>
                        <a:pt x="144" y="90"/>
                      </a:lnTo>
                      <a:lnTo>
                        <a:pt x="108" y="85"/>
                      </a:lnTo>
                      <a:lnTo>
                        <a:pt x="77" y="81"/>
                      </a:lnTo>
                      <a:lnTo>
                        <a:pt x="51" y="76"/>
                      </a:lnTo>
                      <a:lnTo>
                        <a:pt x="28" y="69"/>
                      </a:lnTo>
                      <a:lnTo>
                        <a:pt x="13" y="62"/>
                      </a:lnTo>
                      <a:lnTo>
                        <a:pt x="4" y="54"/>
                      </a:lnTo>
                      <a:lnTo>
                        <a:pt x="0" y="4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 name="Rectangle 105"/>
                <p:cNvSpPr>
                  <a:spLocks noChangeArrowheads="1"/>
                </p:cNvSpPr>
                <p:nvPr/>
              </p:nvSpPr>
              <p:spPr bwMode="auto">
                <a:xfrm>
                  <a:off x="1009" y="941"/>
                  <a:ext cx="498" cy="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Chapters 9, 12</a:t>
                  </a:r>
                  <a:endParaRPr lang="en-US" altLang="en-US" b="1"/>
                </a:p>
              </p:txBody>
            </p:sp>
            <p:sp>
              <p:nvSpPr>
                <p:cNvPr id="26" name="Line 106"/>
                <p:cNvSpPr>
                  <a:spLocks noChangeShapeType="1"/>
                </p:cNvSpPr>
                <p:nvPr/>
              </p:nvSpPr>
              <p:spPr bwMode="auto">
                <a:xfrm>
                  <a:off x="980" y="855"/>
                  <a:ext cx="731"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27" name="Freeform 107"/>
                <p:cNvSpPr>
                  <a:spLocks/>
                </p:cNvSpPr>
                <p:nvPr/>
              </p:nvSpPr>
              <p:spPr bwMode="auto">
                <a:xfrm>
                  <a:off x="1705" y="832"/>
                  <a:ext cx="47" cy="48"/>
                </a:xfrm>
                <a:custGeom>
                  <a:avLst/>
                  <a:gdLst>
                    <a:gd name="T0" fmla="*/ 0 w 47"/>
                    <a:gd name="T1" fmla="*/ 0 h 48"/>
                    <a:gd name="T2" fmla="*/ 47 w 47"/>
                    <a:gd name="T3" fmla="*/ 23 h 48"/>
                    <a:gd name="T4" fmla="*/ 0 w 47"/>
                    <a:gd name="T5" fmla="*/ 48 h 48"/>
                    <a:gd name="T6" fmla="*/ 0 w 47"/>
                    <a:gd name="T7" fmla="*/ 0 h 48"/>
                    <a:gd name="T8" fmla="*/ 0 60000 65536"/>
                    <a:gd name="T9" fmla="*/ 0 60000 65536"/>
                    <a:gd name="T10" fmla="*/ 0 60000 65536"/>
                    <a:gd name="T11" fmla="*/ 0 60000 65536"/>
                    <a:gd name="T12" fmla="*/ 0 w 47"/>
                    <a:gd name="T13" fmla="*/ 0 h 48"/>
                    <a:gd name="T14" fmla="*/ 47 w 47"/>
                    <a:gd name="T15" fmla="*/ 48 h 48"/>
                  </a:gdLst>
                  <a:ahLst/>
                  <a:cxnLst>
                    <a:cxn ang="T8">
                      <a:pos x="T0" y="T1"/>
                    </a:cxn>
                    <a:cxn ang="T9">
                      <a:pos x="T2" y="T3"/>
                    </a:cxn>
                    <a:cxn ang="T10">
                      <a:pos x="T4" y="T5"/>
                    </a:cxn>
                    <a:cxn ang="T11">
                      <a:pos x="T6" y="T7"/>
                    </a:cxn>
                  </a:cxnLst>
                  <a:rect l="T12" t="T13" r="T14" b="T15"/>
                  <a:pathLst>
                    <a:path w="47" h="48">
                      <a:moveTo>
                        <a:pt x="0" y="0"/>
                      </a:moveTo>
                      <a:lnTo>
                        <a:pt x="47" y="23"/>
                      </a:lnTo>
                      <a:lnTo>
                        <a:pt x="0" y="4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sp>
          <p:nvSpPr>
            <p:cNvPr id="108" name="TextBox 107"/>
            <p:cNvSpPr txBox="1"/>
            <p:nvPr/>
          </p:nvSpPr>
          <p:spPr>
            <a:xfrm>
              <a:off x="4054664" y="6620226"/>
              <a:ext cx="4082672" cy="215444"/>
            </a:xfrm>
            <a:prstGeom prst="rect">
              <a:avLst/>
            </a:prstGeom>
            <a:noFill/>
          </p:spPr>
          <p:txBody>
            <a:bodyPr wrap="square" rtlCol="0">
              <a:spAutoFit/>
            </a:bodyPr>
            <a:lstStyle/>
            <a:p>
              <a:pPr algn="ctr"/>
              <a:r>
                <a:rPr lang="en-US" sz="800" dirty="0">
                  <a:solidFill>
                    <a:schemeClr val="bg1">
                      <a:lumMod val="75000"/>
                    </a:schemeClr>
                  </a:solidFill>
                  <a:latin typeface="Arial" charset="0"/>
                  <a:ea typeface="Arial" charset="0"/>
                  <a:cs typeface="Arial" charset="0"/>
                </a:rPr>
                <a:t>Elements of Computing Systems, Nisan &amp; Schocken, MIT Press, www.nand2tetris.org</a:t>
              </a:r>
            </a:p>
          </p:txBody>
        </p:sp>
        <p:sp>
          <p:nvSpPr>
            <p:cNvPr id="109" name="Oval 108"/>
            <p:cNvSpPr/>
            <p:nvPr/>
          </p:nvSpPr>
          <p:spPr>
            <a:xfrm>
              <a:off x="1876821" y="3408364"/>
              <a:ext cx="1767682" cy="1768851"/>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51853829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Outline</a:t>
            </a:r>
          </a:p>
        </p:txBody>
      </p:sp>
      <p:sp>
        <p:nvSpPr>
          <p:cNvPr id="6" name="Content Placeholder 5"/>
          <p:cNvSpPr>
            <a:spLocks noGrp="1"/>
          </p:cNvSpPr>
          <p:nvPr>
            <p:ph idx="1"/>
          </p:nvPr>
        </p:nvSpPr>
        <p:spPr/>
        <p:txBody>
          <a:bodyPr/>
          <a:lstStyle/>
          <a:p>
            <a:r>
              <a:rPr lang="en-GB" dirty="0"/>
              <a:t>Symbols</a:t>
            </a:r>
          </a:p>
          <a:p>
            <a:r>
              <a:rPr lang="en-GB" dirty="0"/>
              <a:t>Control statements</a:t>
            </a:r>
          </a:p>
          <a:p>
            <a:pPr lvl="1"/>
            <a:r>
              <a:rPr lang="en-GB" dirty="0"/>
              <a:t>Branching</a:t>
            </a:r>
          </a:p>
          <a:p>
            <a:pPr lvl="1"/>
            <a:r>
              <a:rPr lang="en-GB" dirty="0"/>
              <a:t>Loops</a:t>
            </a:r>
          </a:p>
          <a:p>
            <a:r>
              <a:rPr lang="en-GB" dirty="0"/>
              <a:t>I/O</a:t>
            </a:r>
          </a:p>
          <a:p>
            <a:r>
              <a:rPr lang="en-GB" dirty="0"/>
              <a:t>Hack Instruction Set Summary</a:t>
            </a:r>
          </a:p>
        </p:txBody>
      </p:sp>
    </p:spTree>
    <p:extLst>
      <p:ext uri="{BB962C8B-B14F-4D97-AF65-F5344CB8AC3E}">
        <p14:creationId xmlns:p14="http://schemas.microsoft.com/office/powerpoint/2010/main" val="5845517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TextBox 107"/>
          <p:cNvSpPr txBox="1"/>
          <p:nvPr/>
        </p:nvSpPr>
        <p:spPr>
          <a:xfrm>
            <a:off x="4054664" y="6620226"/>
            <a:ext cx="4082672" cy="215444"/>
          </a:xfrm>
          <a:prstGeom prst="rect">
            <a:avLst/>
          </a:prstGeom>
          <a:noFill/>
        </p:spPr>
        <p:txBody>
          <a:bodyPr wrap="square" rtlCol="0">
            <a:spAutoFit/>
          </a:bodyPr>
          <a:lstStyle/>
          <a:p>
            <a:pPr algn="ctr"/>
            <a:r>
              <a:rPr lang="en-US" sz="800" dirty="0">
                <a:solidFill>
                  <a:schemeClr val="bg1">
                    <a:lumMod val="75000"/>
                  </a:schemeClr>
                </a:solidFill>
                <a:latin typeface="Arial" charset="0"/>
                <a:ea typeface="Arial" charset="0"/>
                <a:cs typeface="Arial" charset="0"/>
              </a:rPr>
              <a:t>Elements of Computing Systems, Nisan &amp; Schocken, MIT Press, www.nand2tetris.org</a:t>
            </a:r>
          </a:p>
        </p:txBody>
      </p:sp>
      <p:grpSp>
        <p:nvGrpSpPr>
          <p:cNvPr id="2" name="Group 1" descr="Machine Language in the Nand2Tetris hierarchy. It is in-between assermbly langauge and the hardware platform itself.">
            <a:extLst>
              <a:ext uri="{FF2B5EF4-FFF2-40B4-BE49-F238E27FC236}">
                <a16:creationId xmlns:a16="http://schemas.microsoft.com/office/drawing/2014/main" id="{5314FD9D-070F-E347-B500-C598AE83AFE2}"/>
              </a:ext>
            </a:extLst>
          </p:cNvPr>
          <p:cNvGrpSpPr/>
          <p:nvPr/>
        </p:nvGrpSpPr>
        <p:grpSpPr>
          <a:xfrm>
            <a:off x="1691482" y="995363"/>
            <a:ext cx="8809037" cy="4867275"/>
            <a:chOff x="1691482" y="995363"/>
            <a:chExt cx="8809037" cy="4867275"/>
          </a:xfrm>
        </p:grpSpPr>
        <p:grpSp>
          <p:nvGrpSpPr>
            <p:cNvPr id="3" name="Group 3"/>
            <p:cNvGrpSpPr>
              <a:grpSpLocks/>
            </p:cNvGrpSpPr>
            <p:nvPr/>
          </p:nvGrpSpPr>
          <p:grpSpPr bwMode="auto">
            <a:xfrm>
              <a:off x="1691482" y="995363"/>
              <a:ext cx="8809037" cy="4867275"/>
              <a:chOff x="163" y="634"/>
              <a:chExt cx="5549" cy="3066"/>
            </a:xfrm>
          </p:grpSpPr>
          <p:grpSp>
            <p:nvGrpSpPr>
              <p:cNvPr id="4" name="Group 4"/>
              <p:cNvGrpSpPr>
                <a:grpSpLocks/>
              </p:cNvGrpSpPr>
              <p:nvPr/>
            </p:nvGrpSpPr>
            <p:grpSpPr bwMode="auto">
              <a:xfrm>
                <a:off x="833" y="1955"/>
                <a:ext cx="4051" cy="445"/>
                <a:chOff x="833" y="1955"/>
                <a:chExt cx="4051" cy="445"/>
              </a:xfrm>
            </p:grpSpPr>
            <p:sp>
              <p:nvSpPr>
                <p:cNvPr id="102" name="Rectangle 5"/>
                <p:cNvSpPr>
                  <a:spLocks noChangeArrowheads="1"/>
                </p:cNvSpPr>
                <p:nvPr/>
              </p:nvSpPr>
              <p:spPr bwMode="auto">
                <a:xfrm>
                  <a:off x="2562" y="2073"/>
                  <a:ext cx="454" cy="8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103" name="Rectangle 6"/>
                <p:cNvSpPr>
                  <a:spLocks noChangeArrowheads="1"/>
                </p:cNvSpPr>
                <p:nvPr/>
              </p:nvSpPr>
              <p:spPr bwMode="auto">
                <a:xfrm>
                  <a:off x="2590" y="2065"/>
                  <a:ext cx="457"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Assembler</a:t>
                  </a:r>
                  <a:endParaRPr lang="en-US" altLang="en-US" b="1"/>
                </a:p>
              </p:txBody>
            </p:sp>
            <p:sp>
              <p:nvSpPr>
                <p:cNvPr id="104" name="Freeform 7"/>
                <p:cNvSpPr>
                  <a:spLocks/>
                </p:cNvSpPr>
                <p:nvPr/>
              </p:nvSpPr>
              <p:spPr bwMode="auto">
                <a:xfrm>
                  <a:off x="2533" y="2239"/>
                  <a:ext cx="483" cy="140"/>
                </a:xfrm>
                <a:custGeom>
                  <a:avLst/>
                  <a:gdLst>
                    <a:gd name="T0" fmla="*/ 0 w 483"/>
                    <a:gd name="T1" fmla="*/ 71 h 140"/>
                    <a:gd name="T2" fmla="*/ 3 w 483"/>
                    <a:gd name="T3" fmla="*/ 59 h 140"/>
                    <a:gd name="T4" fmla="*/ 13 w 483"/>
                    <a:gd name="T5" fmla="*/ 48 h 140"/>
                    <a:gd name="T6" fmla="*/ 26 w 483"/>
                    <a:gd name="T7" fmla="*/ 38 h 140"/>
                    <a:gd name="T8" fmla="*/ 47 w 483"/>
                    <a:gd name="T9" fmla="*/ 28 h 140"/>
                    <a:gd name="T10" fmla="*/ 72 w 483"/>
                    <a:gd name="T11" fmla="*/ 20 h 140"/>
                    <a:gd name="T12" fmla="*/ 99 w 483"/>
                    <a:gd name="T13" fmla="*/ 13 h 140"/>
                    <a:gd name="T14" fmla="*/ 132 w 483"/>
                    <a:gd name="T15" fmla="*/ 9 h 140"/>
                    <a:gd name="T16" fmla="*/ 166 w 483"/>
                    <a:gd name="T17" fmla="*/ 4 h 140"/>
                    <a:gd name="T18" fmla="*/ 204 w 483"/>
                    <a:gd name="T19" fmla="*/ 0 h 140"/>
                    <a:gd name="T20" fmla="*/ 241 w 483"/>
                    <a:gd name="T21" fmla="*/ 0 h 140"/>
                    <a:gd name="T22" fmla="*/ 279 w 483"/>
                    <a:gd name="T23" fmla="*/ 0 h 140"/>
                    <a:gd name="T24" fmla="*/ 317 w 483"/>
                    <a:gd name="T25" fmla="*/ 4 h 140"/>
                    <a:gd name="T26" fmla="*/ 351 w 483"/>
                    <a:gd name="T27" fmla="*/ 9 h 140"/>
                    <a:gd name="T28" fmla="*/ 383 w 483"/>
                    <a:gd name="T29" fmla="*/ 13 h 140"/>
                    <a:gd name="T30" fmla="*/ 411 w 483"/>
                    <a:gd name="T31" fmla="*/ 20 h 140"/>
                    <a:gd name="T32" fmla="*/ 436 w 483"/>
                    <a:gd name="T33" fmla="*/ 28 h 140"/>
                    <a:gd name="T34" fmla="*/ 457 w 483"/>
                    <a:gd name="T35" fmla="*/ 38 h 140"/>
                    <a:gd name="T36" fmla="*/ 470 w 483"/>
                    <a:gd name="T37" fmla="*/ 48 h 140"/>
                    <a:gd name="T38" fmla="*/ 480 w 483"/>
                    <a:gd name="T39" fmla="*/ 59 h 140"/>
                    <a:gd name="T40" fmla="*/ 483 w 483"/>
                    <a:gd name="T41" fmla="*/ 71 h 140"/>
                    <a:gd name="T42" fmla="*/ 480 w 483"/>
                    <a:gd name="T43" fmla="*/ 81 h 140"/>
                    <a:gd name="T44" fmla="*/ 470 w 483"/>
                    <a:gd name="T45" fmla="*/ 92 h 140"/>
                    <a:gd name="T46" fmla="*/ 457 w 483"/>
                    <a:gd name="T47" fmla="*/ 102 h 140"/>
                    <a:gd name="T48" fmla="*/ 436 w 483"/>
                    <a:gd name="T49" fmla="*/ 112 h 140"/>
                    <a:gd name="T50" fmla="*/ 411 w 483"/>
                    <a:gd name="T51" fmla="*/ 120 h 140"/>
                    <a:gd name="T52" fmla="*/ 383 w 483"/>
                    <a:gd name="T53" fmla="*/ 127 h 140"/>
                    <a:gd name="T54" fmla="*/ 351 w 483"/>
                    <a:gd name="T55" fmla="*/ 133 h 140"/>
                    <a:gd name="T56" fmla="*/ 317 w 483"/>
                    <a:gd name="T57" fmla="*/ 137 h 140"/>
                    <a:gd name="T58" fmla="*/ 279 w 483"/>
                    <a:gd name="T59" fmla="*/ 140 h 140"/>
                    <a:gd name="T60" fmla="*/ 241 w 483"/>
                    <a:gd name="T61" fmla="*/ 140 h 140"/>
                    <a:gd name="T62" fmla="*/ 204 w 483"/>
                    <a:gd name="T63" fmla="*/ 140 h 140"/>
                    <a:gd name="T64" fmla="*/ 166 w 483"/>
                    <a:gd name="T65" fmla="*/ 137 h 140"/>
                    <a:gd name="T66" fmla="*/ 132 w 483"/>
                    <a:gd name="T67" fmla="*/ 133 h 140"/>
                    <a:gd name="T68" fmla="*/ 99 w 483"/>
                    <a:gd name="T69" fmla="*/ 127 h 140"/>
                    <a:gd name="T70" fmla="*/ 72 w 483"/>
                    <a:gd name="T71" fmla="*/ 120 h 140"/>
                    <a:gd name="T72" fmla="*/ 47 w 483"/>
                    <a:gd name="T73" fmla="*/ 112 h 140"/>
                    <a:gd name="T74" fmla="*/ 26 w 483"/>
                    <a:gd name="T75" fmla="*/ 102 h 140"/>
                    <a:gd name="T76" fmla="*/ 13 w 483"/>
                    <a:gd name="T77" fmla="*/ 92 h 140"/>
                    <a:gd name="T78" fmla="*/ 3 w 483"/>
                    <a:gd name="T79" fmla="*/ 81 h 140"/>
                    <a:gd name="T80" fmla="*/ 0 w 483"/>
                    <a:gd name="T81" fmla="*/ 71 h 140"/>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483"/>
                    <a:gd name="T124" fmla="*/ 0 h 140"/>
                    <a:gd name="T125" fmla="*/ 483 w 483"/>
                    <a:gd name="T126" fmla="*/ 140 h 140"/>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483" h="140">
                      <a:moveTo>
                        <a:pt x="0" y="71"/>
                      </a:moveTo>
                      <a:lnTo>
                        <a:pt x="3" y="59"/>
                      </a:lnTo>
                      <a:lnTo>
                        <a:pt x="13" y="48"/>
                      </a:lnTo>
                      <a:lnTo>
                        <a:pt x="26" y="38"/>
                      </a:lnTo>
                      <a:lnTo>
                        <a:pt x="47" y="28"/>
                      </a:lnTo>
                      <a:lnTo>
                        <a:pt x="72" y="20"/>
                      </a:lnTo>
                      <a:lnTo>
                        <a:pt x="99" y="13"/>
                      </a:lnTo>
                      <a:lnTo>
                        <a:pt x="132" y="9"/>
                      </a:lnTo>
                      <a:lnTo>
                        <a:pt x="166" y="4"/>
                      </a:lnTo>
                      <a:lnTo>
                        <a:pt x="204" y="0"/>
                      </a:lnTo>
                      <a:lnTo>
                        <a:pt x="241" y="0"/>
                      </a:lnTo>
                      <a:lnTo>
                        <a:pt x="279" y="0"/>
                      </a:lnTo>
                      <a:lnTo>
                        <a:pt x="317" y="4"/>
                      </a:lnTo>
                      <a:lnTo>
                        <a:pt x="351" y="9"/>
                      </a:lnTo>
                      <a:lnTo>
                        <a:pt x="383" y="13"/>
                      </a:lnTo>
                      <a:lnTo>
                        <a:pt x="411" y="20"/>
                      </a:lnTo>
                      <a:lnTo>
                        <a:pt x="436" y="28"/>
                      </a:lnTo>
                      <a:lnTo>
                        <a:pt x="457" y="38"/>
                      </a:lnTo>
                      <a:lnTo>
                        <a:pt x="470" y="48"/>
                      </a:lnTo>
                      <a:lnTo>
                        <a:pt x="480" y="59"/>
                      </a:lnTo>
                      <a:lnTo>
                        <a:pt x="483" y="71"/>
                      </a:lnTo>
                      <a:lnTo>
                        <a:pt x="480" y="81"/>
                      </a:lnTo>
                      <a:lnTo>
                        <a:pt x="470" y="92"/>
                      </a:lnTo>
                      <a:lnTo>
                        <a:pt x="457" y="102"/>
                      </a:lnTo>
                      <a:lnTo>
                        <a:pt x="436" y="112"/>
                      </a:lnTo>
                      <a:lnTo>
                        <a:pt x="411" y="120"/>
                      </a:lnTo>
                      <a:lnTo>
                        <a:pt x="383" y="127"/>
                      </a:lnTo>
                      <a:lnTo>
                        <a:pt x="351" y="133"/>
                      </a:lnTo>
                      <a:lnTo>
                        <a:pt x="317" y="137"/>
                      </a:lnTo>
                      <a:lnTo>
                        <a:pt x="279" y="140"/>
                      </a:lnTo>
                      <a:lnTo>
                        <a:pt x="241" y="140"/>
                      </a:lnTo>
                      <a:lnTo>
                        <a:pt x="204" y="140"/>
                      </a:lnTo>
                      <a:lnTo>
                        <a:pt x="166" y="137"/>
                      </a:lnTo>
                      <a:lnTo>
                        <a:pt x="132" y="133"/>
                      </a:lnTo>
                      <a:lnTo>
                        <a:pt x="99" y="127"/>
                      </a:lnTo>
                      <a:lnTo>
                        <a:pt x="72" y="120"/>
                      </a:lnTo>
                      <a:lnTo>
                        <a:pt x="47" y="112"/>
                      </a:lnTo>
                      <a:lnTo>
                        <a:pt x="26" y="102"/>
                      </a:lnTo>
                      <a:lnTo>
                        <a:pt x="13" y="92"/>
                      </a:lnTo>
                      <a:lnTo>
                        <a:pt x="3" y="81"/>
                      </a:lnTo>
                      <a:lnTo>
                        <a:pt x="0" y="7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5" name="Rectangle 8"/>
                <p:cNvSpPr>
                  <a:spLocks noChangeArrowheads="1"/>
                </p:cNvSpPr>
                <p:nvPr/>
              </p:nvSpPr>
              <p:spPr bwMode="auto">
                <a:xfrm>
                  <a:off x="2626" y="2268"/>
                  <a:ext cx="345" cy="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 6</a:t>
                  </a:r>
                  <a:endParaRPr lang="en-US" altLang="en-US" b="1"/>
                </a:p>
              </p:txBody>
            </p:sp>
            <p:sp>
              <p:nvSpPr>
                <p:cNvPr id="106" name="Freeform 9"/>
                <p:cNvSpPr>
                  <a:spLocks/>
                </p:cNvSpPr>
                <p:nvPr/>
              </p:nvSpPr>
              <p:spPr bwMode="auto">
                <a:xfrm>
                  <a:off x="856" y="1955"/>
                  <a:ext cx="4028" cy="404"/>
                </a:xfrm>
                <a:custGeom>
                  <a:avLst/>
                  <a:gdLst>
                    <a:gd name="T0" fmla="*/ 0 w 4028"/>
                    <a:gd name="T1" fmla="*/ 404 h 404"/>
                    <a:gd name="T2" fmla="*/ 0 w 4028"/>
                    <a:gd name="T3" fmla="*/ 232 h 404"/>
                    <a:gd name="T4" fmla="*/ 4028 w 4028"/>
                    <a:gd name="T5" fmla="*/ 232 h 404"/>
                    <a:gd name="T6" fmla="*/ 4028 w 4028"/>
                    <a:gd name="T7" fmla="*/ 0 h 404"/>
                    <a:gd name="T8" fmla="*/ 0 60000 65536"/>
                    <a:gd name="T9" fmla="*/ 0 60000 65536"/>
                    <a:gd name="T10" fmla="*/ 0 60000 65536"/>
                    <a:gd name="T11" fmla="*/ 0 60000 65536"/>
                    <a:gd name="T12" fmla="*/ 0 w 4028"/>
                    <a:gd name="T13" fmla="*/ 0 h 404"/>
                    <a:gd name="T14" fmla="*/ 4028 w 4028"/>
                    <a:gd name="T15" fmla="*/ 404 h 404"/>
                  </a:gdLst>
                  <a:ahLst/>
                  <a:cxnLst>
                    <a:cxn ang="T8">
                      <a:pos x="T0" y="T1"/>
                    </a:cxn>
                    <a:cxn ang="T9">
                      <a:pos x="T2" y="T3"/>
                    </a:cxn>
                    <a:cxn ang="T10">
                      <a:pos x="T4" y="T5"/>
                    </a:cxn>
                    <a:cxn ang="T11">
                      <a:pos x="T6" y="T7"/>
                    </a:cxn>
                  </a:cxnLst>
                  <a:rect l="T12" t="T13" r="T14" b="T15"/>
                  <a:pathLst>
                    <a:path w="4028" h="404">
                      <a:moveTo>
                        <a:pt x="0" y="404"/>
                      </a:moveTo>
                      <a:lnTo>
                        <a:pt x="0" y="232"/>
                      </a:lnTo>
                      <a:lnTo>
                        <a:pt x="4028" y="232"/>
                      </a:lnTo>
                      <a:lnTo>
                        <a:pt x="4028" y="0"/>
                      </a:lnTo>
                    </a:path>
                  </a:pathLst>
                </a:custGeom>
                <a:noFill/>
                <a:ln w="31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107" name="Freeform 10"/>
                <p:cNvSpPr>
                  <a:spLocks/>
                </p:cNvSpPr>
                <p:nvPr/>
              </p:nvSpPr>
              <p:spPr bwMode="auto">
                <a:xfrm>
                  <a:off x="833" y="2353"/>
                  <a:ext cx="47" cy="47"/>
                </a:xfrm>
                <a:custGeom>
                  <a:avLst/>
                  <a:gdLst>
                    <a:gd name="T0" fmla="*/ 47 w 47"/>
                    <a:gd name="T1" fmla="*/ 0 h 47"/>
                    <a:gd name="T2" fmla="*/ 23 w 47"/>
                    <a:gd name="T3" fmla="*/ 47 h 47"/>
                    <a:gd name="T4" fmla="*/ 0 w 47"/>
                    <a:gd name="T5" fmla="*/ 0 h 47"/>
                    <a:gd name="T6" fmla="*/ 47 w 47"/>
                    <a:gd name="T7" fmla="*/ 0 h 47"/>
                    <a:gd name="T8" fmla="*/ 0 60000 65536"/>
                    <a:gd name="T9" fmla="*/ 0 60000 65536"/>
                    <a:gd name="T10" fmla="*/ 0 60000 65536"/>
                    <a:gd name="T11" fmla="*/ 0 60000 65536"/>
                    <a:gd name="T12" fmla="*/ 0 w 47"/>
                    <a:gd name="T13" fmla="*/ 0 h 47"/>
                    <a:gd name="T14" fmla="*/ 47 w 47"/>
                    <a:gd name="T15" fmla="*/ 47 h 47"/>
                  </a:gdLst>
                  <a:ahLst/>
                  <a:cxnLst>
                    <a:cxn ang="T8">
                      <a:pos x="T0" y="T1"/>
                    </a:cxn>
                    <a:cxn ang="T9">
                      <a:pos x="T2" y="T3"/>
                    </a:cxn>
                    <a:cxn ang="T10">
                      <a:pos x="T4" y="T5"/>
                    </a:cxn>
                    <a:cxn ang="T11">
                      <a:pos x="T6" y="T7"/>
                    </a:cxn>
                  </a:cxnLst>
                  <a:rect l="T12" t="T13" r="T14" b="T15"/>
                  <a:pathLst>
                    <a:path w="47" h="47">
                      <a:moveTo>
                        <a:pt x="47" y="0"/>
                      </a:moveTo>
                      <a:lnTo>
                        <a:pt x="23" y="47"/>
                      </a:lnTo>
                      <a:lnTo>
                        <a:pt x="0" y="0"/>
                      </a:lnTo>
                      <a:lnTo>
                        <a:pt x="4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5" name="Group 11"/>
              <p:cNvGrpSpPr>
                <a:grpSpLocks/>
              </p:cNvGrpSpPr>
              <p:nvPr/>
            </p:nvGrpSpPr>
            <p:grpSpPr bwMode="auto">
              <a:xfrm>
                <a:off x="1752" y="778"/>
                <a:ext cx="776" cy="641"/>
                <a:chOff x="1752" y="778"/>
                <a:chExt cx="776" cy="641"/>
              </a:xfrm>
            </p:grpSpPr>
            <p:sp>
              <p:nvSpPr>
                <p:cNvPr id="96" name="Rectangle 12"/>
                <p:cNvSpPr>
                  <a:spLocks noChangeArrowheads="1"/>
                </p:cNvSpPr>
                <p:nvPr/>
              </p:nvSpPr>
              <p:spPr bwMode="auto">
                <a:xfrm>
                  <a:off x="1752" y="933"/>
                  <a:ext cx="753" cy="486"/>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97" name="Rectangle 13"/>
                <p:cNvSpPr>
                  <a:spLocks noChangeArrowheads="1"/>
                </p:cNvSpPr>
                <p:nvPr/>
              </p:nvSpPr>
              <p:spPr bwMode="auto">
                <a:xfrm>
                  <a:off x="1804" y="984"/>
                  <a:ext cx="692"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H.L. Language</a:t>
                  </a:r>
                  <a:endParaRPr lang="en-US" altLang="en-US" b="1"/>
                </a:p>
              </p:txBody>
            </p:sp>
            <p:sp>
              <p:nvSpPr>
                <p:cNvPr id="98" name="Rectangle 14"/>
                <p:cNvSpPr>
                  <a:spLocks noChangeArrowheads="1"/>
                </p:cNvSpPr>
                <p:nvPr/>
              </p:nvSpPr>
              <p:spPr bwMode="auto">
                <a:xfrm>
                  <a:off x="2093" y="1115"/>
                  <a:ext cx="114"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&amp;</a:t>
                  </a:r>
                  <a:endParaRPr lang="en-US" altLang="en-US" b="1"/>
                </a:p>
              </p:txBody>
            </p:sp>
            <p:sp>
              <p:nvSpPr>
                <p:cNvPr id="99" name="Rectangle 15"/>
                <p:cNvSpPr>
                  <a:spLocks noChangeArrowheads="1"/>
                </p:cNvSpPr>
                <p:nvPr/>
              </p:nvSpPr>
              <p:spPr bwMode="auto">
                <a:xfrm>
                  <a:off x="1798" y="1247"/>
                  <a:ext cx="707"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Operating Sys.</a:t>
                  </a:r>
                  <a:endParaRPr lang="en-US" altLang="en-US" b="1"/>
                </a:p>
              </p:txBody>
            </p:sp>
            <p:sp>
              <p:nvSpPr>
                <p:cNvPr id="100" name="Rectangle 16"/>
                <p:cNvSpPr>
                  <a:spLocks noChangeArrowheads="1"/>
                </p:cNvSpPr>
                <p:nvPr/>
              </p:nvSpPr>
              <p:spPr bwMode="auto">
                <a:xfrm>
                  <a:off x="1752" y="778"/>
                  <a:ext cx="753" cy="155"/>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101" name="Rectangle 17"/>
                <p:cNvSpPr>
                  <a:spLocks noChangeArrowheads="1"/>
                </p:cNvSpPr>
                <p:nvPr/>
              </p:nvSpPr>
              <p:spPr bwMode="auto">
                <a:xfrm>
                  <a:off x="1813" y="804"/>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nvGrpSpPr>
              <p:cNvPr id="6" name="Group 18"/>
              <p:cNvGrpSpPr>
                <a:grpSpLocks/>
              </p:cNvGrpSpPr>
              <p:nvPr/>
            </p:nvGrpSpPr>
            <p:grpSpPr bwMode="auto">
              <a:xfrm>
                <a:off x="2513" y="960"/>
                <a:ext cx="655" cy="336"/>
                <a:chOff x="2332" y="1488"/>
                <a:chExt cx="655" cy="336"/>
              </a:xfrm>
            </p:grpSpPr>
            <p:sp>
              <p:nvSpPr>
                <p:cNvPr id="91" name="Rectangle 19"/>
                <p:cNvSpPr>
                  <a:spLocks noChangeArrowheads="1"/>
                </p:cNvSpPr>
                <p:nvPr/>
              </p:nvSpPr>
              <p:spPr bwMode="auto">
                <a:xfrm>
                  <a:off x="2433" y="1550"/>
                  <a:ext cx="466" cy="8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92" name="Rectangle 20"/>
                <p:cNvSpPr>
                  <a:spLocks noChangeArrowheads="1"/>
                </p:cNvSpPr>
                <p:nvPr/>
              </p:nvSpPr>
              <p:spPr bwMode="auto">
                <a:xfrm>
                  <a:off x="2461" y="1488"/>
                  <a:ext cx="416"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Compiler</a:t>
                  </a:r>
                  <a:endParaRPr lang="en-US" altLang="en-US" b="1"/>
                </a:p>
              </p:txBody>
            </p:sp>
            <p:sp>
              <p:nvSpPr>
                <p:cNvPr id="93" name="Rectangle 21"/>
                <p:cNvSpPr>
                  <a:spLocks noChangeArrowheads="1"/>
                </p:cNvSpPr>
                <p:nvPr/>
              </p:nvSpPr>
              <p:spPr bwMode="auto">
                <a:xfrm>
                  <a:off x="2392" y="1738"/>
                  <a:ext cx="536" cy="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Chapters 10 - 11</a:t>
                  </a:r>
                  <a:endParaRPr lang="en-US" altLang="en-US" b="1"/>
                </a:p>
              </p:txBody>
            </p:sp>
            <p:sp>
              <p:nvSpPr>
                <p:cNvPr id="94" name="Line 22"/>
                <p:cNvSpPr>
                  <a:spLocks noChangeShapeType="1"/>
                </p:cNvSpPr>
                <p:nvPr/>
              </p:nvSpPr>
              <p:spPr bwMode="auto">
                <a:xfrm>
                  <a:off x="2332" y="1669"/>
                  <a:ext cx="614"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95" name="Freeform 23"/>
                <p:cNvSpPr>
                  <a:spLocks/>
                </p:cNvSpPr>
                <p:nvPr/>
              </p:nvSpPr>
              <p:spPr bwMode="auto">
                <a:xfrm>
                  <a:off x="2939" y="1646"/>
                  <a:ext cx="48" cy="47"/>
                </a:xfrm>
                <a:custGeom>
                  <a:avLst/>
                  <a:gdLst>
                    <a:gd name="T0" fmla="*/ 0 w 48"/>
                    <a:gd name="T1" fmla="*/ 0 h 47"/>
                    <a:gd name="T2" fmla="*/ 48 w 48"/>
                    <a:gd name="T3" fmla="*/ 23 h 47"/>
                    <a:gd name="T4" fmla="*/ 0 w 48"/>
                    <a:gd name="T5" fmla="*/ 47 h 47"/>
                    <a:gd name="T6" fmla="*/ 0 w 48"/>
                    <a:gd name="T7" fmla="*/ 0 h 47"/>
                    <a:gd name="T8" fmla="*/ 0 60000 65536"/>
                    <a:gd name="T9" fmla="*/ 0 60000 65536"/>
                    <a:gd name="T10" fmla="*/ 0 60000 65536"/>
                    <a:gd name="T11" fmla="*/ 0 60000 65536"/>
                    <a:gd name="T12" fmla="*/ 0 w 48"/>
                    <a:gd name="T13" fmla="*/ 0 h 47"/>
                    <a:gd name="T14" fmla="*/ 48 w 48"/>
                    <a:gd name="T15" fmla="*/ 47 h 47"/>
                  </a:gdLst>
                  <a:ahLst/>
                  <a:cxnLst>
                    <a:cxn ang="T8">
                      <a:pos x="T0" y="T1"/>
                    </a:cxn>
                    <a:cxn ang="T9">
                      <a:pos x="T2" y="T3"/>
                    </a:cxn>
                    <a:cxn ang="T10">
                      <a:pos x="T4" y="T5"/>
                    </a:cxn>
                    <a:cxn ang="T11">
                      <a:pos x="T6" y="T7"/>
                    </a:cxn>
                  </a:cxnLst>
                  <a:rect l="T12" t="T13" r="T14" b="T15"/>
                  <a:pathLst>
                    <a:path w="48" h="47">
                      <a:moveTo>
                        <a:pt x="0" y="0"/>
                      </a:moveTo>
                      <a:lnTo>
                        <a:pt x="48" y="23"/>
                      </a:lnTo>
                      <a:lnTo>
                        <a:pt x="0" y="47"/>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7" name="Group 24"/>
              <p:cNvGrpSpPr>
                <a:grpSpLocks/>
              </p:cNvGrpSpPr>
              <p:nvPr/>
            </p:nvGrpSpPr>
            <p:grpSpPr bwMode="auto">
              <a:xfrm>
                <a:off x="3913" y="1337"/>
                <a:ext cx="810" cy="339"/>
                <a:chOff x="3913" y="1337"/>
                <a:chExt cx="810" cy="339"/>
              </a:xfrm>
            </p:grpSpPr>
            <p:sp>
              <p:nvSpPr>
                <p:cNvPr id="85" name="Rectangle 25"/>
                <p:cNvSpPr>
                  <a:spLocks noChangeArrowheads="1"/>
                </p:cNvSpPr>
                <p:nvPr/>
              </p:nvSpPr>
              <p:spPr bwMode="auto">
                <a:xfrm>
                  <a:off x="3970" y="1352"/>
                  <a:ext cx="733" cy="8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86" name="Rectangle 26"/>
                <p:cNvSpPr>
                  <a:spLocks noChangeArrowheads="1"/>
                </p:cNvSpPr>
                <p:nvPr/>
              </p:nvSpPr>
              <p:spPr bwMode="auto">
                <a:xfrm>
                  <a:off x="3997" y="1337"/>
                  <a:ext cx="676"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VM Translator</a:t>
                  </a:r>
                  <a:endParaRPr lang="en-US" altLang="en-US" b="1"/>
                </a:p>
              </p:txBody>
            </p:sp>
            <p:sp>
              <p:nvSpPr>
                <p:cNvPr id="87" name="Freeform 27"/>
                <p:cNvSpPr>
                  <a:spLocks/>
                </p:cNvSpPr>
                <p:nvPr/>
              </p:nvSpPr>
              <p:spPr bwMode="auto">
                <a:xfrm>
                  <a:off x="3942" y="1534"/>
                  <a:ext cx="558" cy="142"/>
                </a:xfrm>
                <a:custGeom>
                  <a:avLst/>
                  <a:gdLst>
                    <a:gd name="T0" fmla="*/ 0 w 558"/>
                    <a:gd name="T1" fmla="*/ 71 h 142"/>
                    <a:gd name="T2" fmla="*/ 3 w 558"/>
                    <a:gd name="T3" fmla="*/ 61 h 142"/>
                    <a:gd name="T4" fmla="*/ 11 w 558"/>
                    <a:gd name="T5" fmla="*/ 50 h 142"/>
                    <a:gd name="T6" fmla="*/ 28 w 558"/>
                    <a:gd name="T7" fmla="*/ 40 h 142"/>
                    <a:gd name="T8" fmla="*/ 47 w 558"/>
                    <a:gd name="T9" fmla="*/ 31 h 142"/>
                    <a:gd name="T10" fmla="*/ 73 w 558"/>
                    <a:gd name="T11" fmla="*/ 23 h 142"/>
                    <a:gd name="T12" fmla="*/ 104 w 558"/>
                    <a:gd name="T13" fmla="*/ 17 h 142"/>
                    <a:gd name="T14" fmla="*/ 139 w 558"/>
                    <a:gd name="T15" fmla="*/ 10 h 142"/>
                    <a:gd name="T16" fmla="*/ 176 w 558"/>
                    <a:gd name="T17" fmla="*/ 5 h 142"/>
                    <a:gd name="T18" fmla="*/ 217 w 558"/>
                    <a:gd name="T19" fmla="*/ 2 h 142"/>
                    <a:gd name="T20" fmla="*/ 258 w 558"/>
                    <a:gd name="T21" fmla="*/ 0 h 142"/>
                    <a:gd name="T22" fmla="*/ 300 w 558"/>
                    <a:gd name="T23" fmla="*/ 0 h 142"/>
                    <a:gd name="T24" fmla="*/ 341 w 558"/>
                    <a:gd name="T25" fmla="*/ 2 h 142"/>
                    <a:gd name="T26" fmla="*/ 382 w 558"/>
                    <a:gd name="T27" fmla="*/ 5 h 142"/>
                    <a:gd name="T28" fmla="*/ 420 w 558"/>
                    <a:gd name="T29" fmla="*/ 10 h 142"/>
                    <a:gd name="T30" fmla="*/ 454 w 558"/>
                    <a:gd name="T31" fmla="*/ 17 h 142"/>
                    <a:gd name="T32" fmla="*/ 485 w 558"/>
                    <a:gd name="T33" fmla="*/ 23 h 142"/>
                    <a:gd name="T34" fmla="*/ 511 w 558"/>
                    <a:gd name="T35" fmla="*/ 31 h 142"/>
                    <a:gd name="T36" fmla="*/ 531 w 558"/>
                    <a:gd name="T37" fmla="*/ 40 h 142"/>
                    <a:gd name="T38" fmla="*/ 547 w 558"/>
                    <a:gd name="T39" fmla="*/ 50 h 142"/>
                    <a:gd name="T40" fmla="*/ 555 w 558"/>
                    <a:gd name="T41" fmla="*/ 61 h 142"/>
                    <a:gd name="T42" fmla="*/ 558 w 558"/>
                    <a:gd name="T43" fmla="*/ 71 h 142"/>
                    <a:gd name="T44" fmla="*/ 555 w 558"/>
                    <a:gd name="T45" fmla="*/ 81 h 142"/>
                    <a:gd name="T46" fmla="*/ 547 w 558"/>
                    <a:gd name="T47" fmla="*/ 92 h 142"/>
                    <a:gd name="T48" fmla="*/ 531 w 558"/>
                    <a:gd name="T49" fmla="*/ 102 h 142"/>
                    <a:gd name="T50" fmla="*/ 511 w 558"/>
                    <a:gd name="T51" fmla="*/ 110 h 142"/>
                    <a:gd name="T52" fmla="*/ 485 w 558"/>
                    <a:gd name="T53" fmla="*/ 119 h 142"/>
                    <a:gd name="T54" fmla="*/ 454 w 558"/>
                    <a:gd name="T55" fmla="*/ 125 h 142"/>
                    <a:gd name="T56" fmla="*/ 420 w 558"/>
                    <a:gd name="T57" fmla="*/ 132 h 142"/>
                    <a:gd name="T58" fmla="*/ 382 w 558"/>
                    <a:gd name="T59" fmla="*/ 137 h 142"/>
                    <a:gd name="T60" fmla="*/ 341 w 558"/>
                    <a:gd name="T61" fmla="*/ 140 h 142"/>
                    <a:gd name="T62" fmla="*/ 300 w 558"/>
                    <a:gd name="T63" fmla="*/ 142 h 142"/>
                    <a:gd name="T64" fmla="*/ 258 w 558"/>
                    <a:gd name="T65" fmla="*/ 142 h 142"/>
                    <a:gd name="T66" fmla="*/ 217 w 558"/>
                    <a:gd name="T67" fmla="*/ 140 h 142"/>
                    <a:gd name="T68" fmla="*/ 176 w 558"/>
                    <a:gd name="T69" fmla="*/ 137 h 142"/>
                    <a:gd name="T70" fmla="*/ 139 w 558"/>
                    <a:gd name="T71" fmla="*/ 132 h 142"/>
                    <a:gd name="T72" fmla="*/ 104 w 558"/>
                    <a:gd name="T73" fmla="*/ 125 h 142"/>
                    <a:gd name="T74" fmla="*/ 73 w 558"/>
                    <a:gd name="T75" fmla="*/ 119 h 142"/>
                    <a:gd name="T76" fmla="*/ 47 w 558"/>
                    <a:gd name="T77" fmla="*/ 110 h 142"/>
                    <a:gd name="T78" fmla="*/ 28 w 558"/>
                    <a:gd name="T79" fmla="*/ 102 h 142"/>
                    <a:gd name="T80" fmla="*/ 11 w 558"/>
                    <a:gd name="T81" fmla="*/ 92 h 142"/>
                    <a:gd name="T82" fmla="*/ 3 w 558"/>
                    <a:gd name="T83" fmla="*/ 81 h 142"/>
                    <a:gd name="T84" fmla="*/ 0 w 558"/>
                    <a:gd name="T85" fmla="*/ 71 h 14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558"/>
                    <a:gd name="T130" fmla="*/ 0 h 142"/>
                    <a:gd name="T131" fmla="*/ 558 w 558"/>
                    <a:gd name="T132" fmla="*/ 142 h 142"/>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558" h="142">
                      <a:moveTo>
                        <a:pt x="0" y="71"/>
                      </a:moveTo>
                      <a:lnTo>
                        <a:pt x="3" y="61"/>
                      </a:lnTo>
                      <a:lnTo>
                        <a:pt x="11" y="50"/>
                      </a:lnTo>
                      <a:lnTo>
                        <a:pt x="28" y="40"/>
                      </a:lnTo>
                      <a:lnTo>
                        <a:pt x="47" y="31"/>
                      </a:lnTo>
                      <a:lnTo>
                        <a:pt x="73" y="23"/>
                      </a:lnTo>
                      <a:lnTo>
                        <a:pt x="104" y="17"/>
                      </a:lnTo>
                      <a:lnTo>
                        <a:pt x="139" y="10"/>
                      </a:lnTo>
                      <a:lnTo>
                        <a:pt x="176" y="5"/>
                      </a:lnTo>
                      <a:lnTo>
                        <a:pt x="217" y="2"/>
                      </a:lnTo>
                      <a:lnTo>
                        <a:pt x="258" y="0"/>
                      </a:lnTo>
                      <a:lnTo>
                        <a:pt x="300" y="0"/>
                      </a:lnTo>
                      <a:lnTo>
                        <a:pt x="341" y="2"/>
                      </a:lnTo>
                      <a:lnTo>
                        <a:pt x="382" y="5"/>
                      </a:lnTo>
                      <a:lnTo>
                        <a:pt x="420" y="10"/>
                      </a:lnTo>
                      <a:lnTo>
                        <a:pt x="454" y="17"/>
                      </a:lnTo>
                      <a:lnTo>
                        <a:pt x="485" y="23"/>
                      </a:lnTo>
                      <a:lnTo>
                        <a:pt x="511" y="31"/>
                      </a:lnTo>
                      <a:lnTo>
                        <a:pt x="531" y="40"/>
                      </a:lnTo>
                      <a:lnTo>
                        <a:pt x="547" y="50"/>
                      </a:lnTo>
                      <a:lnTo>
                        <a:pt x="555" y="61"/>
                      </a:lnTo>
                      <a:lnTo>
                        <a:pt x="558" y="71"/>
                      </a:lnTo>
                      <a:lnTo>
                        <a:pt x="555" y="81"/>
                      </a:lnTo>
                      <a:lnTo>
                        <a:pt x="547" y="92"/>
                      </a:lnTo>
                      <a:lnTo>
                        <a:pt x="531" y="102"/>
                      </a:lnTo>
                      <a:lnTo>
                        <a:pt x="511" y="110"/>
                      </a:lnTo>
                      <a:lnTo>
                        <a:pt x="485" y="119"/>
                      </a:lnTo>
                      <a:lnTo>
                        <a:pt x="454" y="125"/>
                      </a:lnTo>
                      <a:lnTo>
                        <a:pt x="420" y="132"/>
                      </a:lnTo>
                      <a:lnTo>
                        <a:pt x="382" y="137"/>
                      </a:lnTo>
                      <a:lnTo>
                        <a:pt x="341" y="140"/>
                      </a:lnTo>
                      <a:lnTo>
                        <a:pt x="300" y="142"/>
                      </a:lnTo>
                      <a:lnTo>
                        <a:pt x="258" y="142"/>
                      </a:lnTo>
                      <a:lnTo>
                        <a:pt x="217" y="140"/>
                      </a:lnTo>
                      <a:lnTo>
                        <a:pt x="176" y="137"/>
                      </a:lnTo>
                      <a:lnTo>
                        <a:pt x="139" y="132"/>
                      </a:lnTo>
                      <a:lnTo>
                        <a:pt x="104" y="125"/>
                      </a:lnTo>
                      <a:lnTo>
                        <a:pt x="73" y="119"/>
                      </a:lnTo>
                      <a:lnTo>
                        <a:pt x="47" y="110"/>
                      </a:lnTo>
                      <a:lnTo>
                        <a:pt x="28" y="102"/>
                      </a:lnTo>
                      <a:lnTo>
                        <a:pt x="11" y="92"/>
                      </a:lnTo>
                      <a:lnTo>
                        <a:pt x="3" y="81"/>
                      </a:lnTo>
                      <a:lnTo>
                        <a:pt x="0" y="7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8" name="Rectangle 28"/>
                <p:cNvSpPr>
                  <a:spLocks noChangeArrowheads="1"/>
                </p:cNvSpPr>
                <p:nvPr/>
              </p:nvSpPr>
              <p:spPr bwMode="auto">
                <a:xfrm>
                  <a:off x="4004" y="1563"/>
                  <a:ext cx="483" cy="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Chapters 7 - 8</a:t>
                  </a:r>
                  <a:endParaRPr lang="en-US" altLang="en-US" b="1"/>
                </a:p>
              </p:txBody>
            </p:sp>
            <p:sp>
              <p:nvSpPr>
                <p:cNvPr id="89" name="Line 29"/>
                <p:cNvSpPr>
                  <a:spLocks noChangeShapeType="1"/>
                </p:cNvSpPr>
                <p:nvPr/>
              </p:nvSpPr>
              <p:spPr bwMode="auto">
                <a:xfrm>
                  <a:off x="3913" y="1498"/>
                  <a:ext cx="769"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90" name="Freeform 30"/>
                <p:cNvSpPr>
                  <a:spLocks/>
                </p:cNvSpPr>
                <p:nvPr/>
              </p:nvSpPr>
              <p:spPr bwMode="auto">
                <a:xfrm>
                  <a:off x="4675" y="1475"/>
                  <a:ext cx="48" cy="48"/>
                </a:xfrm>
                <a:custGeom>
                  <a:avLst/>
                  <a:gdLst>
                    <a:gd name="T0" fmla="*/ 0 w 48"/>
                    <a:gd name="T1" fmla="*/ 0 h 48"/>
                    <a:gd name="T2" fmla="*/ 48 w 48"/>
                    <a:gd name="T3" fmla="*/ 23 h 48"/>
                    <a:gd name="T4" fmla="*/ 0 w 48"/>
                    <a:gd name="T5" fmla="*/ 48 h 48"/>
                    <a:gd name="T6" fmla="*/ 0 w 48"/>
                    <a:gd name="T7" fmla="*/ 0 h 48"/>
                    <a:gd name="T8" fmla="*/ 0 60000 65536"/>
                    <a:gd name="T9" fmla="*/ 0 60000 65536"/>
                    <a:gd name="T10" fmla="*/ 0 60000 65536"/>
                    <a:gd name="T11" fmla="*/ 0 60000 65536"/>
                    <a:gd name="T12" fmla="*/ 0 w 48"/>
                    <a:gd name="T13" fmla="*/ 0 h 48"/>
                    <a:gd name="T14" fmla="*/ 48 w 48"/>
                    <a:gd name="T15" fmla="*/ 48 h 48"/>
                  </a:gdLst>
                  <a:ahLst/>
                  <a:cxnLst>
                    <a:cxn ang="T8">
                      <a:pos x="T0" y="T1"/>
                    </a:cxn>
                    <a:cxn ang="T9">
                      <a:pos x="T2" y="T3"/>
                    </a:cxn>
                    <a:cxn ang="T10">
                      <a:pos x="T4" y="T5"/>
                    </a:cxn>
                    <a:cxn ang="T11">
                      <a:pos x="T6" y="T7"/>
                    </a:cxn>
                  </a:cxnLst>
                  <a:rect l="T12" t="T13" r="T14" b="T15"/>
                  <a:pathLst>
                    <a:path w="48" h="48">
                      <a:moveTo>
                        <a:pt x="0" y="0"/>
                      </a:moveTo>
                      <a:lnTo>
                        <a:pt x="48" y="23"/>
                      </a:lnTo>
                      <a:lnTo>
                        <a:pt x="0" y="4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8" name="Group 31"/>
              <p:cNvGrpSpPr>
                <a:grpSpLocks/>
              </p:cNvGrpSpPr>
              <p:nvPr/>
            </p:nvGrpSpPr>
            <p:grpSpPr bwMode="auto">
              <a:xfrm>
                <a:off x="1233" y="2522"/>
                <a:ext cx="751" cy="470"/>
                <a:chOff x="1233" y="2522"/>
                <a:chExt cx="751" cy="470"/>
              </a:xfrm>
            </p:grpSpPr>
            <p:sp>
              <p:nvSpPr>
                <p:cNvPr id="78" name="Rectangle 32"/>
                <p:cNvSpPr>
                  <a:spLocks noChangeArrowheads="1"/>
                </p:cNvSpPr>
                <p:nvPr/>
              </p:nvSpPr>
              <p:spPr bwMode="auto">
                <a:xfrm>
                  <a:off x="1328" y="2522"/>
                  <a:ext cx="650" cy="24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79" name="Rectangle 33"/>
                <p:cNvSpPr>
                  <a:spLocks noChangeArrowheads="1"/>
                </p:cNvSpPr>
                <p:nvPr/>
              </p:nvSpPr>
              <p:spPr bwMode="auto">
                <a:xfrm>
                  <a:off x="1355" y="2527"/>
                  <a:ext cx="492"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Computer</a:t>
                  </a:r>
                  <a:endParaRPr lang="en-US" altLang="en-US" b="1"/>
                </a:p>
              </p:txBody>
            </p:sp>
            <p:sp>
              <p:nvSpPr>
                <p:cNvPr id="80" name="Rectangle 34"/>
                <p:cNvSpPr>
                  <a:spLocks noChangeArrowheads="1"/>
                </p:cNvSpPr>
                <p:nvPr/>
              </p:nvSpPr>
              <p:spPr bwMode="auto">
                <a:xfrm>
                  <a:off x="1355" y="2642"/>
                  <a:ext cx="599"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Architecture</a:t>
                  </a:r>
                  <a:endParaRPr lang="en-US" altLang="en-US" b="1"/>
                </a:p>
              </p:txBody>
            </p:sp>
            <p:sp>
              <p:nvSpPr>
                <p:cNvPr id="81" name="Freeform 35"/>
                <p:cNvSpPr>
                  <a:spLocks/>
                </p:cNvSpPr>
                <p:nvPr/>
              </p:nvSpPr>
              <p:spPr bwMode="auto">
                <a:xfrm>
                  <a:off x="1295" y="2852"/>
                  <a:ext cx="580" cy="140"/>
                </a:xfrm>
                <a:custGeom>
                  <a:avLst/>
                  <a:gdLst>
                    <a:gd name="T0" fmla="*/ 0 w 580"/>
                    <a:gd name="T1" fmla="*/ 71 h 140"/>
                    <a:gd name="T2" fmla="*/ 3 w 580"/>
                    <a:gd name="T3" fmla="*/ 59 h 140"/>
                    <a:gd name="T4" fmla="*/ 13 w 580"/>
                    <a:gd name="T5" fmla="*/ 50 h 140"/>
                    <a:gd name="T6" fmla="*/ 29 w 580"/>
                    <a:gd name="T7" fmla="*/ 40 h 140"/>
                    <a:gd name="T8" fmla="*/ 51 w 580"/>
                    <a:gd name="T9" fmla="*/ 32 h 140"/>
                    <a:gd name="T10" fmla="*/ 77 w 580"/>
                    <a:gd name="T11" fmla="*/ 23 h 140"/>
                    <a:gd name="T12" fmla="*/ 109 w 580"/>
                    <a:gd name="T13" fmla="*/ 15 h 140"/>
                    <a:gd name="T14" fmla="*/ 145 w 580"/>
                    <a:gd name="T15" fmla="*/ 10 h 140"/>
                    <a:gd name="T16" fmla="*/ 184 w 580"/>
                    <a:gd name="T17" fmla="*/ 5 h 140"/>
                    <a:gd name="T18" fmla="*/ 225 w 580"/>
                    <a:gd name="T19" fmla="*/ 2 h 140"/>
                    <a:gd name="T20" fmla="*/ 268 w 580"/>
                    <a:gd name="T21" fmla="*/ 0 h 140"/>
                    <a:gd name="T22" fmla="*/ 312 w 580"/>
                    <a:gd name="T23" fmla="*/ 0 h 140"/>
                    <a:gd name="T24" fmla="*/ 354 w 580"/>
                    <a:gd name="T25" fmla="*/ 2 h 140"/>
                    <a:gd name="T26" fmla="*/ 395 w 580"/>
                    <a:gd name="T27" fmla="*/ 5 h 140"/>
                    <a:gd name="T28" fmla="*/ 434 w 580"/>
                    <a:gd name="T29" fmla="*/ 10 h 140"/>
                    <a:gd name="T30" fmla="*/ 470 w 580"/>
                    <a:gd name="T31" fmla="*/ 15 h 140"/>
                    <a:gd name="T32" fmla="*/ 501 w 580"/>
                    <a:gd name="T33" fmla="*/ 23 h 140"/>
                    <a:gd name="T34" fmla="*/ 529 w 580"/>
                    <a:gd name="T35" fmla="*/ 32 h 140"/>
                    <a:gd name="T36" fmla="*/ 550 w 580"/>
                    <a:gd name="T37" fmla="*/ 40 h 140"/>
                    <a:gd name="T38" fmla="*/ 567 w 580"/>
                    <a:gd name="T39" fmla="*/ 50 h 140"/>
                    <a:gd name="T40" fmla="*/ 576 w 580"/>
                    <a:gd name="T41" fmla="*/ 59 h 140"/>
                    <a:gd name="T42" fmla="*/ 580 w 580"/>
                    <a:gd name="T43" fmla="*/ 71 h 140"/>
                    <a:gd name="T44" fmla="*/ 576 w 580"/>
                    <a:gd name="T45" fmla="*/ 81 h 140"/>
                    <a:gd name="T46" fmla="*/ 567 w 580"/>
                    <a:gd name="T47" fmla="*/ 91 h 140"/>
                    <a:gd name="T48" fmla="*/ 550 w 580"/>
                    <a:gd name="T49" fmla="*/ 101 h 140"/>
                    <a:gd name="T50" fmla="*/ 529 w 580"/>
                    <a:gd name="T51" fmla="*/ 110 h 140"/>
                    <a:gd name="T52" fmla="*/ 501 w 580"/>
                    <a:gd name="T53" fmla="*/ 119 h 140"/>
                    <a:gd name="T54" fmla="*/ 470 w 580"/>
                    <a:gd name="T55" fmla="*/ 125 h 140"/>
                    <a:gd name="T56" fmla="*/ 434 w 580"/>
                    <a:gd name="T57" fmla="*/ 132 h 140"/>
                    <a:gd name="T58" fmla="*/ 395 w 580"/>
                    <a:gd name="T59" fmla="*/ 137 h 140"/>
                    <a:gd name="T60" fmla="*/ 354 w 580"/>
                    <a:gd name="T61" fmla="*/ 140 h 140"/>
                    <a:gd name="T62" fmla="*/ 312 w 580"/>
                    <a:gd name="T63" fmla="*/ 140 h 140"/>
                    <a:gd name="T64" fmla="*/ 268 w 580"/>
                    <a:gd name="T65" fmla="*/ 140 h 140"/>
                    <a:gd name="T66" fmla="*/ 225 w 580"/>
                    <a:gd name="T67" fmla="*/ 140 h 140"/>
                    <a:gd name="T68" fmla="*/ 184 w 580"/>
                    <a:gd name="T69" fmla="*/ 137 h 140"/>
                    <a:gd name="T70" fmla="*/ 145 w 580"/>
                    <a:gd name="T71" fmla="*/ 132 h 140"/>
                    <a:gd name="T72" fmla="*/ 109 w 580"/>
                    <a:gd name="T73" fmla="*/ 125 h 140"/>
                    <a:gd name="T74" fmla="*/ 77 w 580"/>
                    <a:gd name="T75" fmla="*/ 119 h 140"/>
                    <a:gd name="T76" fmla="*/ 51 w 580"/>
                    <a:gd name="T77" fmla="*/ 110 h 140"/>
                    <a:gd name="T78" fmla="*/ 29 w 580"/>
                    <a:gd name="T79" fmla="*/ 101 h 140"/>
                    <a:gd name="T80" fmla="*/ 13 w 580"/>
                    <a:gd name="T81" fmla="*/ 91 h 140"/>
                    <a:gd name="T82" fmla="*/ 3 w 580"/>
                    <a:gd name="T83" fmla="*/ 81 h 140"/>
                    <a:gd name="T84" fmla="*/ 0 w 580"/>
                    <a:gd name="T85" fmla="*/ 71 h 14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580"/>
                    <a:gd name="T130" fmla="*/ 0 h 140"/>
                    <a:gd name="T131" fmla="*/ 580 w 580"/>
                    <a:gd name="T132" fmla="*/ 140 h 14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580" h="140">
                      <a:moveTo>
                        <a:pt x="0" y="71"/>
                      </a:moveTo>
                      <a:lnTo>
                        <a:pt x="3" y="59"/>
                      </a:lnTo>
                      <a:lnTo>
                        <a:pt x="13" y="50"/>
                      </a:lnTo>
                      <a:lnTo>
                        <a:pt x="29" y="40"/>
                      </a:lnTo>
                      <a:lnTo>
                        <a:pt x="51" y="32"/>
                      </a:lnTo>
                      <a:lnTo>
                        <a:pt x="77" y="23"/>
                      </a:lnTo>
                      <a:lnTo>
                        <a:pt x="109" y="15"/>
                      </a:lnTo>
                      <a:lnTo>
                        <a:pt x="145" y="10"/>
                      </a:lnTo>
                      <a:lnTo>
                        <a:pt x="184" y="5"/>
                      </a:lnTo>
                      <a:lnTo>
                        <a:pt x="225" y="2"/>
                      </a:lnTo>
                      <a:lnTo>
                        <a:pt x="268" y="0"/>
                      </a:lnTo>
                      <a:lnTo>
                        <a:pt x="312" y="0"/>
                      </a:lnTo>
                      <a:lnTo>
                        <a:pt x="354" y="2"/>
                      </a:lnTo>
                      <a:lnTo>
                        <a:pt x="395" y="5"/>
                      </a:lnTo>
                      <a:lnTo>
                        <a:pt x="434" y="10"/>
                      </a:lnTo>
                      <a:lnTo>
                        <a:pt x="470" y="15"/>
                      </a:lnTo>
                      <a:lnTo>
                        <a:pt x="501" y="23"/>
                      </a:lnTo>
                      <a:lnTo>
                        <a:pt x="529" y="32"/>
                      </a:lnTo>
                      <a:lnTo>
                        <a:pt x="550" y="40"/>
                      </a:lnTo>
                      <a:lnTo>
                        <a:pt x="567" y="50"/>
                      </a:lnTo>
                      <a:lnTo>
                        <a:pt x="576" y="59"/>
                      </a:lnTo>
                      <a:lnTo>
                        <a:pt x="580" y="71"/>
                      </a:lnTo>
                      <a:lnTo>
                        <a:pt x="576" y="81"/>
                      </a:lnTo>
                      <a:lnTo>
                        <a:pt x="567" y="91"/>
                      </a:lnTo>
                      <a:lnTo>
                        <a:pt x="550" y="101"/>
                      </a:lnTo>
                      <a:lnTo>
                        <a:pt x="529" y="110"/>
                      </a:lnTo>
                      <a:lnTo>
                        <a:pt x="501" y="119"/>
                      </a:lnTo>
                      <a:lnTo>
                        <a:pt x="470" y="125"/>
                      </a:lnTo>
                      <a:lnTo>
                        <a:pt x="434" y="132"/>
                      </a:lnTo>
                      <a:lnTo>
                        <a:pt x="395" y="137"/>
                      </a:lnTo>
                      <a:lnTo>
                        <a:pt x="354" y="140"/>
                      </a:lnTo>
                      <a:lnTo>
                        <a:pt x="312" y="140"/>
                      </a:lnTo>
                      <a:lnTo>
                        <a:pt x="268" y="140"/>
                      </a:lnTo>
                      <a:lnTo>
                        <a:pt x="225" y="140"/>
                      </a:lnTo>
                      <a:lnTo>
                        <a:pt x="184" y="137"/>
                      </a:lnTo>
                      <a:lnTo>
                        <a:pt x="145" y="132"/>
                      </a:lnTo>
                      <a:lnTo>
                        <a:pt x="109" y="125"/>
                      </a:lnTo>
                      <a:lnTo>
                        <a:pt x="77" y="119"/>
                      </a:lnTo>
                      <a:lnTo>
                        <a:pt x="51" y="110"/>
                      </a:lnTo>
                      <a:lnTo>
                        <a:pt x="29" y="101"/>
                      </a:lnTo>
                      <a:lnTo>
                        <a:pt x="13" y="91"/>
                      </a:lnTo>
                      <a:lnTo>
                        <a:pt x="3" y="81"/>
                      </a:lnTo>
                      <a:lnTo>
                        <a:pt x="0" y="7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2" name="Rectangle 36"/>
                <p:cNvSpPr>
                  <a:spLocks noChangeArrowheads="1"/>
                </p:cNvSpPr>
                <p:nvPr/>
              </p:nvSpPr>
              <p:spPr bwMode="auto">
                <a:xfrm>
                  <a:off x="1359" y="2881"/>
                  <a:ext cx="503" cy="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Chapters  4 - 5</a:t>
                  </a:r>
                  <a:endParaRPr lang="en-US" altLang="en-US" b="1"/>
                </a:p>
              </p:txBody>
            </p:sp>
            <p:sp>
              <p:nvSpPr>
                <p:cNvPr id="83" name="Line 37"/>
                <p:cNvSpPr>
                  <a:spLocks noChangeShapeType="1"/>
                </p:cNvSpPr>
                <p:nvPr/>
              </p:nvSpPr>
              <p:spPr bwMode="auto">
                <a:xfrm>
                  <a:off x="1233" y="2798"/>
                  <a:ext cx="709"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84" name="Freeform 38"/>
                <p:cNvSpPr>
                  <a:spLocks/>
                </p:cNvSpPr>
                <p:nvPr/>
              </p:nvSpPr>
              <p:spPr bwMode="auto">
                <a:xfrm>
                  <a:off x="1937" y="2775"/>
                  <a:ext cx="47" cy="48"/>
                </a:xfrm>
                <a:custGeom>
                  <a:avLst/>
                  <a:gdLst>
                    <a:gd name="T0" fmla="*/ 0 w 47"/>
                    <a:gd name="T1" fmla="*/ 0 h 48"/>
                    <a:gd name="T2" fmla="*/ 47 w 47"/>
                    <a:gd name="T3" fmla="*/ 23 h 48"/>
                    <a:gd name="T4" fmla="*/ 0 w 47"/>
                    <a:gd name="T5" fmla="*/ 48 h 48"/>
                    <a:gd name="T6" fmla="*/ 0 w 47"/>
                    <a:gd name="T7" fmla="*/ 0 h 48"/>
                    <a:gd name="T8" fmla="*/ 0 60000 65536"/>
                    <a:gd name="T9" fmla="*/ 0 60000 65536"/>
                    <a:gd name="T10" fmla="*/ 0 60000 65536"/>
                    <a:gd name="T11" fmla="*/ 0 60000 65536"/>
                    <a:gd name="T12" fmla="*/ 0 w 47"/>
                    <a:gd name="T13" fmla="*/ 0 h 48"/>
                    <a:gd name="T14" fmla="*/ 47 w 47"/>
                    <a:gd name="T15" fmla="*/ 48 h 48"/>
                  </a:gdLst>
                  <a:ahLst/>
                  <a:cxnLst>
                    <a:cxn ang="T8">
                      <a:pos x="T0" y="T1"/>
                    </a:cxn>
                    <a:cxn ang="T9">
                      <a:pos x="T2" y="T3"/>
                    </a:cxn>
                    <a:cxn ang="T10">
                      <a:pos x="T4" y="T5"/>
                    </a:cxn>
                    <a:cxn ang="T11">
                      <a:pos x="T6" y="T7"/>
                    </a:cxn>
                  </a:cxnLst>
                  <a:rect l="T12" t="T13" r="T14" b="T15"/>
                  <a:pathLst>
                    <a:path w="47" h="48">
                      <a:moveTo>
                        <a:pt x="0" y="0"/>
                      </a:moveTo>
                      <a:lnTo>
                        <a:pt x="47" y="23"/>
                      </a:lnTo>
                      <a:lnTo>
                        <a:pt x="0" y="4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9" name="Group 39"/>
              <p:cNvGrpSpPr>
                <a:grpSpLocks/>
              </p:cNvGrpSpPr>
              <p:nvPr/>
            </p:nvGrpSpPr>
            <p:grpSpPr bwMode="auto">
              <a:xfrm>
                <a:off x="2735" y="2938"/>
                <a:ext cx="745" cy="336"/>
                <a:chOff x="2735" y="2938"/>
                <a:chExt cx="745" cy="336"/>
              </a:xfrm>
            </p:grpSpPr>
            <p:sp>
              <p:nvSpPr>
                <p:cNvPr id="72" name="Rectangle 40"/>
                <p:cNvSpPr>
                  <a:spLocks noChangeArrowheads="1"/>
                </p:cNvSpPr>
                <p:nvPr/>
              </p:nvSpPr>
              <p:spPr bwMode="auto">
                <a:xfrm>
                  <a:off x="2814" y="2938"/>
                  <a:ext cx="566" cy="13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73" name="Rectangle 41"/>
                <p:cNvSpPr>
                  <a:spLocks noChangeArrowheads="1"/>
                </p:cNvSpPr>
                <p:nvPr/>
              </p:nvSpPr>
              <p:spPr bwMode="auto">
                <a:xfrm>
                  <a:off x="2841" y="2946"/>
                  <a:ext cx="531"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Gate Logic</a:t>
                  </a:r>
                  <a:endParaRPr lang="en-US" altLang="en-US" b="1"/>
                </a:p>
              </p:txBody>
            </p:sp>
            <p:sp>
              <p:nvSpPr>
                <p:cNvPr id="74" name="Freeform 42"/>
                <p:cNvSpPr>
                  <a:spLocks/>
                </p:cNvSpPr>
                <p:nvPr/>
              </p:nvSpPr>
              <p:spPr bwMode="auto">
                <a:xfrm>
                  <a:off x="2786" y="3176"/>
                  <a:ext cx="602" cy="82"/>
                </a:xfrm>
                <a:custGeom>
                  <a:avLst/>
                  <a:gdLst>
                    <a:gd name="T0" fmla="*/ 0 w 602"/>
                    <a:gd name="T1" fmla="*/ 41 h 82"/>
                    <a:gd name="T2" fmla="*/ 3 w 602"/>
                    <a:gd name="T3" fmla="*/ 35 h 82"/>
                    <a:gd name="T4" fmla="*/ 11 w 602"/>
                    <a:gd name="T5" fmla="*/ 30 h 82"/>
                    <a:gd name="T6" fmla="*/ 26 w 602"/>
                    <a:gd name="T7" fmla="*/ 25 h 82"/>
                    <a:gd name="T8" fmla="*/ 47 w 602"/>
                    <a:gd name="T9" fmla="*/ 18 h 82"/>
                    <a:gd name="T10" fmla="*/ 73 w 602"/>
                    <a:gd name="T11" fmla="*/ 13 h 82"/>
                    <a:gd name="T12" fmla="*/ 103 w 602"/>
                    <a:gd name="T13" fmla="*/ 10 h 82"/>
                    <a:gd name="T14" fmla="*/ 137 w 602"/>
                    <a:gd name="T15" fmla="*/ 7 h 82"/>
                    <a:gd name="T16" fmla="*/ 176 w 602"/>
                    <a:gd name="T17" fmla="*/ 3 h 82"/>
                    <a:gd name="T18" fmla="*/ 215 w 602"/>
                    <a:gd name="T19" fmla="*/ 2 h 82"/>
                    <a:gd name="T20" fmla="*/ 258 w 602"/>
                    <a:gd name="T21" fmla="*/ 0 h 82"/>
                    <a:gd name="T22" fmla="*/ 300 w 602"/>
                    <a:gd name="T23" fmla="*/ 0 h 82"/>
                    <a:gd name="T24" fmla="*/ 344 w 602"/>
                    <a:gd name="T25" fmla="*/ 0 h 82"/>
                    <a:gd name="T26" fmla="*/ 385 w 602"/>
                    <a:gd name="T27" fmla="*/ 2 h 82"/>
                    <a:gd name="T28" fmla="*/ 426 w 602"/>
                    <a:gd name="T29" fmla="*/ 3 h 82"/>
                    <a:gd name="T30" fmla="*/ 464 w 602"/>
                    <a:gd name="T31" fmla="*/ 7 h 82"/>
                    <a:gd name="T32" fmla="*/ 498 w 602"/>
                    <a:gd name="T33" fmla="*/ 10 h 82"/>
                    <a:gd name="T34" fmla="*/ 529 w 602"/>
                    <a:gd name="T35" fmla="*/ 13 h 82"/>
                    <a:gd name="T36" fmla="*/ 555 w 602"/>
                    <a:gd name="T37" fmla="*/ 18 h 82"/>
                    <a:gd name="T38" fmla="*/ 575 w 602"/>
                    <a:gd name="T39" fmla="*/ 25 h 82"/>
                    <a:gd name="T40" fmla="*/ 589 w 602"/>
                    <a:gd name="T41" fmla="*/ 30 h 82"/>
                    <a:gd name="T42" fmla="*/ 599 w 602"/>
                    <a:gd name="T43" fmla="*/ 35 h 82"/>
                    <a:gd name="T44" fmla="*/ 602 w 602"/>
                    <a:gd name="T45" fmla="*/ 41 h 82"/>
                    <a:gd name="T46" fmla="*/ 599 w 602"/>
                    <a:gd name="T47" fmla="*/ 48 h 82"/>
                    <a:gd name="T48" fmla="*/ 589 w 602"/>
                    <a:gd name="T49" fmla="*/ 53 h 82"/>
                    <a:gd name="T50" fmla="*/ 575 w 602"/>
                    <a:gd name="T51" fmla="*/ 58 h 82"/>
                    <a:gd name="T52" fmla="*/ 555 w 602"/>
                    <a:gd name="T53" fmla="*/ 64 h 82"/>
                    <a:gd name="T54" fmla="*/ 529 w 602"/>
                    <a:gd name="T55" fmla="*/ 67 h 82"/>
                    <a:gd name="T56" fmla="*/ 498 w 602"/>
                    <a:gd name="T57" fmla="*/ 72 h 82"/>
                    <a:gd name="T58" fmla="*/ 464 w 602"/>
                    <a:gd name="T59" fmla="*/ 76 h 82"/>
                    <a:gd name="T60" fmla="*/ 426 w 602"/>
                    <a:gd name="T61" fmla="*/ 79 h 82"/>
                    <a:gd name="T62" fmla="*/ 385 w 602"/>
                    <a:gd name="T63" fmla="*/ 81 h 82"/>
                    <a:gd name="T64" fmla="*/ 344 w 602"/>
                    <a:gd name="T65" fmla="*/ 82 h 82"/>
                    <a:gd name="T66" fmla="*/ 300 w 602"/>
                    <a:gd name="T67" fmla="*/ 82 h 82"/>
                    <a:gd name="T68" fmla="*/ 258 w 602"/>
                    <a:gd name="T69" fmla="*/ 82 h 82"/>
                    <a:gd name="T70" fmla="*/ 215 w 602"/>
                    <a:gd name="T71" fmla="*/ 81 h 82"/>
                    <a:gd name="T72" fmla="*/ 176 w 602"/>
                    <a:gd name="T73" fmla="*/ 79 h 82"/>
                    <a:gd name="T74" fmla="*/ 137 w 602"/>
                    <a:gd name="T75" fmla="*/ 76 h 82"/>
                    <a:gd name="T76" fmla="*/ 103 w 602"/>
                    <a:gd name="T77" fmla="*/ 72 h 82"/>
                    <a:gd name="T78" fmla="*/ 73 w 602"/>
                    <a:gd name="T79" fmla="*/ 67 h 82"/>
                    <a:gd name="T80" fmla="*/ 47 w 602"/>
                    <a:gd name="T81" fmla="*/ 64 h 82"/>
                    <a:gd name="T82" fmla="*/ 26 w 602"/>
                    <a:gd name="T83" fmla="*/ 58 h 82"/>
                    <a:gd name="T84" fmla="*/ 11 w 602"/>
                    <a:gd name="T85" fmla="*/ 53 h 82"/>
                    <a:gd name="T86" fmla="*/ 3 w 602"/>
                    <a:gd name="T87" fmla="*/ 48 h 82"/>
                    <a:gd name="T88" fmla="*/ 0 w 602"/>
                    <a:gd name="T89" fmla="*/ 41 h 8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602"/>
                    <a:gd name="T136" fmla="*/ 0 h 82"/>
                    <a:gd name="T137" fmla="*/ 602 w 602"/>
                    <a:gd name="T138" fmla="*/ 82 h 82"/>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602" h="82">
                      <a:moveTo>
                        <a:pt x="0" y="41"/>
                      </a:moveTo>
                      <a:lnTo>
                        <a:pt x="3" y="35"/>
                      </a:lnTo>
                      <a:lnTo>
                        <a:pt x="11" y="30"/>
                      </a:lnTo>
                      <a:lnTo>
                        <a:pt x="26" y="25"/>
                      </a:lnTo>
                      <a:lnTo>
                        <a:pt x="47" y="18"/>
                      </a:lnTo>
                      <a:lnTo>
                        <a:pt x="73" y="13"/>
                      </a:lnTo>
                      <a:lnTo>
                        <a:pt x="103" y="10"/>
                      </a:lnTo>
                      <a:lnTo>
                        <a:pt x="137" y="7"/>
                      </a:lnTo>
                      <a:lnTo>
                        <a:pt x="176" y="3"/>
                      </a:lnTo>
                      <a:lnTo>
                        <a:pt x="215" y="2"/>
                      </a:lnTo>
                      <a:lnTo>
                        <a:pt x="258" y="0"/>
                      </a:lnTo>
                      <a:lnTo>
                        <a:pt x="300" y="0"/>
                      </a:lnTo>
                      <a:lnTo>
                        <a:pt x="344" y="0"/>
                      </a:lnTo>
                      <a:lnTo>
                        <a:pt x="385" y="2"/>
                      </a:lnTo>
                      <a:lnTo>
                        <a:pt x="426" y="3"/>
                      </a:lnTo>
                      <a:lnTo>
                        <a:pt x="464" y="7"/>
                      </a:lnTo>
                      <a:lnTo>
                        <a:pt x="498" y="10"/>
                      </a:lnTo>
                      <a:lnTo>
                        <a:pt x="529" y="13"/>
                      </a:lnTo>
                      <a:lnTo>
                        <a:pt x="555" y="18"/>
                      </a:lnTo>
                      <a:lnTo>
                        <a:pt x="575" y="25"/>
                      </a:lnTo>
                      <a:lnTo>
                        <a:pt x="589" y="30"/>
                      </a:lnTo>
                      <a:lnTo>
                        <a:pt x="599" y="35"/>
                      </a:lnTo>
                      <a:lnTo>
                        <a:pt x="602" y="41"/>
                      </a:lnTo>
                      <a:lnTo>
                        <a:pt x="599" y="48"/>
                      </a:lnTo>
                      <a:lnTo>
                        <a:pt x="589" y="53"/>
                      </a:lnTo>
                      <a:lnTo>
                        <a:pt x="575" y="58"/>
                      </a:lnTo>
                      <a:lnTo>
                        <a:pt x="555" y="64"/>
                      </a:lnTo>
                      <a:lnTo>
                        <a:pt x="529" y="67"/>
                      </a:lnTo>
                      <a:lnTo>
                        <a:pt x="498" y="72"/>
                      </a:lnTo>
                      <a:lnTo>
                        <a:pt x="464" y="76"/>
                      </a:lnTo>
                      <a:lnTo>
                        <a:pt x="426" y="79"/>
                      </a:lnTo>
                      <a:lnTo>
                        <a:pt x="385" y="81"/>
                      </a:lnTo>
                      <a:lnTo>
                        <a:pt x="344" y="82"/>
                      </a:lnTo>
                      <a:lnTo>
                        <a:pt x="300" y="82"/>
                      </a:lnTo>
                      <a:lnTo>
                        <a:pt x="258" y="82"/>
                      </a:lnTo>
                      <a:lnTo>
                        <a:pt x="215" y="81"/>
                      </a:lnTo>
                      <a:lnTo>
                        <a:pt x="176" y="79"/>
                      </a:lnTo>
                      <a:lnTo>
                        <a:pt x="137" y="76"/>
                      </a:lnTo>
                      <a:lnTo>
                        <a:pt x="103" y="72"/>
                      </a:lnTo>
                      <a:lnTo>
                        <a:pt x="73" y="67"/>
                      </a:lnTo>
                      <a:lnTo>
                        <a:pt x="47" y="64"/>
                      </a:lnTo>
                      <a:lnTo>
                        <a:pt x="26" y="58"/>
                      </a:lnTo>
                      <a:lnTo>
                        <a:pt x="11" y="53"/>
                      </a:lnTo>
                      <a:lnTo>
                        <a:pt x="3" y="48"/>
                      </a:lnTo>
                      <a:lnTo>
                        <a:pt x="0"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5" name="Rectangle 43"/>
                <p:cNvSpPr>
                  <a:spLocks noChangeArrowheads="1"/>
                </p:cNvSpPr>
                <p:nvPr/>
              </p:nvSpPr>
              <p:spPr bwMode="auto">
                <a:xfrm>
                  <a:off x="2851" y="3175"/>
                  <a:ext cx="503" cy="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Chapters  1 - 3</a:t>
                  </a:r>
                  <a:endParaRPr lang="en-US" altLang="en-US" b="1"/>
                </a:p>
              </p:txBody>
            </p:sp>
            <p:sp>
              <p:nvSpPr>
                <p:cNvPr id="76" name="Line 44"/>
                <p:cNvSpPr>
                  <a:spLocks noChangeShapeType="1"/>
                </p:cNvSpPr>
                <p:nvPr/>
              </p:nvSpPr>
              <p:spPr bwMode="auto">
                <a:xfrm>
                  <a:off x="2735" y="3119"/>
                  <a:ext cx="704"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77" name="Freeform 45"/>
                <p:cNvSpPr>
                  <a:spLocks/>
                </p:cNvSpPr>
                <p:nvPr/>
              </p:nvSpPr>
              <p:spPr bwMode="auto">
                <a:xfrm>
                  <a:off x="3432" y="3096"/>
                  <a:ext cx="48" cy="47"/>
                </a:xfrm>
                <a:custGeom>
                  <a:avLst/>
                  <a:gdLst>
                    <a:gd name="T0" fmla="*/ 0 w 48"/>
                    <a:gd name="T1" fmla="*/ 0 h 47"/>
                    <a:gd name="T2" fmla="*/ 48 w 48"/>
                    <a:gd name="T3" fmla="*/ 23 h 47"/>
                    <a:gd name="T4" fmla="*/ 0 w 48"/>
                    <a:gd name="T5" fmla="*/ 47 h 47"/>
                    <a:gd name="T6" fmla="*/ 0 w 48"/>
                    <a:gd name="T7" fmla="*/ 0 h 47"/>
                    <a:gd name="T8" fmla="*/ 0 60000 65536"/>
                    <a:gd name="T9" fmla="*/ 0 60000 65536"/>
                    <a:gd name="T10" fmla="*/ 0 60000 65536"/>
                    <a:gd name="T11" fmla="*/ 0 60000 65536"/>
                    <a:gd name="T12" fmla="*/ 0 w 48"/>
                    <a:gd name="T13" fmla="*/ 0 h 47"/>
                    <a:gd name="T14" fmla="*/ 48 w 48"/>
                    <a:gd name="T15" fmla="*/ 47 h 47"/>
                  </a:gdLst>
                  <a:ahLst/>
                  <a:cxnLst>
                    <a:cxn ang="T8">
                      <a:pos x="T0" y="T1"/>
                    </a:cxn>
                    <a:cxn ang="T9">
                      <a:pos x="T2" y="T3"/>
                    </a:cxn>
                    <a:cxn ang="T10">
                      <a:pos x="T4" y="T5"/>
                    </a:cxn>
                    <a:cxn ang="T11">
                      <a:pos x="T6" y="T7"/>
                    </a:cxn>
                  </a:cxnLst>
                  <a:rect l="T12" t="T13" r="T14" b="T15"/>
                  <a:pathLst>
                    <a:path w="48" h="47">
                      <a:moveTo>
                        <a:pt x="0" y="0"/>
                      </a:moveTo>
                      <a:lnTo>
                        <a:pt x="48" y="23"/>
                      </a:lnTo>
                      <a:lnTo>
                        <a:pt x="0" y="47"/>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10" name="Group 46"/>
              <p:cNvGrpSpPr>
                <a:grpSpLocks/>
              </p:cNvGrpSpPr>
              <p:nvPr/>
            </p:nvGrpSpPr>
            <p:grpSpPr bwMode="auto">
              <a:xfrm>
                <a:off x="4233" y="3175"/>
                <a:ext cx="1479" cy="525"/>
                <a:chOff x="4233" y="3175"/>
                <a:chExt cx="1479" cy="525"/>
              </a:xfrm>
            </p:grpSpPr>
            <p:sp>
              <p:nvSpPr>
                <p:cNvPr id="63" name="Rectangle 47"/>
                <p:cNvSpPr>
                  <a:spLocks noChangeArrowheads="1"/>
                </p:cNvSpPr>
                <p:nvPr/>
              </p:nvSpPr>
              <p:spPr bwMode="auto">
                <a:xfrm>
                  <a:off x="4318" y="3179"/>
                  <a:ext cx="610" cy="22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64" name="Rectangle 48"/>
                <p:cNvSpPr>
                  <a:spLocks noChangeArrowheads="1"/>
                </p:cNvSpPr>
                <p:nvPr/>
              </p:nvSpPr>
              <p:spPr bwMode="auto">
                <a:xfrm>
                  <a:off x="4345" y="3175"/>
                  <a:ext cx="465"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Electrical</a:t>
                  </a:r>
                  <a:endParaRPr lang="en-US" altLang="en-US" b="1"/>
                </a:p>
              </p:txBody>
            </p:sp>
            <p:sp>
              <p:nvSpPr>
                <p:cNvPr id="65" name="Rectangle 49"/>
                <p:cNvSpPr>
                  <a:spLocks noChangeArrowheads="1"/>
                </p:cNvSpPr>
                <p:nvPr/>
              </p:nvSpPr>
              <p:spPr bwMode="auto">
                <a:xfrm>
                  <a:off x="4345" y="3290"/>
                  <a:ext cx="589"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Engineering</a:t>
                  </a:r>
                  <a:endParaRPr lang="en-US" altLang="en-US" b="1"/>
                </a:p>
              </p:txBody>
            </p:sp>
            <p:sp>
              <p:nvSpPr>
                <p:cNvPr id="66" name="Freeform 50"/>
                <p:cNvSpPr>
                  <a:spLocks/>
                </p:cNvSpPr>
                <p:nvPr/>
              </p:nvSpPr>
              <p:spPr bwMode="auto">
                <a:xfrm>
                  <a:off x="5015" y="3322"/>
                  <a:ext cx="697" cy="378"/>
                </a:xfrm>
                <a:custGeom>
                  <a:avLst/>
                  <a:gdLst>
                    <a:gd name="T0" fmla="*/ 64 w 697"/>
                    <a:gd name="T1" fmla="*/ 162 h 378"/>
                    <a:gd name="T2" fmla="*/ 5 w 697"/>
                    <a:gd name="T3" fmla="*/ 179 h 378"/>
                    <a:gd name="T4" fmla="*/ 72 w 697"/>
                    <a:gd name="T5" fmla="*/ 199 h 378"/>
                    <a:gd name="T6" fmla="*/ 18 w 697"/>
                    <a:gd name="T7" fmla="*/ 245 h 378"/>
                    <a:gd name="T8" fmla="*/ 90 w 697"/>
                    <a:gd name="T9" fmla="*/ 266 h 378"/>
                    <a:gd name="T10" fmla="*/ 49 w 697"/>
                    <a:gd name="T11" fmla="*/ 312 h 378"/>
                    <a:gd name="T12" fmla="*/ 142 w 697"/>
                    <a:gd name="T13" fmla="*/ 319 h 378"/>
                    <a:gd name="T14" fmla="*/ 157 w 697"/>
                    <a:gd name="T15" fmla="*/ 371 h 378"/>
                    <a:gd name="T16" fmla="*/ 237 w 697"/>
                    <a:gd name="T17" fmla="*/ 351 h 378"/>
                    <a:gd name="T18" fmla="*/ 294 w 697"/>
                    <a:gd name="T19" fmla="*/ 378 h 378"/>
                    <a:gd name="T20" fmla="*/ 340 w 697"/>
                    <a:gd name="T21" fmla="*/ 353 h 378"/>
                    <a:gd name="T22" fmla="*/ 387 w 697"/>
                    <a:gd name="T23" fmla="*/ 378 h 378"/>
                    <a:gd name="T24" fmla="*/ 426 w 697"/>
                    <a:gd name="T25" fmla="*/ 348 h 378"/>
                    <a:gd name="T26" fmla="*/ 488 w 697"/>
                    <a:gd name="T27" fmla="*/ 368 h 378"/>
                    <a:gd name="T28" fmla="*/ 542 w 697"/>
                    <a:gd name="T29" fmla="*/ 328 h 378"/>
                    <a:gd name="T30" fmla="*/ 644 w 697"/>
                    <a:gd name="T31" fmla="*/ 340 h 378"/>
                    <a:gd name="T32" fmla="*/ 617 w 697"/>
                    <a:gd name="T33" fmla="*/ 292 h 378"/>
                    <a:gd name="T34" fmla="*/ 688 w 697"/>
                    <a:gd name="T35" fmla="*/ 287 h 378"/>
                    <a:gd name="T36" fmla="*/ 640 w 697"/>
                    <a:gd name="T37" fmla="*/ 233 h 378"/>
                    <a:gd name="T38" fmla="*/ 697 w 697"/>
                    <a:gd name="T39" fmla="*/ 204 h 378"/>
                    <a:gd name="T40" fmla="*/ 624 w 697"/>
                    <a:gd name="T41" fmla="*/ 169 h 378"/>
                    <a:gd name="T42" fmla="*/ 665 w 697"/>
                    <a:gd name="T43" fmla="*/ 121 h 378"/>
                    <a:gd name="T44" fmla="*/ 586 w 697"/>
                    <a:gd name="T45" fmla="*/ 120 h 378"/>
                    <a:gd name="T46" fmla="*/ 617 w 697"/>
                    <a:gd name="T47" fmla="*/ 66 h 378"/>
                    <a:gd name="T48" fmla="*/ 518 w 697"/>
                    <a:gd name="T49" fmla="*/ 72 h 378"/>
                    <a:gd name="T50" fmla="*/ 513 w 697"/>
                    <a:gd name="T51" fmla="*/ 16 h 378"/>
                    <a:gd name="T52" fmla="*/ 412 w 697"/>
                    <a:gd name="T53" fmla="*/ 41 h 378"/>
                    <a:gd name="T54" fmla="*/ 376 w 697"/>
                    <a:gd name="T55" fmla="*/ 0 h 378"/>
                    <a:gd name="T56" fmla="*/ 310 w 697"/>
                    <a:gd name="T57" fmla="*/ 38 h 378"/>
                    <a:gd name="T58" fmla="*/ 248 w 697"/>
                    <a:gd name="T59" fmla="*/ 0 h 378"/>
                    <a:gd name="T60" fmla="*/ 211 w 697"/>
                    <a:gd name="T61" fmla="*/ 56 h 378"/>
                    <a:gd name="T62" fmla="*/ 142 w 697"/>
                    <a:gd name="T63" fmla="*/ 26 h 378"/>
                    <a:gd name="T64" fmla="*/ 145 w 697"/>
                    <a:gd name="T65" fmla="*/ 75 h 378"/>
                    <a:gd name="T66" fmla="*/ 57 w 697"/>
                    <a:gd name="T67" fmla="*/ 62 h 378"/>
                    <a:gd name="T68" fmla="*/ 80 w 697"/>
                    <a:gd name="T69" fmla="*/ 112 h 378"/>
                    <a:gd name="T70" fmla="*/ 0 w 697"/>
                    <a:gd name="T71" fmla="*/ 110 h 378"/>
                    <a:gd name="T72" fmla="*/ 64 w 697"/>
                    <a:gd name="T73" fmla="*/ 162 h 37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97"/>
                    <a:gd name="T112" fmla="*/ 0 h 378"/>
                    <a:gd name="T113" fmla="*/ 697 w 697"/>
                    <a:gd name="T114" fmla="*/ 378 h 378"/>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97" h="378">
                      <a:moveTo>
                        <a:pt x="64" y="162"/>
                      </a:moveTo>
                      <a:lnTo>
                        <a:pt x="5" y="179"/>
                      </a:lnTo>
                      <a:lnTo>
                        <a:pt x="72" y="199"/>
                      </a:lnTo>
                      <a:lnTo>
                        <a:pt x="18" y="245"/>
                      </a:lnTo>
                      <a:lnTo>
                        <a:pt x="90" y="266"/>
                      </a:lnTo>
                      <a:lnTo>
                        <a:pt x="49" y="312"/>
                      </a:lnTo>
                      <a:lnTo>
                        <a:pt x="142" y="319"/>
                      </a:lnTo>
                      <a:lnTo>
                        <a:pt x="157" y="371"/>
                      </a:lnTo>
                      <a:lnTo>
                        <a:pt x="237" y="351"/>
                      </a:lnTo>
                      <a:lnTo>
                        <a:pt x="294" y="378"/>
                      </a:lnTo>
                      <a:lnTo>
                        <a:pt x="340" y="353"/>
                      </a:lnTo>
                      <a:lnTo>
                        <a:pt x="387" y="378"/>
                      </a:lnTo>
                      <a:lnTo>
                        <a:pt x="426" y="348"/>
                      </a:lnTo>
                      <a:lnTo>
                        <a:pt x="488" y="368"/>
                      </a:lnTo>
                      <a:lnTo>
                        <a:pt x="542" y="328"/>
                      </a:lnTo>
                      <a:lnTo>
                        <a:pt x="644" y="340"/>
                      </a:lnTo>
                      <a:lnTo>
                        <a:pt x="617" y="292"/>
                      </a:lnTo>
                      <a:lnTo>
                        <a:pt x="688" y="287"/>
                      </a:lnTo>
                      <a:lnTo>
                        <a:pt x="640" y="233"/>
                      </a:lnTo>
                      <a:lnTo>
                        <a:pt x="697" y="204"/>
                      </a:lnTo>
                      <a:lnTo>
                        <a:pt x="624" y="169"/>
                      </a:lnTo>
                      <a:lnTo>
                        <a:pt x="665" y="121"/>
                      </a:lnTo>
                      <a:lnTo>
                        <a:pt x="586" y="120"/>
                      </a:lnTo>
                      <a:lnTo>
                        <a:pt x="617" y="66"/>
                      </a:lnTo>
                      <a:lnTo>
                        <a:pt x="518" y="72"/>
                      </a:lnTo>
                      <a:lnTo>
                        <a:pt x="513" y="16"/>
                      </a:lnTo>
                      <a:lnTo>
                        <a:pt x="412" y="41"/>
                      </a:lnTo>
                      <a:lnTo>
                        <a:pt x="376" y="0"/>
                      </a:lnTo>
                      <a:lnTo>
                        <a:pt x="310" y="38"/>
                      </a:lnTo>
                      <a:lnTo>
                        <a:pt x="248" y="0"/>
                      </a:lnTo>
                      <a:lnTo>
                        <a:pt x="211" y="56"/>
                      </a:lnTo>
                      <a:lnTo>
                        <a:pt x="142" y="26"/>
                      </a:lnTo>
                      <a:lnTo>
                        <a:pt x="145" y="75"/>
                      </a:lnTo>
                      <a:lnTo>
                        <a:pt x="57" y="62"/>
                      </a:lnTo>
                      <a:lnTo>
                        <a:pt x="80" y="112"/>
                      </a:lnTo>
                      <a:lnTo>
                        <a:pt x="0" y="110"/>
                      </a:lnTo>
                      <a:lnTo>
                        <a:pt x="64" y="16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7" name="Freeform 51"/>
                <p:cNvSpPr>
                  <a:spLocks/>
                </p:cNvSpPr>
                <p:nvPr/>
              </p:nvSpPr>
              <p:spPr bwMode="auto">
                <a:xfrm>
                  <a:off x="5015" y="3322"/>
                  <a:ext cx="697" cy="378"/>
                </a:xfrm>
                <a:custGeom>
                  <a:avLst/>
                  <a:gdLst>
                    <a:gd name="T0" fmla="*/ 64 w 697"/>
                    <a:gd name="T1" fmla="*/ 162 h 378"/>
                    <a:gd name="T2" fmla="*/ 5 w 697"/>
                    <a:gd name="T3" fmla="*/ 179 h 378"/>
                    <a:gd name="T4" fmla="*/ 72 w 697"/>
                    <a:gd name="T5" fmla="*/ 199 h 378"/>
                    <a:gd name="T6" fmla="*/ 18 w 697"/>
                    <a:gd name="T7" fmla="*/ 245 h 378"/>
                    <a:gd name="T8" fmla="*/ 90 w 697"/>
                    <a:gd name="T9" fmla="*/ 266 h 378"/>
                    <a:gd name="T10" fmla="*/ 49 w 697"/>
                    <a:gd name="T11" fmla="*/ 312 h 378"/>
                    <a:gd name="T12" fmla="*/ 142 w 697"/>
                    <a:gd name="T13" fmla="*/ 319 h 378"/>
                    <a:gd name="T14" fmla="*/ 157 w 697"/>
                    <a:gd name="T15" fmla="*/ 371 h 378"/>
                    <a:gd name="T16" fmla="*/ 237 w 697"/>
                    <a:gd name="T17" fmla="*/ 351 h 378"/>
                    <a:gd name="T18" fmla="*/ 294 w 697"/>
                    <a:gd name="T19" fmla="*/ 378 h 378"/>
                    <a:gd name="T20" fmla="*/ 340 w 697"/>
                    <a:gd name="T21" fmla="*/ 353 h 378"/>
                    <a:gd name="T22" fmla="*/ 387 w 697"/>
                    <a:gd name="T23" fmla="*/ 378 h 378"/>
                    <a:gd name="T24" fmla="*/ 426 w 697"/>
                    <a:gd name="T25" fmla="*/ 348 h 378"/>
                    <a:gd name="T26" fmla="*/ 488 w 697"/>
                    <a:gd name="T27" fmla="*/ 368 h 378"/>
                    <a:gd name="T28" fmla="*/ 542 w 697"/>
                    <a:gd name="T29" fmla="*/ 328 h 378"/>
                    <a:gd name="T30" fmla="*/ 644 w 697"/>
                    <a:gd name="T31" fmla="*/ 340 h 378"/>
                    <a:gd name="T32" fmla="*/ 617 w 697"/>
                    <a:gd name="T33" fmla="*/ 292 h 378"/>
                    <a:gd name="T34" fmla="*/ 688 w 697"/>
                    <a:gd name="T35" fmla="*/ 287 h 378"/>
                    <a:gd name="T36" fmla="*/ 640 w 697"/>
                    <a:gd name="T37" fmla="*/ 233 h 378"/>
                    <a:gd name="T38" fmla="*/ 697 w 697"/>
                    <a:gd name="T39" fmla="*/ 204 h 378"/>
                    <a:gd name="T40" fmla="*/ 624 w 697"/>
                    <a:gd name="T41" fmla="*/ 169 h 378"/>
                    <a:gd name="T42" fmla="*/ 665 w 697"/>
                    <a:gd name="T43" fmla="*/ 121 h 378"/>
                    <a:gd name="T44" fmla="*/ 586 w 697"/>
                    <a:gd name="T45" fmla="*/ 120 h 378"/>
                    <a:gd name="T46" fmla="*/ 617 w 697"/>
                    <a:gd name="T47" fmla="*/ 66 h 378"/>
                    <a:gd name="T48" fmla="*/ 518 w 697"/>
                    <a:gd name="T49" fmla="*/ 72 h 378"/>
                    <a:gd name="T50" fmla="*/ 513 w 697"/>
                    <a:gd name="T51" fmla="*/ 16 h 378"/>
                    <a:gd name="T52" fmla="*/ 412 w 697"/>
                    <a:gd name="T53" fmla="*/ 41 h 378"/>
                    <a:gd name="T54" fmla="*/ 376 w 697"/>
                    <a:gd name="T55" fmla="*/ 0 h 378"/>
                    <a:gd name="T56" fmla="*/ 310 w 697"/>
                    <a:gd name="T57" fmla="*/ 38 h 378"/>
                    <a:gd name="T58" fmla="*/ 248 w 697"/>
                    <a:gd name="T59" fmla="*/ 0 h 378"/>
                    <a:gd name="T60" fmla="*/ 211 w 697"/>
                    <a:gd name="T61" fmla="*/ 56 h 378"/>
                    <a:gd name="T62" fmla="*/ 142 w 697"/>
                    <a:gd name="T63" fmla="*/ 26 h 378"/>
                    <a:gd name="T64" fmla="*/ 145 w 697"/>
                    <a:gd name="T65" fmla="*/ 75 h 378"/>
                    <a:gd name="T66" fmla="*/ 57 w 697"/>
                    <a:gd name="T67" fmla="*/ 62 h 378"/>
                    <a:gd name="T68" fmla="*/ 80 w 697"/>
                    <a:gd name="T69" fmla="*/ 112 h 378"/>
                    <a:gd name="T70" fmla="*/ 0 w 697"/>
                    <a:gd name="T71" fmla="*/ 110 h 378"/>
                    <a:gd name="T72" fmla="*/ 64 w 697"/>
                    <a:gd name="T73" fmla="*/ 162 h 37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97"/>
                    <a:gd name="T112" fmla="*/ 0 h 378"/>
                    <a:gd name="T113" fmla="*/ 697 w 697"/>
                    <a:gd name="T114" fmla="*/ 378 h 378"/>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97" h="378">
                      <a:moveTo>
                        <a:pt x="64" y="162"/>
                      </a:moveTo>
                      <a:lnTo>
                        <a:pt x="5" y="179"/>
                      </a:lnTo>
                      <a:lnTo>
                        <a:pt x="72" y="199"/>
                      </a:lnTo>
                      <a:lnTo>
                        <a:pt x="18" y="245"/>
                      </a:lnTo>
                      <a:lnTo>
                        <a:pt x="90" y="266"/>
                      </a:lnTo>
                      <a:lnTo>
                        <a:pt x="49" y="312"/>
                      </a:lnTo>
                      <a:lnTo>
                        <a:pt x="142" y="319"/>
                      </a:lnTo>
                      <a:lnTo>
                        <a:pt x="157" y="371"/>
                      </a:lnTo>
                      <a:lnTo>
                        <a:pt x="237" y="351"/>
                      </a:lnTo>
                      <a:lnTo>
                        <a:pt x="294" y="378"/>
                      </a:lnTo>
                      <a:lnTo>
                        <a:pt x="340" y="353"/>
                      </a:lnTo>
                      <a:lnTo>
                        <a:pt x="387" y="378"/>
                      </a:lnTo>
                      <a:lnTo>
                        <a:pt x="426" y="348"/>
                      </a:lnTo>
                      <a:lnTo>
                        <a:pt x="488" y="368"/>
                      </a:lnTo>
                      <a:lnTo>
                        <a:pt x="542" y="328"/>
                      </a:lnTo>
                      <a:lnTo>
                        <a:pt x="644" y="340"/>
                      </a:lnTo>
                      <a:lnTo>
                        <a:pt x="617" y="292"/>
                      </a:lnTo>
                      <a:lnTo>
                        <a:pt x="688" y="287"/>
                      </a:lnTo>
                      <a:lnTo>
                        <a:pt x="640" y="233"/>
                      </a:lnTo>
                      <a:lnTo>
                        <a:pt x="697" y="204"/>
                      </a:lnTo>
                      <a:lnTo>
                        <a:pt x="624" y="169"/>
                      </a:lnTo>
                      <a:lnTo>
                        <a:pt x="665" y="121"/>
                      </a:lnTo>
                      <a:lnTo>
                        <a:pt x="586" y="120"/>
                      </a:lnTo>
                      <a:lnTo>
                        <a:pt x="617" y="66"/>
                      </a:lnTo>
                      <a:lnTo>
                        <a:pt x="518" y="72"/>
                      </a:lnTo>
                      <a:lnTo>
                        <a:pt x="513" y="16"/>
                      </a:lnTo>
                      <a:lnTo>
                        <a:pt x="412" y="41"/>
                      </a:lnTo>
                      <a:lnTo>
                        <a:pt x="376" y="0"/>
                      </a:lnTo>
                      <a:lnTo>
                        <a:pt x="310" y="38"/>
                      </a:lnTo>
                      <a:lnTo>
                        <a:pt x="248" y="0"/>
                      </a:lnTo>
                      <a:lnTo>
                        <a:pt x="211" y="56"/>
                      </a:lnTo>
                      <a:lnTo>
                        <a:pt x="142" y="26"/>
                      </a:lnTo>
                      <a:lnTo>
                        <a:pt x="145" y="75"/>
                      </a:lnTo>
                      <a:lnTo>
                        <a:pt x="57" y="62"/>
                      </a:lnTo>
                      <a:lnTo>
                        <a:pt x="80" y="112"/>
                      </a:lnTo>
                      <a:lnTo>
                        <a:pt x="0" y="110"/>
                      </a:lnTo>
                      <a:lnTo>
                        <a:pt x="64" y="162"/>
                      </a:lnTo>
                    </a:path>
                  </a:pathLst>
                </a:custGeom>
                <a:noFill/>
                <a:ln w="31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68" name="Freeform 52"/>
                <p:cNvSpPr>
                  <a:spLocks/>
                </p:cNvSpPr>
                <p:nvPr/>
              </p:nvSpPr>
              <p:spPr bwMode="auto">
                <a:xfrm>
                  <a:off x="4958" y="3264"/>
                  <a:ext cx="697" cy="378"/>
                </a:xfrm>
                <a:custGeom>
                  <a:avLst/>
                  <a:gdLst>
                    <a:gd name="T0" fmla="*/ 62 w 697"/>
                    <a:gd name="T1" fmla="*/ 163 h 378"/>
                    <a:gd name="T2" fmla="*/ 5 w 697"/>
                    <a:gd name="T3" fmla="*/ 178 h 378"/>
                    <a:gd name="T4" fmla="*/ 72 w 697"/>
                    <a:gd name="T5" fmla="*/ 199 h 378"/>
                    <a:gd name="T6" fmla="*/ 18 w 697"/>
                    <a:gd name="T7" fmla="*/ 245 h 378"/>
                    <a:gd name="T8" fmla="*/ 90 w 697"/>
                    <a:gd name="T9" fmla="*/ 266 h 378"/>
                    <a:gd name="T10" fmla="*/ 49 w 697"/>
                    <a:gd name="T11" fmla="*/ 311 h 378"/>
                    <a:gd name="T12" fmla="*/ 142 w 697"/>
                    <a:gd name="T13" fmla="*/ 319 h 378"/>
                    <a:gd name="T14" fmla="*/ 155 w 697"/>
                    <a:gd name="T15" fmla="*/ 370 h 378"/>
                    <a:gd name="T16" fmla="*/ 235 w 697"/>
                    <a:gd name="T17" fmla="*/ 352 h 378"/>
                    <a:gd name="T18" fmla="*/ 294 w 697"/>
                    <a:gd name="T19" fmla="*/ 378 h 378"/>
                    <a:gd name="T20" fmla="*/ 340 w 697"/>
                    <a:gd name="T21" fmla="*/ 352 h 378"/>
                    <a:gd name="T22" fmla="*/ 385 w 697"/>
                    <a:gd name="T23" fmla="*/ 378 h 378"/>
                    <a:gd name="T24" fmla="*/ 426 w 697"/>
                    <a:gd name="T25" fmla="*/ 347 h 378"/>
                    <a:gd name="T26" fmla="*/ 487 w 697"/>
                    <a:gd name="T27" fmla="*/ 368 h 378"/>
                    <a:gd name="T28" fmla="*/ 542 w 697"/>
                    <a:gd name="T29" fmla="*/ 327 h 378"/>
                    <a:gd name="T30" fmla="*/ 643 w 697"/>
                    <a:gd name="T31" fmla="*/ 340 h 378"/>
                    <a:gd name="T32" fmla="*/ 617 w 697"/>
                    <a:gd name="T33" fmla="*/ 293 h 378"/>
                    <a:gd name="T34" fmla="*/ 686 w 697"/>
                    <a:gd name="T35" fmla="*/ 288 h 378"/>
                    <a:gd name="T36" fmla="*/ 638 w 697"/>
                    <a:gd name="T37" fmla="*/ 234 h 378"/>
                    <a:gd name="T38" fmla="*/ 697 w 697"/>
                    <a:gd name="T39" fmla="*/ 202 h 378"/>
                    <a:gd name="T40" fmla="*/ 622 w 697"/>
                    <a:gd name="T41" fmla="*/ 170 h 378"/>
                    <a:gd name="T42" fmla="*/ 665 w 697"/>
                    <a:gd name="T43" fmla="*/ 122 h 378"/>
                    <a:gd name="T44" fmla="*/ 586 w 697"/>
                    <a:gd name="T45" fmla="*/ 120 h 378"/>
                    <a:gd name="T46" fmla="*/ 617 w 697"/>
                    <a:gd name="T47" fmla="*/ 64 h 378"/>
                    <a:gd name="T48" fmla="*/ 518 w 697"/>
                    <a:gd name="T49" fmla="*/ 73 h 378"/>
                    <a:gd name="T50" fmla="*/ 511 w 697"/>
                    <a:gd name="T51" fmla="*/ 17 h 378"/>
                    <a:gd name="T52" fmla="*/ 411 w 697"/>
                    <a:gd name="T53" fmla="*/ 41 h 378"/>
                    <a:gd name="T54" fmla="*/ 374 w 697"/>
                    <a:gd name="T55" fmla="*/ 0 h 378"/>
                    <a:gd name="T56" fmla="*/ 310 w 697"/>
                    <a:gd name="T57" fmla="*/ 36 h 378"/>
                    <a:gd name="T58" fmla="*/ 248 w 697"/>
                    <a:gd name="T59" fmla="*/ 0 h 378"/>
                    <a:gd name="T60" fmla="*/ 209 w 697"/>
                    <a:gd name="T61" fmla="*/ 56 h 378"/>
                    <a:gd name="T62" fmla="*/ 142 w 697"/>
                    <a:gd name="T63" fmla="*/ 27 h 378"/>
                    <a:gd name="T64" fmla="*/ 144 w 697"/>
                    <a:gd name="T65" fmla="*/ 76 h 378"/>
                    <a:gd name="T66" fmla="*/ 57 w 697"/>
                    <a:gd name="T67" fmla="*/ 61 h 378"/>
                    <a:gd name="T68" fmla="*/ 78 w 697"/>
                    <a:gd name="T69" fmla="*/ 112 h 378"/>
                    <a:gd name="T70" fmla="*/ 0 w 697"/>
                    <a:gd name="T71" fmla="*/ 110 h 378"/>
                    <a:gd name="T72" fmla="*/ 62 w 697"/>
                    <a:gd name="T73" fmla="*/ 163 h 37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97"/>
                    <a:gd name="T112" fmla="*/ 0 h 378"/>
                    <a:gd name="T113" fmla="*/ 697 w 697"/>
                    <a:gd name="T114" fmla="*/ 378 h 378"/>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97" h="378">
                      <a:moveTo>
                        <a:pt x="62" y="163"/>
                      </a:moveTo>
                      <a:lnTo>
                        <a:pt x="5" y="178"/>
                      </a:lnTo>
                      <a:lnTo>
                        <a:pt x="72" y="199"/>
                      </a:lnTo>
                      <a:lnTo>
                        <a:pt x="18" y="245"/>
                      </a:lnTo>
                      <a:lnTo>
                        <a:pt x="90" y="266"/>
                      </a:lnTo>
                      <a:lnTo>
                        <a:pt x="49" y="311"/>
                      </a:lnTo>
                      <a:lnTo>
                        <a:pt x="142" y="319"/>
                      </a:lnTo>
                      <a:lnTo>
                        <a:pt x="155" y="370"/>
                      </a:lnTo>
                      <a:lnTo>
                        <a:pt x="235" y="352"/>
                      </a:lnTo>
                      <a:lnTo>
                        <a:pt x="294" y="378"/>
                      </a:lnTo>
                      <a:lnTo>
                        <a:pt x="340" y="352"/>
                      </a:lnTo>
                      <a:lnTo>
                        <a:pt x="385" y="378"/>
                      </a:lnTo>
                      <a:lnTo>
                        <a:pt x="426" y="347"/>
                      </a:lnTo>
                      <a:lnTo>
                        <a:pt x="487" y="368"/>
                      </a:lnTo>
                      <a:lnTo>
                        <a:pt x="542" y="327"/>
                      </a:lnTo>
                      <a:lnTo>
                        <a:pt x="643" y="340"/>
                      </a:lnTo>
                      <a:lnTo>
                        <a:pt x="617" y="293"/>
                      </a:lnTo>
                      <a:lnTo>
                        <a:pt x="686" y="288"/>
                      </a:lnTo>
                      <a:lnTo>
                        <a:pt x="638" y="234"/>
                      </a:lnTo>
                      <a:lnTo>
                        <a:pt x="697" y="202"/>
                      </a:lnTo>
                      <a:lnTo>
                        <a:pt x="622" y="170"/>
                      </a:lnTo>
                      <a:lnTo>
                        <a:pt x="665" y="122"/>
                      </a:lnTo>
                      <a:lnTo>
                        <a:pt x="586" y="120"/>
                      </a:lnTo>
                      <a:lnTo>
                        <a:pt x="617" y="64"/>
                      </a:lnTo>
                      <a:lnTo>
                        <a:pt x="518" y="73"/>
                      </a:lnTo>
                      <a:lnTo>
                        <a:pt x="511" y="17"/>
                      </a:lnTo>
                      <a:lnTo>
                        <a:pt x="411" y="41"/>
                      </a:lnTo>
                      <a:lnTo>
                        <a:pt x="374" y="0"/>
                      </a:lnTo>
                      <a:lnTo>
                        <a:pt x="310" y="36"/>
                      </a:lnTo>
                      <a:lnTo>
                        <a:pt x="248" y="0"/>
                      </a:lnTo>
                      <a:lnTo>
                        <a:pt x="209" y="56"/>
                      </a:lnTo>
                      <a:lnTo>
                        <a:pt x="142" y="27"/>
                      </a:lnTo>
                      <a:lnTo>
                        <a:pt x="144" y="76"/>
                      </a:lnTo>
                      <a:lnTo>
                        <a:pt x="57" y="61"/>
                      </a:lnTo>
                      <a:lnTo>
                        <a:pt x="78" y="112"/>
                      </a:lnTo>
                      <a:lnTo>
                        <a:pt x="0" y="110"/>
                      </a:lnTo>
                      <a:lnTo>
                        <a:pt x="62" y="163"/>
                      </a:lnTo>
                      <a:close/>
                    </a:path>
                  </a:pathLst>
                </a:custGeom>
                <a:solidFill>
                  <a:srgbClr val="FFFF00"/>
                </a:solidFill>
                <a:ln w="3175">
                  <a:solidFill>
                    <a:srgbClr val="000000"/>
                  </a:solidFill>
                  <a:round/>
                  <a:headEnd/>
                  <a:tailEnd/>
                </a:ln>
              </p:spPr>
              <p:txBody>
                <a:bodyPr/>
                <a:lstStyle/>
                <a:p>
                  <a:endParaRPr lang="en-GB"/>
                </a:p>
              </p:txBody>
            </p:sp>
            <p:sp>
              <p:nvSpPr>
                <p:cNvPr id="69" name="Rectangle 53"/>
                <p:cNvSpPr>
                  <a:spLocks noChangeArrowheads="1"/>
                </p:cNvSpPr>
                <p:nvPr/>
              </p:nvSpPr>
              <p:spPr bwMode="auto">
                <a:xfrm>
                  <a:off x="5141" y="3394"/>
                  <a:ext cx="362"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Physics</a:t>
                  </a:r>
                  <a:endParaRPr lang="en-US" altLang="en-US" b="1"/>
                </a:p>
              </p:txBody>
            </p:sp>
            <p:sp>
              <p:nvSpPr>
                <p:cNvPr id="70" name="Line 54"/>
                <p:cNvSpPr>
                  <a:spLocks noChangeShapeType="1"/>
                </p:cNvSpPr>
                <p:nvPr/>
              </p:nvSpPr>
              <p:spPr bwMode="auto">
                <a:xfrm>
                  <a:off x="4233" y="3439"/>
                  <a:ext cx="674"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71" name="Freeform 55"/>
                <p:cNvSpPr>
                  <a:spLocks/>
                </p:cNvSpPr>
                <p:nvPr/>
              </p:nvSpPr>
              <p:spPr bwMode="auto">
                <a:xfrm>
                  <a:off x="4901" y="3416"/>
                  <a:ext cx="47" cy="48"/>
                </a:xfrm>
                <a:custGeom>
                  <a:avLst/>
                  <a:gdLst>
                    <a:gd name="T0" fmla="*/ 0 w 47"/>
                    <a:gd name="T1" fmla="*/ 0 h 48"/>
                    <a:gd name="T2" fmla="*/ 47 w 47"/>
                    <a:gd name="T3" fmla="*/ 23 h 48"/>
                    <a:gd name="T4" fmla="*/ 0 w 47"/>
                    <a:gd name="T5" fmla="*/ 48 h 48"/>
                    <a:gd name="T6" fmla="*/ 0 w 47"/>
                    <a:gd name="T7" fmla="*/ 0 h 48"/>
                    <a:gd name="T8" fmla="*/ 0 60000 65536"/>
                    <a:gd name="T9" fmla="*/ 0 60000 65536"/>
                    <a:gd name="T10" fmla="*/ 0 60000 65536"/>
                    <a:gd name="T11" fmla="*/ 0 60000 65536"/>
                    <a:gd name="T12" fmla="*/ 0 w 47"/>
                    <a:gd name="T13" fmla="*/ 0 h 48"/>
                    <a:gd name="T14" fmla="*/ 47 w 47"/>
                    <a:gd name="T15" fmla="*/ 48 h 48"/>
                  </a:gdLst>
                  <a:ahLst/>
                  <a:cxnLst>
                    <a:cxn ang="T8">
                      <a:pos x="T0" y="T1"/>
                    </a:cxn>
                    <a:cxn ang="T9">
                      <a:pos x="T2" y="T3"/>
                    </a:cxn>
                    <a:cxn ang="T10">
                      <a:pos x="T4" y="T5"/>
                    </a:cxn>
                    <a:cxn ang="T11">
                      <a:pos x="T6" y="T7"/>
                    </a:cxn>
                  </a:cxnLst>
                  <a:rect l="T12" t="T13" r="T14" b="T15"/>
                  <a:pathLst>
                    <a:path w="47" h="48">
                      <a:moveTo>
                        <a:pt x="0" y="0"/>
                      </a:moveTo>
                      <a:lnTo>
                        <a:pt x="47" y="23"/>
                      </a:lnTo>
                      <a:lnTo>
                        <a:pt x="0" y="4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11" name="Group 56"/>
              <p:cNvGrpSpPr>
                <a:grpSpLocks/>
              </p:cNvGrpSpPr>
              <p:nvPr/>
            </p:nvGrpSpPr>
            <p:grpSpPr bwMode="auto">
              <a:xfrm>
                <a:off x="3160" y="1100"/>
                <a:ext cx="775" cy="641"/>
                <a:chOff x="3160" y="1100"/>
                <a:chExt cx="775" cy="641"/>
              </a:xfrm>
            </p:grpSpPr>
            <p:sp>
              <p:nvSpPr>
                <p:cNvPr id="58" name="Rectangle 57"/>
                <p:cNvSpPr>
                  <a:spLocks noChangeArrowheads="1"/>
                </p:cNvSpPr>
                <p:nvPr/>
              </p:nvSpPr>
              <p:spPr bwMode="auto">
                <a:xfrm>
                  <a:off x="3160" y="1255"/>
                  <a:ext cx="753" cy="486"/>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59" name="Rectangle 58"/>
                <p:cNvSpPr>
                  <a:spLocks noChangeArrowheads="1"/>
                </p:cNvSpPr>
                <p:nvPr/>
              </p:nvSpPr>
              <p:spPr bwMode="auto">
                <a:xfrm>
                  <a:off x="3390" y="1372"/>
                  <a:ext cx="340"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Virtual</a:t>
                  </a:r>
                  <a:endParaRPr lang="en-US" altLang="en-US" b="1"/>
                </a:p>
              </p:txBody>
            </p:sp>
            <p:sp>
              <p:nvSpPr>
                <p:cNvPr id="60" name="Rectangle 59"/>
                <p:cNvSpPr>
                  <a:spLocks noChangeArrowheads="1"/>
                </p:cNvSpPr>
                <p:nvPr/>
              </p:nvSpPr>
              <p:spPr bwMode="auto">
                <a:xfrm>
                  <a:off x="3348" y="1503"/>
                  <a:ext cx="423"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Machine</a:t>
                  </a:r>
                  <a:endParaRPr lang="en-US" altLang="en-US" b="1"/>
                </a:p>
              </p:txBody>
            </p:sp>
            <p:sp>
              <p:nvSpPr>
                <p:cNvPr id="61" name="Rectangle 60"/>
                <p:cNvSpPr>
                  <a:spLocks noChangeArrowheads="1"/>
                </p:cNvSpPr>
                <p:nvPr/>
              </p:nvSpPr>
              <p:spPr bwMode="auto">
                <a:xfrm>
                  <a:off x="3160" y="1100"/>
                  <a:ext cx="753" cy="155"/>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62" name="Rectangle 61"/>
                <p:cNvSpPr>
                  <a:spLocks noChangeArrowheads="1"/>
                </p:cNvSpPr>
                <p:nvPr/>
              </p:nvSpPr>
              <p:spPr bwMode="auto">
                <a:xfrm>
                  <a:off x="3220" y="1126"/>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nvGrpSpPr>
              <p:cNvPr id="12" name="Group 62"/>
              <p:cNvGrpSpPr>
                <a:grpSpLocks/>
              </p:cNvGrpSpPr>
              <p:nvPr/>
            </p:nvGrpSpPr>
            <p:grpSpPr bwMode="auto">
              <a:xfrm>
                <a:off x="3893" y="660"/>
                <a:ext cx="1605" cy="1402"/>
                <a:chOff x="3893" y="660"/>
                <a:chExt cx="1605" cy="1402"/>
              </a:xfrm>
            </p:grpSpPr>
            <p:grpSp>
              <p:nvGrpSpPr>
                <p:cNvPr id="48" name="Group 63"/>
                <p:cNvGrpSpPr>
                  <a:grpSpLocks/>
                </p:cNvGrpSpPr>
                <p:nvPr/>
              </p:nvGrpSpPr>
              <p:grpSpPr bwMode="auto">
                <a:xfrm>
                  <a:off x="3893" y="660"/>
                  <a:ext cx="810" cy="401"/>
                  <a:chOff x="3893" y="660"/>
                  <a:chExt cx="810" cy="401"/>
                </a:xfrm>
              </p:grpSpPr>
              <p:sp>
                <p:nvSpPr>
                  <p:cNvPr id="55" name="Rectangle 64"/>
                  <p:cNvSpPr>
                    <a:spLocks noChangeArrowheads="1"/>
                  </p:cNvSpPr>
                  <p:nvPr/>
                </p:nvSpPr>
                <p:spPr bwMode="auto">
                  <a:xfrm>
                    <a:off x="3893" y="660"/>
                    <a:ext cx="810" cy="40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56" name="Rectangle 65"/>
                  <p:cNvSpPr>
                    <a:spLocks noChangeArrowheads="1"/>
                  </p:cNvSpPr>
                  <p:nvPr/>
                </p:nvSpPr>
                <p:spPr bwMode="auto">
                  <a:xfrm>
                    <a:off x="4056" y="713"/>
                    <a:ext cx="507"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500" b="1">
                        <a:solidFill>
                          <a:srgbClr val="990000"/>
                        </a:solidFill>
                      </a:rPr>
                      <a:t>Software</a:t>
                    </a:r>
                    <a:endParaRPr lang="en-US" altLang="en-US" b="1">
                      <a:solidFill>
                        <a:srgbClr val="990000"/>
                      </a:solidFill>
                    </a:endParaRPr>
                  </a:p>
                </p:txBody>
              </p:sp>
              <p:sp>
                <p:nvSpPr>
                  <p:cNvPr id="57" name="Rectangle 66"/>
                  <p:cNvSpPr>
                    <a:spLocks noChangeArrowheads="1"/>
                  </p:cNvSpPr>
                  <p:nvPr/>
                </p:nvSpPr>
                <p:spPr bwMode="auto">
                  <a:xfrm>
                    <a:off x="4045" y="861"/>
                    <a:ext cx="541"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500" b="1">
                        <a:solidFill>
                          <a:srgbClr val="990000"/>
                        </a:solidFill>
                      </a:rPr>
                      <a:t>hierarchy</a:t>
                    </a:r>
                    <a:endParaRPr lang="en-US" altLang="en-US" b="1">
                      <a:solidFill>
                        <a:srgbClr val="990000"/>
                      </a:solidFill>
                    </a:endParaRPr>
                  </a:p>
                </p:txBody>
              </p:sp>
            </p:grpSp>
            <p:grpSp>
              <p:nvGrpSpPr>
                <p:cNvPr id="49" name="Group 67"/>
                <p:cNvGrpSpPr>
                  <a:grpSpLocks/>
                </p:cNvGrpSpPr>
                <p:nvPr/>
              </p:nvGrpSpPr>
              <p:grpSpPr bwMode="auto">
                <a:xfrm>
                  <a:off x="4723" y="1421"/>
                  <a:ext cx="775" cy="641"/>
                  <a:chOff x="4723" y="1421"/>
                  <a:chExt cx="775" cy="641"/>
                </a:xfrm>
              </p:grpSpPr>
              <p:sp>
                <p:nvSpPr>
                  <p:cNvPr id="50" name="Rectangle 68"/>
                  <p:cNvSpPr>
                    <a:spLocks noChangeArrowheads="1"/>
                  </p:cNvSpPr>
                  <p:nvPr/>
                </p:nvSpPr>
                <p:spPr bwMode="auto">
                  <a:xfrm>
                    <a:off x="4723" y="1575"/>
                    <a:ext cx="752" cy="487"/>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51" name="Rectangle 69"/>
                  <p:cNvSpPr>
                    <a:spLocks noChangeArrowheads="1"/>
                  </p:cNvSpPr>
                  <p:nvPr/>
                </p:nvSpPr>
                <p:spPr bwMode="auto">
                  <a:xfrm>
                    <a:off x="4879" y="1692"/>
                    <a:ext cx="487"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Assembly</a:t>
                    </a:r>
                    <a:endParaRPr lang="en-US" altLang="en-US" b="1"/>
                  </a:p>
                </p:txBody>
              </p:sp>
              <p:sp>
                <p:nvSpPr>
                  <p:cNvPr id="52" name="Rectangle 70"/>
                  <p:cNvSpPr>
                    <a:spLocks noChangeArrowheads="1"/>
                  </p:cNvSpPr>
                  <p:nvPr/>
                </p:nvSpPr>
                <p:spPr bwMode="auto">
                  <a:xfrm>
                    <a:off x="4878" y="1824"/>
                    <a:ext cx="488"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dirty="0">
                        <a:solidFill>
                          <a:srgbClr val="0000A0"/>
                        </a:solidFill>
                      </a:rPr>
                      <a:t>Language</a:t>
                    </a:r>
                    <a:endParaRPr lang="en-US" altLang="en-US" b="1" dirty="0"/>
                  </a:p>
                </p:txBody>
              </p:sp>
              <p:sp>
                <p:nvSpPr>
                  <p:cNvPr id="53" name="Rectangle 71"/>
                  <p:cNvSpPr>
                    <a:spLocks noChangeArrowheads="1"/>
                  </p:cNvSpPr>
                  <p:nvPr/>
                </p:nvSpPr>
                <p:spPr bwMode="auto">
                  <a:xfrm>
                    <a:off x="4723" y="1421"/>
                    <a:ext cx="752" cy="154"/>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54" name="Rectangle 72"/>
                  <p:cNvSpPr>
                    <a:spLocks noChangeArrowheads="1"/>
                  </p:cNvSpPr>
                  <p:nvPr/>
                </p:nvSpPr>
                <p:spPr bwMode="auto">
                  <a:xfrm>
                    <a:off x="4783" y="1447"/>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grpSp>
            <p:nvGrpSpPr>
              <p:cNvPr id="13" name="Group 73"/>
              <p:cNvGrpSpPr>
                <a:grpSpLocks/>
              </p:cNvGrpSpPr>
              <p:nvPr/>
            </p:nvGrpSpPr>
            <p:grpSpPr bwMode="auto">
              <a:xfrm>
                <a:off x="480" y="2400"/>
                <a:ext cx="1272" cy="1271"/>
                <a:chOff x="480" y="2400"/>
                <a:chExt cx="1272" cy="1271"/>
              </a:xfrm>
            </p:grpSpPr>
            <p:grpSp>
              <p:nvGrpSpPr>
                <p:cNvPr id="38" name="Group 74"/>
                <p:cNvGrpSpPr>
                  <a:grpSpLocks/>
                </p:cNvGrpSpPr>
                <p:nvPr/>
              </p:nvGrpSpPr>
              <p:grpSpPr bwMode="auto">
                <a:xfrm>
                  <a:off x="942" y="3294"/>
                  <a:ext cx="810" cy="377"/>
                  <a:chOff x="942" y="3294"/>
                  <a:chExt cx="810" cy="377"/>
                </a:xfrm>
              </p:grpSpPr>
              <p:sp>
                <p:nvSpPr>
                  <p:cNvPr id="45" name="Rectangle 75"/>
                  <p:cNvSpPr>
                    <a:spLocks noChangeArrowheads="1"/>
                  </p:cNvSpPr>
                  <p:nvPr/>
                </p:nvSpPr>
                <p:spPr bwMode="auto">
                  <a:xfrm>
                    <a:off x="942" y="3294"/>
                    <a:ext cx="810" cy="37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46" name="Rectangle 76"/>
                  <p:cNvSpPr>
                    <a:spLocks noChangeArrowheads="1"/>
                  </p:cNvSpPr>
                  <p:nvPr/>
                </p:nvSpPr>
                <p:spPr bwMode="auto">
                  <a:xfrm>
                    <a:off x="1083" y="3336"/>
                    <a:ext cx="548"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500" b="1">
                        <a:solidFill>
                          <a:srgbClr val="990000"/>
                        </a:solidFill>
                      </a:rPr>
                      <a:t>Hardware</a:t>
                    </a:r>
                    <a:endParaRPr lang="en-US" altLang="en-US" b="1">
                      <a:solidFill>
                        <a:srgbClr val="990000"/>
                      </a:solidFill>
                    </a:endParaRPr>
                  </a:p>
                </p:txBody>
              </p:sp>
              <p:sp>
                <p:nvSpPr>
                  <p:cNvPr id="47" name="Rectangle 77"/>
                  <p:cNvSpPr>
                    <a:spLocks noChangeArrowheads="1"/>
                  </p:cNvSpPr>
                  <p:nvPr/>
                </p:nvSpPr>
                <p:spPr bwMode="auto">
                  <a:xfrm>
                    <a:off x="1094" y="3484"/>
                    <a:ext cx="541"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500" b="1" dirty="0">
                        <a:solidFill>
                          <a:srgbClr val="990000"/>
                        </a:solidFill>
                      </a:rPr>
                      <a:t>hierarchy</a:t>
                    </a:r>
                    <a:endParaRPr lang="en-US" altLang="en-US" b="1" dirty="0">
                      <a:solidFill>
                        <a:srgbClr val="990000"/>
                      </a:solidFill>
                    </a:endParaRPr>
                  </a:p>
                </p:txBody>
              </p:sp>
            </p:grpSp>
            <p:grpSp>
              <p:nvGrpSpPr>
                <p:cNvPr id="39" name="Group 78"/>
                <p:cNvGrpSpPr>
                  <a:grpSpLocks/>
                </p:cNvGrpSpPr>
                <p:nvPr/>
              </p:nvGrpSpPr>
              <p:grpSpPr bwMode="auto">
                <a:xfrm>
                  <a:off x="480" y="2400"/>
                  <a:ext cx="776" cy="641"/>
                  <a:chOff x="480" y="2400"/>
                  <a:chExt cx="776" cy="641"/>
                </a:xfrm>
              </p:grpSpPr>
              <p:sp>
                <p:nvSpPr>
                  <p:cNvPr id="40" name="Rectangle 79"/>
                  <p:cNvSpPr>
                    <a:spLocks noChangeArrowheads="1"/>
                  </p:cNvSpPr>
                  <p:nvPr/>
                </p:nvSpPr>
                <p:spPr bwMode="auto">
                  <a:xfrm>
                    <a:off x="480" y="2556"/>
                    <a:ext cx="753" cy="485"/>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41" name="Rectangle 80"/>
                  <p:cNvSpPr>
                    <a:spLocks noChangeArrowheads="1"/>
                  </p:cNvSpPr>
                  <p:nvPr/>
                </p:nvSpPr>
                <p:spPr bwMode="auto">
                  <a:xfrm>
                    <a:off x="668" y="2672"/>
                    <a:ext cx="423"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Machine</a:t>
                    </a:r>
                    <a:endParaRPr lang="en-US" altLang="en-US" b="1"/>
                  </a:p>
                </p:txBody>
              </p:sp>
              <p:sp>
                <p:nvSpPr>
                  <p:cNvPr id="42" name="Rectangle 81"/>
                  <p:cNvSpPr>
                    <a:spLocks noChangeArrowheads="1"/>
                  </p:cNvSpPr>
                  <p:nvPr/>
                </p:nvSpPr>
                <p:spPr bwMode="auto">
                  <a:xfrm>
                    <a:off x="635" y="2803"/>
                    <a:ext cx="488"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Language</a:t>
                    </a:r>
                    <a:endParaRPr lang="en-US" altLang="en-US" b="1"/>
                  </a:p>
                </p:txBody>
              </p:sp>
              <p:sp>
                <p:nvSpPr>
                  <p:cNvPr id="43" name="Rectangle 82"/>
                  <p:cNvSpPr>
                    <a:spLocks noChangeArrowheads="1"/>
                  </p:cNvSpPr>
                  <p:nvPr/>
                </p:nvSpPr>
                <p:spPr bwMode="auto">
                  <a:xfrm>
                    <a:off x="480" y="2400"/>
                    <a:ext cx="753" cy="156"/>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44" name="Rectangle 83"/>
                  <p:cNvSpPr>
                    <a:spLocks noChangeArrowheads="1"/>
                  </p:cNvSpPr>
                  <p:nvPr/>
                </p:nvSpPr>
                <p:spPr bwMode="auto">
                  <a:xfrm>
                    <a:off x="541" y="2428"/>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grpSp>
            <p:nvGrpSpPr>
              <p:cNvPr id="14" name="Group 84"/>
              <p:cNvGrpSpPr>
                <a:grpSpLocks/>
              </p:cNvGrpSpPr>
              <p:nvPr/>
            </p:nvGrpSpPr>
            <p:grpSpPr bwMode="auto">
              <a:xfrm>
                <a:off x="1984" y="2721"/>
                <a:ext cx="775" cy="641"/>
                <a:chOff x="1984" y="2721"/>
                <a:chExt cx="775" cy="641"/>
              </a:xfrm>
            </p:grpSpPr>
            <p:sp>
              <p:nvSpPr>
                <p:cNvPr id="33" name="Rectangle 85"/>
                <p:cNvSpPr>
                  <a:spLocks noChangeArrowheads="1"/>
                </p:cNvSpPr>
                <p:nvPr/>
              </p:nvSpPr>
              <p:spPr bwMode="auto">
                <a:xfrm>
                  <a:off x="1984" y="2877"/>
                  <a:ext cx="751" cy="485"/>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34" name="Rectangle 86"/>
                <p:cNvSpPr>
                  <a:spLocks noChangeArrowheads="1"/>
                </p:cNvSpPr>
                <p:nvPr/>
              </p:nvSpPr>
              <p:spPr bwMode="auto">
                <a:xfrm>
                  <a:off x="2144" y="2992"/>
                  <a:ext cx="477"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Hardware</a:t>
                  </a:r>
                  <a:endParaRPr lang="en-US" altLang="en-US" b="1"/>
                </a:p>
              </p:txBody>
            </p:sp>
            <p:sp>
              <p:nvSpPr>
                <p:cNvPr id="35" name="Rectangle 87"/>
                <p:cNvSpPr>
                  <a:spLocks noChangeArrowheads="1"/>
                </p:cNvSpPr>
                <p:nvPr/>
              </p:nvSpPr>
              <p:spPr bwMode="auto">
                <a:xfrm>
                  <a:off x="2169" y="3124"/>
                  <a:ext cx="429"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Platform</a:t>
                  </a:r>
                  <a:endParaRPr lang="en-US" altLang="en-US" b="1"/>
                </a:p>
              </p:txBody>
            </p:sp>
            <p:sp>
              <p:nvSpPr>
                <p:cNvPr id="36" name="Rectangle 88"/>
                <p:cNvSpPr>
                  <a:spLocks noChangeArrowheads="1"/>
                </p:cNvSpPr>
                <p:nvPr/>
              </p:nvSpPr>
              <p:spPr bwMode="auto">
                <a:xfrm>
                  <a:off x="1984" y="2721"/>
                  <a:ext cx="751" cy="156"/>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37" name="Rectangle 89"/>
                <p:cNvSpPr>
                  <a:spLocks noChangeArrowheads="1"/>
                </p:cNvSpPr>
                <p:nvPr/>
              </p:nvSpPr>
              <p:spPr bwMode="auto">
                <a:xfrm>
                  <a:off x="2044" y="2747"/>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nvGrpSpPr>
              <p:cNvPr id="15" name="Group 90"/>
              <p:cNvGrpSpPr>
                <a:grpSpLocks/>
              </p:cNvGrpSpPr>
              <p:nvPr/>
            </p:nvGrpSpPr>
            <p:grpSpPr bwMode="auto">
              <a:xfrm>
                <a:off x="3480" y="3041"/>
                <a:ext cx="775" cy="641"/>
                <a:chOff x="3480" y="3041"/>
                <a:chExt cx="775" cy="641"/>
              </a:xfrm>
            </p:grpSpPr>
            <p:sp>
              <p:nvSpPr>
                <p:cNvPr id="28" name="Rectangle 91"/>
                <p:cNvSpPr>
                  <a:spLocks noChangeArrowheads="1"/>
                </p:cNvSpPr>
                <p:nvPr/>
              </p:nvSpPr>
              <p:spPr bwMode="auto">
                <a:xfrm>
                  <a:off x="3480" y="3197"/>
                  <a:ext cx="753" cy="485"/>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29" name="Rectangle 92"/>
                <p:cNvSpPr>
                  <a:spLocks noChangeArrowheads="1"/>
                </p:cNvSpPr>
                <p:nvPr/>
              </p:nvSpPr>
              <p:spPr bwMode="auto">
                <a:xfrm>
                  <a:off x="3677" y="3313"/>
                  <a:ext cx="402"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Chips &amp;</a:t>
                  </a:r>
                  <a:endParaRPr lang="en-US" altLang="en-US" b="1"/>
                </a:p>
              </p:txBody>
            </p:sp>
            <p:sp>
              <p:nvSpPr>
                <p:cNvPr id="30" name="Rectangle 93"/>
                <p:cNvSpPr>
                  <a:spLocks noChangeArrowheads="1"/>
                </p:cNvSpPr>
                <p:nvPr/>
              </p:nvSpPr>
              <p:spPr bwMode="auto">
                <a:xfrm>
                  <a:off x="3588" y="3444"/>
                  <a:ext cx="583"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Logic Gates</a:t>
                  </a:r>
                  <a:endParaRPr lang="en-US" altLang="en-US" b="1"/>
                </a:p>
              </p:txBody>
            </p:sp>
            <p:sp>
              <p:nvSpPr>
                <p:cNvPr id="31" name="Rectangle 94"/>
                <p:cNvSpPr>
                  <a:spLocks noChangeArrowheads="1"/>
                </p:cNvSpPr>
                <p:nvPr/>
              </p:nvSpPr>
              <p:spPr bwMode="auto">
                <a:xfrm>
                  <a:off x="3480" y="3041"/>
                  <a:ext cx="753" cy="156"/>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32" name="Rectangle 95"/>
                <p:cNvSpPr>
                  <a:spLocks noChangeArrowheads="1"/>
                </p:cNvSpPr>
                <p:nvPr/>
              </p:nvSpPr>
              <p:spPr bwMode="auto">
                <a:xfrm>
                  <a:off x="3540" y="3067"/>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nvGrpSpPr>
              <p:cNvPr id="16" name="Group 96"/>
              <p:cNvGrpSpPr>
                <a:grpSpLocks/>
              </p:cNvGrpSpPr>
              <p:nvPr/>
            </p:nvGrpSpPr>
            <p:grpSpPr bwMode="auto">
              <a:xfrm>
                <a:off x="163" y="634"/>
                <a:ext cx="1589" cy="503"/>
                <a:chOff x="163" y="634"/>
                <a:chExt cx="1589" cy="503"/>
              </a:xfrm>
            </p:grpSpPr>
            <p:sp>
              <p:nvSpPr>
                <p:cNvPr id="17" name="Freeform 97"/>
                <p:cNvSpPr>
                  <a:spLocks/>
                </p:cNvSpPr>
                <p:nvPr/>
              </p:nvSpPr>
              <p:spPr bwMode="auto">
                <a:xfrm>
                  <a:off x="220" y="693"/>
                  <a:ext cx="748" cy="444"/>
                </a:xfrm>
                <a:custGeom>
                  <a:avLst/>
                  <a:gdLst>
                    <a:gd name="T0" fmla="*/ 67 w 748"/>
                    <a:gd name="T1" fmla="*/ 190 h 444"/>
                    <a:gd name="T2" fmla="*/ 7 w 748"/>
                    <a:gd name="T3" fmla="*/ 209 h 444"/>
                    <a:gd name="T4" fmla="*/ 79 w 748"/>
                    <a:gd name="T5" fmla="*/ 233 h 444"/>
                    <a:gd name="T6" fmla="*/ 20 w 748"/>
                    <a:gd name="T7" fmla="*/ 287 h 444"/>
                    <a:gd name="T8" fmla="*/ 97 w 748"/>
                    <a:gd name="T9" fmla="*/ 312 h 444"/>
                    <a:gd name="T10" fmla="*/ 53 w 748"/>
                    <a:gd name="T11" fmla="*/ 366 h 444"/>
                    <a:gd name="T12" fmla="*/ 152 w 748"/>
                    <a:gd name="T13" fmla="*/ 375 h 444"/>
                    <a:gd name="T14" fmla="*/ 167 w 748"/>
                    <a:gd name="T15" fmla="*/ 435 h 444"/>
                    <a:gd name="T16" fmla="*/ 254 w 748"/>
                    <a:gd name="T17" fmla="*/ 412 h 444"/>
                    <a:gd name="T18" fmla="*/ 316 w 748"/>
                    <a:gd name="T19" fmla="*/ 444 h 444"/>
                    <a:gd name="T20" fmla="*/ 365 w 748"/>
                    <a:gd name="T21" fmla="*/ 414 h 444"/>
                    <a:gd name="T22" fmla="*/ 415 w 748"/>
                    <a:gd name="T23" fmla="*/ 444 h 444"/>
                    <a:gd name="T24" fmla="*/ 458 w 748"/>
                    <a:gd name="T25" fmla="*/ 409 h 444"/>
                    <a:gd name="T26" fmla="*/ 523 w 748"/>
                    <a:gd name="T27" fmla="*/ 432 h 444"/>
                    <a:gd name="T28" fmla="*/ 582 w 748"/>
                    <a:gd name="T29" fmla="*/ 384 h 444"/>
                    <a:gd name="T30" fmla="*/ 690 w 748"/>
                    <a:gd name="T31" fmla="*/ 399 h 444"/>
                    <a:gd name="T32" fmla="*/ 662 w 748"/>
                    <a:gd name="T33" fmla="*/ 343 h 444"/>
                    <a:gd name="T34" fmla="*/ 737 w 748"/>
                    <a:gd name="T35" fmla="*/ 338 h 444"/>
                    <a:gd name="T36" fmla="*/ 686 w 748"/>
                    <a:gd name="T37" fmla="*/ 274 h 444"/>
                    <a:gd name="T38" fmla="*/ 748 w 748"/>
                    <a:gd name="T39" fmla="*/ 238 h 444"/>
                    <a:gd name="T40" fmla="*/ 668 w 748"/>
                    <a:gd name="T41" fmla="*/ 199 h 444"/>
                    <a:gd name="T42" fmla="*/ 714 w 748"/>
                    <a:gd name="T43" fmla="*/ 143 h 444"/>
                    <a:gd name="T44" fmla="*/ 629 w 748"/>
                    <a:gd name="T45" fmla="*/ 141 h 444"/>
                    <a:gd name="T46" fmla="*/ 662 w 748"/>
                    <a:gd name="T47" fmla="*/ 77 h 444"/>
                    <a:gd name="T48" fmla="*/ 556 w 748"/>
                    <a:gd name="T49" fmla="*/ 85 h 444"/>
                    <a:gd name="T50" fmla="*/ 549 w 748"/>
                    <a:gd name="T51" fmla="*/ 18 h 444"/>
                    <a:gd name="T52" fmla="*/ 441 w 748"/>
                    <a:gd name="T53" fmla="*/ 47 h 444"/>
                    <a:gd name="T54" fmla="*/ 402 w 748"/>
                    <a:gd name="T55" fmla="*/ 0 h 444"/>
                    <a:gd name="T56" fmla="*/ 334 w 748"/>
                    <a:gd name="T57" fmla="*/ 44 h 444"/>
                    <a:gd name="T58" fmla="*/ 267 w 748"/>
                    <a:gd name="T59" fmla="*/ 0 h 444"/>
                    <a:gd name="T60" fmla="*/ 226 w 748"/>
                    <a:gd name="T61" fmla="*/ 66 h 444"/>
                    <a:gd name="T62" fmla="*/ 154 w 748"/>
                    <a:gd name="T63" fmla="*/ 31 h 444"/>
                    <a:gd name="T64" fmla="*/ 156 w 748"/>
                    <a:gd name="T65" fmla="*/ 89 h 444"/>
                    <a:gd name="T66" fmla="*/ 63 w 748"/>
                    <a:gd name="T67" fmla="*/ 72 h 444"/>
                    <a:gd name="T68" fmla="*/ 85 w 748"/>
                    <a:gd name="T69" fmla="*/ 131 h 444"/>
                    <a:gd name="T70" fmla="*/ 0 w 748"/>
                    <a:gd name="T71" fmla="*/ 130 h 444"/>
                    <a:gd name="T72" fmla="*/ 67 w 748"/>
                    <a:gd name="T73" fmla="*/ 190 h 4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748"/>
                    <a:gd name="T112" fmla="*/ 0 h 444"/>
                    <a:gd name="T113" fmla="*/ 748 w 748"/>
                    <a:gd name="T114" fmla="*/ 444 h 4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748" h="444">
                      <a:moveTo>
                        <a:pt x="67" y="190"/>
                      </a:moveTo>
                      <a:lnTo>
                        <a:pt x="7" y="209"/>
                      </a:lnTo>
                      <a:lnTo>
                        <a:pt x="79" y="233"/>
                      </a:lnTo>
                      <a:lnTo>
                        <a:pt x="20" y="287"/>
                      </a:lnTo>
                      <a:lnTo>
                        <a:pt x="97" y="312"/>
                      </a:lnTo>
                      <a:lnTo>
                        <a:pt x="53" y="366"/>
                      </a:lnTo>
                      <a:lnTo>
                        <a:pt x="152" y="375"/>
                      </a:lnTo>
                      <a:lnTo>
                        <a:pt x="167" y="435"/>
                      </a:lnTo>
                      <a:lnTo>
                        <a:pt x="254" y="412"/>
                      </a:lnTo>
                      <a:lnTo>
                        <a:pt x="316" y="444"/>
                      </a:lnTo>
                      <a:lnTo>
                        <a:pt x="365" y="414"/>
                      </a:lnTo>
                      <a:lnTo>
                        <a:pt x="415" y="444"/>
                      </a:lnTo>
                      <a:lnTo>
                        <a:pt x="458" y="409"/>
                      </a:lnTo>
                      <a:lnTo>
                        <a:pt x="523" y="432"/>
                      </a:lnTo>
                      <a:lnTo>
                        <a:pt x="582" y="384"/>
                      </a:lnTo>
                      <a:lnTo>
                        <a:pt x="690" y="399"/>
                      </a:lnTo>
                      <a:lnTo>
                        <a:pt x="662" y="343"/>
                      </a:lnTo>
                      <a:lnTo>
                        <a:pt x="737" y="338"/>
                      </a:lnTo>
                      <a:lnTo>
                        <a:pt x="686" y="274"/>
                      </a:lnTo>
                      <a:lnTo>
                        <a:pt x="748" y="238"/>
                      </a:lnTo>
                      <a:lnTo>
                        <a:pt x="668" y="199"/>
                      </a:lnTo>
                      <a:lnTo>
                        <a:pt x="714" y="143"/>
                      </a:lnTo>
                      <a:lnTo>
                        <a:pt x="629" y="141"/>
                      </a:lnTo>
                      <a:lnTo>
                        <a:pt x="662" y="77"/>
                      </a:lnTo>
                      <a:lnTo>
                        <a:pt x="556" y="85"/>
                      </a:lnTo>
                      <a:lnTo>
                        <a:pt x="549" y="18"/>
                      </a:lnTo>
                      <a:lnTo>
                        <a:pt x="441" y="47"/>
                      </a:lnTo>
                      <a:lnTo>
                        <a:pt x="402" y="0"/>
                      </a:lnTo>
                      <a:lnTo>
                        <a:pt x="334" y="44"/>
                      </a:lnTo>
                      <a:lnTo>
                        <a:pt x="267" y="0"/>
                      </a:lnTo>
                      <a:lnTo>
                        <a:pt x="226" y="66"/>
                      </a:lnTo>
                      <a:lnTo>
                        <a:pt x="154" y="31"/>
                      </a:lnTo>
                      <a:lnTo>
                        <a:pt x="156" y="89"/>
                      </a:lnTo>
                      <a:lnTo>
                        <a:pt x="63" y="72"/>
                      </a:lnTo>
                      <a:lnTo>
                        <a:pt x="85" y="131"/>
                      </a:lnTo>
                      <a:lnTo>
                        <a:pt x="0" y="130"/>
                      </a:lnTo>
                      <a:lnTo>
                        <a:pt x="67" y="19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 name="Freeform 98"/>
                <p:cNvSpPr>
                  <a:spLocks/>
                </p:cNvSpPr>
                <p:nvPr/>
              </p:nvSpPr>
              <p:spPr bwMode="auto">
                <a:xfrm>
                  <a:off x="220" y="693"/>
                  <a:ext cx="748" cy="444"/>
                </a:xfrm>
                <a:custGeom>
                  <a:avLst/>
                  <a:gdLst>
                    <a:gd name="T0" fmla="*/ 67 w 748"/>
                    <a:gd name="T1" fmla="*/ 190 h 444"/>
                    <a:gd name="T2" fmla="*/ 7 w 748"/>
                    <a:gd name="T3" fmla="*/ 209 h 444"/>
                    <a:gd name="T4" fmla="*/ 79 w 748"/>
                    <a:gd name="T5" fmla="*/ 233 h 444"/>
                    <a:gd name="T6" fmla="*/ 20 w 748"/>
                    <a:gd name="T7" fmla="*/ 287 h 444"/>
                    <a:gd name="T8" fmla="*/ 97 w 748"/>
                    <a:gd name="T9" fmla="*/ 312 h 444"/>
                    <a:gd name="T10" fmla="*/ 53 w 748"/>
                    <a:gd name="T11" fmla="*/ 366 h 444"/>
                    <a:gd name="T12" fmla="*/ 152 w 748"/>
                    <a:gd name="T13" fmla="*/ 375 h 444"/>
                    <a:gd name="T14" fmla="*/ 167 w 748"/>
                    <a:gd name="T15" fmla="*/ 435 h 444"/>
                    <a:gd name="T16" fmla="*/ 254 w 748"/>
                    <a:gd name="T17" fmla="*/ 412 h 444"/>
                    <a:gd name="T18" fmla="*/ 316 w 748"/>
                    <a:gd name="T19" fmla="*/ 444 h 444"/>
                    <a:gd name="T20" fmla="*/ 365 w 748"/>
                    <a:gd name="T21" fmla="*/ 414 h 444"/>
                    <a:gd name="T22" fmla="*/ 415 w 748"/>
                    <a:gd name="T23" fmla="*/ 444 h 444"/>
                    <a:gd name="T24" fmla="*/ 458 w 748"/>
                    <a:gd name="T25" fmla="*/ 409 h 444"/>
                    <a:gd name="T26" fmla="*/ 523 w 748"/>
                    <a:gd name="T27" fmla="*/ 432 h 444"/>
                    <a:gd name="T28" fmla="*/ 582 w 748"/>
                    <a:gd name="T29" fmla="*/ 384 h 444"/>
                    <a:gd name="T30" fmla="*/ 690 w 748"/>
                    <a:gd name="T31" fmla="*/ 399 h 444"/>
                    <a:gd name="T32" fmla="*/ 662 w 748"/>
                    <a:gd name="T33" fmla="*/ 343 h 444"/>
                    <a:gd name="T34" fmla="*/ 737 w 748"/>
                    <a:gd name="T35" fmla="*/ 338 h 444"/>
                    <a:gd name="T36" fmla="*/ 686 w 748"/>
                    <a:gd name="T37" fmla="*/ 274 h 444"/>
                    <a:gd name="T38" fmla="*/ 748 w 748"/>
                    <a:gd name="T39" fmla="*/ 238 h 444"/>
                    <a:gd name="T40" fmla="*/ 668 w 748"/>
                    <a:gd name="T41" fmla="*/ 199 h 444"/>
                    <a:gd name="T42" fmla="*/ 714 w 748"/>
                    <a:gd name="T43" fmla="*/ 143 h 444"/>
                    <a:gd name="T44" fmla="*/ 629 w 748"/>
                    <a:gd name="T45" fmla="*/ 141 h 444"/>
                    <a:gd name="T46" fmla="*/ 662 w 748"/>
                    <a:gd name="T47" fmla="*/ 77 h 444"/>
                    <a:gd name="T48" fmla="*/ 556 w 748"/>
                    <a:gd name="T49" fmla="*/ 85 h 444"/>
                    <a:gd name="T50" fmla="*/ 549 w 748"/>
                    <a:gd name="T51" fmla="*/ 18 h 444"/>
                    <a:gd name="T52" fmla="*/ 441 w 748"/>
                    <a:gd name="T53" fmla="*/ 47 h 444"/>
                    <a:gd name="T54" fmla="*/ 402 w 748"/>
                    <a:gd name="T55" fmla="*/ 0 h 444"/>
                    <a:gd name="T56" fmla="*/ 334 w 748"/>
                    <a:gd name="T57" fmla="*/ 44 h 444"/>
                    <a:gd name="T58" fmla="*/ 267 w 748"/>
                    <a:gd name="T59" fmla="*/ 0 h 444"/>
                    <a:gd name="T60" fmla="*/ 226 w 748"/>
                    <a:gd name="T61" fmla="*/ 66 h 444"/>
                    <a:gd name="T62" fmla="*/ 154 w 748"/>
                    <a:gd name="T63" fmla="*/ 31 h 444"/>
                    <a:gd name="T64" fmla="*/ 156 w 748"/>
                    <a:gd name="T65" fmla="*/ 89 h 444"/>
                    <a:gd name="T66" fmla="*/ 63 w 748"/>
                    <a:gd name="T67" fmla="*/ 72 h 444"/>
                    <a:gd name="T68" fmla="*/ 85 w 748"/>
                    <a:gd name="T69" fmla="*/ 131 h 444"/>
                    <a:gd name="T70" fmla="*/ 0 w 748"/>
                    <a:gd name="T71" fmla="*/ 130 h 444"/>
                    <a:gd name="T72" fmla="*/ 67 w 748"/>
                    <a:gd name="T73" fmla="*/ 190 h 4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748"/>
                    <a:gd name="T112" fmla="*/ 0 h 444"/>
                    <a:gd name="T113" fmla="*/ 748 w 748"/>
                    <a:gd name="T114" fmla="*/ 444 h 4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748" h="444">
                      <a:moveTo>
                        <a:pt x="67" y="190"/>
                      </a:moveTo>
                      <a:lnTo>
                        <a:pt x="7" y="209"/>
                      </a:lnTo>
                      <a:lnTo>
                        <a:pt x="79" y="233"/>
                      </a:lnTo>
                      <a:lnTo>
                        <a:pt x="20" y="287"/>
                      </a:lnTo>
                      <a:lnTo>
                        <a:pt x="97" y="312"/>
                      </a:lnTo>
                      <a:lnTo>
                        <a:pt x="53" y="366"/>
                      </a:lnTo>
                      <a:lnTo>
                        <a:pt x="152" y="375"/>
                      </a:lnTo>
                      <a:lnTo>
                        <a:pt x="167" y="435"/>
                      </a:lnTo>
                      <a:lnTo>
                        <a:pt x="254" y="412"/>
                      </a:lnTo>
                      <a:lnTo>
                        <a:pt x="316" y="444"/>
                      </a:lnTo>
                      <a:lnTo>
                        <a:pt x="365" y="414"/>
                      </a:lnTo>
                      <a:lnTo>
                        <a:pt x="415" y="444"/>
                      </a:lnTo>
                      <a:lnTo>
                        <a:pt x="458" y="409"/>
                      </a:lnTo>
                      <a:lnTo>
                        <a:pt x="523" y="432"/>
                      </a:lnTo>
                      <a:lnTo>
                        <a:pt x="582" y="384"/>
                      </a:lnTo>
                      <a:lnTo>
                        <a:pt x="690" y="399"/>
                      </a:lnTo>
                      <a:lnTo>
                        <a:pt x="662" y="343"/>
                      </a:lnTo>
                      <a:lnTo>
                        <a:pt x="737" y="338"/>
                      </a:lnTo>
                      <a:lnTo>
                        <a:pt x="686" y="274"/>
                      </a:lnTo>
                      <a:lnTo>
                        <a:pt x="748" y="238"/>
                      </a:lnTo>
                      <a:lnTo>
                        <a:pt x="668" y="199"/>
                      </a:lnTo>
                      <a:lnTo>
                        <a:pt x="714" y="143"/>
                      </a:lnTo>
                      <a:lnTo>
                        <a:pt x="629" y="141"/>
                      </a:lnTo>
                      <a:lnTo>
                        <a:pt x="662" y="77"/>
                      </a:lnTo>
                      <a:lnTo>
                        <a:pt x="556" y="85"/>
                      </a:lnTo>
                      <a:lnTo>
                        <a:pt x="549" y="18"/>
                      </a:lnTo>
                      <a:lnTo>
                        <a:pt x="441" y="47"/>
                      </a:lnTo>
                      <a:lnTo>
                        <a:pt x="402" y="0"/>
                      </a:lnTo>
                      <a:lnTo>
                        <a:pt x="334" y="44"/>
                      </a:lnTo>
                      <a:lnTo>
                        <a:pt x="267" y="0"/>
                      </a:lnTo>
                      <a:lnTo>
                        <a:pt x="226" y="66"/>
                      </a:lnTo>
                      <a:lnTo>
                        <a:pt x="154" y="31"/>
                      </a:lnTo>
                      <a:lnTo>
                        <a:pt x="156" y="89"/>
                      </a:lnTo>
                      <a:lnTo>
                        <a:pt x="63" y="72"/>
                      </a:lnTo>
                      <a:lnTo>
                        <a:pt x="85" y="131"/>
                      </a:lnTo>
                      <a:lnTo>
                        <a:pt x="0" y="130"/>
                      </a:lnTo>
                      <a:lnTo>
                        <a:pt x="67" y="190"/>
                      </a:lnTo>
                    </a:path>
                  </a:pathLst>
                </a:custGeom>
                <a:noFill/>
                <a:ln w="31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19" name="Freeform 99"/>
                <p:cNvSpPr>
                  <a:spLocks/>
                </p:cNvSpPr>
                <p:nvPr/>
              </p:nvSpPr>
              <p:spPr bwMode="auto">
                <a:xfrm>
                  <a:off x="163" y="634"/>
                  <a:ext cx="748" cy="445"/>
                </a:xfrm>
                <a:custGeom>
                  <a:avLst/>
                  <a:gdLst>
                    <a:gd name="T0" fmla="*/ 67 w 748"/>
                    <a:gd name="T1" fmla="*/ 192 h 445"/>
                    <a:gd name="T2" fmla="*/ 5 w 748"/>
                    <a:gd name="T3" fmla="*/ 210 h 445"/>
                    <a:gd name="T4" fmla="*/ 77 w 748"/>
                    <a:gd name="T5" fmla="*/ 235 h 445"/>
                    <a:gd name="T6" fmla="*/ 18 w 748"/>
                    <a:gd name="T7" fmla="*/ 289 h 445"/>
                    <a:gd name="T8" fmla="*/ 97 w 748"/>
                    <a:gd name="T9" fmla="*/ 314 h 445"/>
                    <a:gd name="T10" fmla="*/ 53 w 748"/>
                    <a:gd name="T11" fmla="*/ 366 h 445"/>
                    <a:gd name="T12" fmla="*/ 152 w 748"/>
                    <a:gd name="T13" fmla="*/ 376 h 445"/>
                    <a:gd name="T14" fmla="*/ 167 w 748"/>
                    <a:gd name="T15" fmla="*/ 437 h 445"/>
                    <a:gd name="T16" fmla="*/ 252 w 748"/>
                    <a:gd name="T17" fmla="*/ 414 h 445"/>
                    <a:gd name="T18" fmla="*/ 316 w 748"/>
                    <a:gd name="T19" fmla="*/ 445 h 445"/>
                    <a:gd name="T20" fmla="*/ 363 w 748"/>
                    <a:gd name="T21" fmla="*/ 415 h 445"/>
                    <a:gd name="T22" fmla="*/ 413 w 748"/>
                    <a:gd name="T23" fmla="*/ 445 h 445"/>
                    <a:gd name="T24" fmla="*/ 458 w 748"/>
                    <a:gd name="T25" fmla="*/ 409 h 445"/>
                    <a:gd name="T26" fmla="*/ 523 w 748"/>
                    <a:gd name="T27" fmla="*/ 434 h 445"/>
                    <a:gd name="T28" fmla="*/ 582 w 748"/>
                    <a:gd name="T29" fmla="*/ 386 h 445"/>
                    <a:gd name="T30" fmla="*/ 689 w 748"/>
                    <a:gd name="T31" fmla="*/ 401 h 445"/>
                    <a:gd name="T32" fmla="*/ 662 w 748"/>
                    <a:gd name="T33" fmla="*/ 345 h 445"/>
                    <a:gd name="T34" fmla="*/ 735 w 748"/>
                    <a:gd name="T35" fmla="*/ 338 h 445"/>
                    <a:gd name="T36" fmla="*/ 685 w 748"/>
                    <a:gd name="T37" fmla="*/ 274 h 445"/>
                    <a:gd name="T38" fmla="*/ 748 w 748"/>
                    <a:gd name="T39" fmla="*/ 240 h 445"/>
                    <a:gd name="T40" fmla="*/ 667 w 748"/>
                    <a:gd name="T41" fmla="*/ 200 h 445"/>
                    <a:gd name="T42" fmla="*/ 712 w 748"/>
                    <a:gd name="T43" fmla="*/ 144 h 445"/>
                    <a:gd name="T44" fmla="*/ 627 w 748"/>
                    <a:gd name="T45" fmla="*/ 141 h 445"/>
                    <a:gd name="T46" fmla="*/ 662 w 748"/>
                    <a:gd name="T47" fmla="*/ 77 h 445"/>
                    <a:gd name="T48" fmla="*/ 556 w 748"/>
                    <a:gd name="T49" fmla="*/ 85 h 445"/>
                    <a:gd name="T50" fmla="*/ 549 w 748"/>
                    <a:gd name="T51" fmla="*/ 19 h 445"/>
                    <a:gd name="T52" fmla="*/ 441 w 748"/>
                    <a:gd name="T53" fmla="*/ 49 h 445"/>
                    <a:gd name="T54" fmla="*/ 402 w 748"/>
                    <a:gd name="T55" fmla="*/ 0 h 445"/>
                    <a:gd name="T56" fmla="*/ 333 w 748"/>
                    <a:gd name="T57" fmla="*/ 44 h 445"/>
                    <a:gd name="T58" fmla="*/ 267 w 748"/>
                    <a:gd name="T59" fmla="*/ 0 h 445"/>
                    <a:gd name="T60" fmla="*/ 226 w 748"/>
                    <a:gd name="T61" fmla="*/ 67 h 445"/>
                    <a:gd name="T62" fmla="*/ 152 w 748"/>
                    <a:gd name="T63" fmla="*/ 31 h 445"/>
                    <a:gd name="T64" fmla="*/ 155 w 748"/>
                    <a:gd name="T65" fmla="*/ 90 h 445"/>
                    <a:gd name="T66" fmla="*/ 62 w 748"/>
                    <a:gd name="T67" fmla="*/ 72 h 445"/>
                    <a:gd name="T68" fmla="*/ 85 w 748"/>
                    <a:gd name="T69" fmla="*/ 133 h 445"/>
                    <a:gd name="T70" fmla="*/ 0 w 748"/>
                    <a:gd name="T71" fmla="*/ 129 h 445"/>
                    <a:gd name="T72" fmla="*/ 67 w 748"/>
                    <a:gd name="T73" fmla="*/ 192 h 445"/>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748"/>
                    <a:gd name="T112" fmla="*/ 0 h 445"/>
                    <a:gd name="T113" fmla="*/ 748 w 748"/>
                    <a:gd name="T114" fmla="*/ 445 h 445"/>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748" h="445">
                      <a:moveTo>
                        <a:pt x="67" y="192"/>
                      </a:moveTo>
                      <a:lnTo>
                        <a:pt x="5" y="210"/>
                      </a:lnTo>
                      <a:lnTo>
                        <a:pt x="77" y="235"/>
                      </a:lnTo>
                      <a:lnTo>
                        <a:pt x="18" y="289"/>
                      </a:lnTo>
                      <a:lnTo>
                        <a:pt x="97" y="314"/>
                      </a:lnTo>
                      <a:lnTo>
                        <a:pt x="53" y="366"/>
                      </a:lnTo>
                      <a:lnTo>
                        <a:pt x="152" y="376"/>
                      </a:lnTo>
                      <a:lnTo>
                        <a:pt x="167" y="437"/>
                      </a:lnTo>
                      <a:lnTo>
                        <a:pt x="252" y="414"/>
                      </a:lnTo>
                      <a:lnTo>
                        <a:pt x="316" y="445"/>
                      </a:lnTo>
                      <a:lnTo>
                        <a:pt x="363" y="415"/>
                      </a:lnTo>
                      <a:lnTo>
                        <a:pt x="413" y="445"/>
                      </a:lnTo>
                      <a:lnTo>
                        <a:pt x="458" y="409"/>
                      </a:lnTo>
                      <a:lnTo>
                        <a:pt x="523" y="434"/>
                      </a:lnTo>
                      <a:lnTo>
                        <a:pt x="582" y="386"/>
                      </a:lnTo>
                      <a:lnTo>
                        <a:pt x="689" y="401"/>
                      </a:lnTo>
                      <a:lnTo>
                        <a:pt x="662" y="345"/>
                      </a:lnTo>
                      <a:lnTo>
                        <a:pt x="735" y="338"/>
                      </a:lnTo>
                      <a:lnTo>
                        <a:pt x="685" y="274"/>
                      </a:lnTo>
                      <a:lnTo>
                        <a:pt x="748" y="240"/>
                      </a:lnTo>
                      <a:lnTo>
                        <a:pt x="667" y="200"/>
                      </a:lnTo>
                      <a:lnTo>
                        <a:pt x="712" y="144"/>
                      </a:lnTo>
                      <a:lnTo>
                        <a:pt x="627" y="141"/>
                      </a:lnTo>
                      <a:lnTo>
                        <a:pt x="662" y="77"/>
                      </a:lnTo>
                      <a:lnTo>
                        <a:pt x="556" y="85"/>
                      </a:lnTo>
                      <a:lnTo>
                        <a:pt x="549" y="19"/>
                      </a:lnTo>
                      <a:lnTo>
                        <a:pt x="441" y="49"/>
                      </a:lnTo>
                      <a:lnTo>
                        <a:pt x="402" y="0"/>
                      </a:lnTo>
                      <a:lnTo>
                        <a:pt x="333" y="44"/>
                      </a:lnTo>
                      <a:lnTo>
                        <a:pt x="267" y="0"/>
                      </a:lnTo>
                      <a:lnTo>
                        <a:pt x="226" y="67"/>
                      </a:lnTo>
                      <a:lnTo>
                        <a:pt x="152" y="31"/>
                      </a:lnTo>
                      <a:lnTo>
                        <a:pt x="155" y="90"/>
                      </a:lnTo>
                      <a:lnTo>
                        <a:pt x="62" y="72"/>
                      </a:lnTo>
                      <a:lnTo>
                        <a:pt x="85" y="133"/>
                      </a:lnTo>
                      <a:lnTo>
                        <a:pt x="0" y="129"/>
                      </a:lnTo>
                      <a:lnTo>
                        <a:pt x="67" y="192"/>
                      </a:lnTo>
                      <a:close/>
                    </a:path>
                  </a:pathLst>
                </a:custGeom>
                <a:solidFill>
                  <a:srgbClr val="FFFF00"/>
                </a:solidFill>
                <a:ln w="3175">
                  <a:solidFill>
                    <a:srgbClr val="000000"/>
                  </a:solidFill>
                  <a:round/>
                  <a:headEnd/>
                  <a:tailEnd/>
                </a:ln>
              </p:spPr>
              <p:txBody>
                <a:bodyPr/>
                <a:lstStyle/>
                <a:p>
                  <a:endParaRPr lang="en-GB"/>
                </a:p>
              </p:txBody>
            </p:sp>
            <p:sp>
              <p:nvSpPr>
                <p:cNvPr id="20" name="Rectangle 100"/>
                <p:cNvSpPr>
                  <a:spLocks noChangeArrowheads="1"/>
                </p:cNvSpPr>
                <p:nvPr/>
              </p:nvSpPr>
              <p:spPr bwMode="auto">
                <a:xfrm>
                  <a:off x="389" y="741"/>
                  <a:ext cx="366"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Human</a:t>
                  </a:r>
                  <a:endParaRPr lang="en-US" altLang="en-US" b="1"/>
                </a:p>
              </p:txBody>
            </p:sp>
            <p:sp>
              <p:nvSpPr>
                <p:cNvPr id="21" name="Rectangle 101"/>
                <p:cNvSpPr>
                  <a:spLocks noChangeArrowheads="1"/>
                </p:cNvSpPr>
                <p:nvPr/>
              </p:nvSpPr>
              <p:spPr bwMode="auto">
                <a:xfrm>
                  <a:off x="363" y="856"/>
                  <a:ext cx="420"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Thought</a:t>
                  </a:r>
                  <a:endParaRPr lang="en-US" altLang="en-US" b="1"/>
                </a:p>
              </p:txBody>
            </p:sp>
            <p:sp>
              <p:nvSpPr>
                <p:cNvPr id="22" name="Rectangle 102"/>
                <p:cNvSpPr>
                  <a:spLocks noChangeArrowheads="1"/>
                </p:cNvSpPr>
                <p:nvPr/>
              </p:nvSpPr>
              <p:spPr bwMode="auto">
                <a:xfrm>
                  <a:off x="962" y="673"/>
                  <a:ext cx="771" cy="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23" name="Rectangle 103"/>
                <p:cNvSpPr>
                  <a:spLocks noChangeArrowheads="1"/>
                </p:cNvSpPr>
                <p:nvPr/>
              </p:nvSpPr>
              <p:spPr bwMode="auto">
                <a:xfrm>
                  <a:off x="990" y="696"/>
                  <a:ext cx="754"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Abstract design</a:t>
                  </a:r>
                  <a:endParaRPr lang="en-US" altLang="en-US" b="1"/>
                </a:p>
              </p:txBody>
            </p:sp>
            <p:sp>
              <p:nvSpPr>
                <p:cNvPr id="24" name="Freeform 104"/>
                <p:cNvSpPr>
                  <a:spLocks/>
                </p:cNvSpPr>
                <p:nvPr/>
              </p:nvSpPr>
              <p:spPr bwMode="auto">
                <a:xfrm>
                  <a:off x="942" y="936"/>
                  <a:ext cx="578" cy="95"/>
                </a:xfrm>
                <a:custGeom>
                  <a:avLst/>
                  <a:gdLst>
                    <a:gd name="T0" fmla="*/ 0 w 578"/>
                    <a:gd name="T1" fmla="*/ 48 h 95"/>
                    <a:gd name="T2" fmla="*/ 4 w 578"/>
                    <a:gd name="T3" fmla="*/ 41 h 95"/>
                    <a:gd name="T4" fmla="*/ 13 w 578"/>
                    <a:gd name="T5" fmla="*/ 33 h 95"/>
                    <a:gd name="T6" fmla="*/ 28 w 578"/>
                    <a:gd name="T7" fmla="*/ 26 h 95"/>
                    <a:gd name="T8" fmla="*/ 51 w 578"/>
                    <a:gd name="T9" fmla="*/ 20 h 95"/>
                    <a:gd name="T10" fmla="*/ 77 w 578"/>
                    <a:gd name="T11" fmla="*/ 15 h 95"/>
                    <a:gd name="T12" fmla="*/ 108 w 578"/>
                    <a:gd name="T13" fmla="*/ 10 h 95"/>
                    <a:gd name="T14" fmla="*/ 144 w 578"/>
                    <a:gd name="T15" fmla="*/ 5 h 95"/>
                    <a:gd name="T16" fmla="*/ 183 w 578"/>
                    <a:gd name="T17" fmla="*/ 2 h 95"/>
                    <a:gd name="T18" fmla="*/ 226 w 578"/>
                    <a:gd name="T19" fmla="*/ 0 h 95"/>
                    <a:gd name="T20" fmla="*/ 268 w 578"/>
                    <a:gd name="T21" fmla="*/ 0 h 95"/>
                    <a:gd name="T22" fmla="*/ 311 w 578"/>
                    <a:gd name="T23" fmla="*/ 0 h 95"/>
                    <a:gd name="T24" fmla="*/ 353 w 578"/>
                    <a:gd name="T25" fmla="*/ 0 h 95"/>
                    <a:gd name="T26" fmla="*/ 395 w 578"/>
                    <a:gd name="T27" fmla="*/ 2 h 95"/>
                    <a:gd name="T28" fmla="*/ 435 w 578"/>
                    <a:gd name="T29" fmla="*/ 5 h 95"/>
                    <a:gd name="T30" fmla="*/ 469 w 578"/>
                    <a:gd name="T31" fmla="*/ 10 h 95"/>
                    <a:gd name="T32" fmla="*/ 502 w 578"/>
                    <a:gd name="T33" fmla="*/ 15 h 95"/>
                    <a:gd name="T34" fmla="*/ 528 w 578"/>
                    <a:gd name="T35" fmla="*/ 20 h 95"/>
                    <a:gd name="T36" fmla="*/ 551 w 578"/>
                    <a:gd name="T37" fmla="*/ 26 h 95"/>
                    <a:gd name="T38" fmla="*/ 565 w 578"/>
                    <a:gd name="T39" fmla="*/ 33 h 95"/>
                    <a:gd name="T40" fmla="*/ 575 w 578"/>
                    <a:gd name="T41" fmla="*/ 41 h 95"/>
                    <a:gd name="T42" fmla="*/ 578 w 578"/>
                    <a:gd name="T43" fmla="*/ 48 h 95"/>
                    <a:gd name="T44" fmla="*/ 575 w 578"/>
                    <a:gd name="T45" fmla="*/ 54 h 95"/>
                    <a:gd name="T46" fmla="*/ 565 w 578"/>
                    <a:gd name="T47" fmla="*/ 62 h 95"/>
                    <a:gd name="T48" fmla="*/ 551 w 578"/>
                    <a:gd name="T49" fmla="*/ 69 h 95"/>
                    <a:gd name="T50" fmla="*/ 528 w 578"/>
                    <a:gd name="T51" fmla="*/ 76 h 95"/>
                    <a:gd name="T52" fmla="*/ 502 w 578"/>
                    <a:gd name="T53" fmla="*/ 81 h 95"/>
                    <a:gd name="T54" fmla="*/ 469 w 578"/>
                    <a:gd name="T55" fmla="*/ 85 h 95"/>
                    <a:gd name="T56" fmla="*/ 435 w 578"/>
                    <a:gd name="T57" fmla="*/ 90 h 95"/>
                    <a:gd name="T58" fmla="*/ 395 w 578"/>
                    <a:gd name="T59" fmla="*/ 92 h 95"/>
                    <a:gd name="T60" fmla="*/ 353 w 578"/>
                    <a:gd name="T61" fmla="*/ 95 h 95"/>
                    <a:gd name="T62" fmla="*/ 311 w 578"/>
                    <a:gd name="T63" fmla="*/ 95 h 95"/>
                    <a:gd name="T64" fmla="*/ 268 w 578"/>
                    <a:gd name="T65" fmla="*/ 95 h 95"/>
                    <a:gd name="T66" fmla="*/ 226 w 578"/>
                    <a:gd name="T67" fmla="*/ 95 h 95"/>
                    <a:gd name="T68" fmla="*/ 183 w 578"/>
                    <a:gd name="T69" fmla="*/ 92 h 95"/>
                    <a:gd name="T70" fmla="*/ 144 w 578"/>
                    <a:gd name="T71" fmla="*/ 90 h 95"/>
                    <a:gd name="T72" fmla="*/ 108 w 578"/>
                    <a:gd name="T73" fmla="*/ 85 h 95"/>
                    <a:gd name="T74" fmla="*/ 77 w 578"/>
                    <a:gd name="T75" fmla="*/ 81 h 95"/>
                    <a:gd name="T76" fmla="*/ 51 w 578"/>
                    <a:gd name="T77" fmla="*/ 76 h 95"/>
                    <a:gd name="T78" fmla="*/ 28 w 578"/>
                    <a:gd name="T79" fmla="*/ 69 h 95"/>
                    <a:gd name="T80" fmla="*/ 13 w 578"/>
                    <a:gd name="T81" fmla="*/ 62 h 95"/>
                    <a:gd name="T82" fmla="*/ 4 w 578"/>
                    <a:gd name="T83" fmla="*/ 54 h 95"/>
                    <a:gd name="T84" fmla="*/ 0 w 578"/>
                    <a:gd name="T85" fmla="*/ 48 h 9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578"/>
                    <a:gd name="T130" fmla="*/ 0 h 95"/>
                    <a:gd name="T131" fmla="*/ 578 w 578"/>
                    <a:gd name="T132" fmla="*/ 95 h 95"/>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578" h="95">
                      <a:moveTo>
                        <a:pt x="0" y="48"/>
                      </a:moveTo>
                      <a:lnTo>
                        <a:pt x="4" y="41"/>
                      </a:lnTo>
                      <a:lnTo>
                        <a:pt x="13" y="33"/>
                      </a:lnTo>
                      <a:lnTo>
                        <a:pt x="28" y="26"/>
                      </a:lnTo>
                      <a:lnTo>
                        <a:pt x="51" y="20"/>
                      </a:lnTo>
                      <a:lnTo>
                        <a:pt x="77" y="15"/>
                      </a:lnTo>
                      <a:lnTo>
                        <a:pt x="108" y="10"/>
                      </a:lnTo>
                      <a:lnTo>
                        <a:pt x="144" y="5"/>
                      </a:lnTo>
                      <a:lnTo>
                        <a:pt x="183" y="2"/>
                      </a:lnTo>
                      <a:lnTo>
                        <a:pt x="226" y="0"/>
                      </a:lnTo>
                      <a:lnTo>
                        <a:pt x="268" y="0"/>
                      </a:lnTo>
                      <a:lnTo>
                        <a:pt x="311" y="0"/>
                      </a:lnTo>
                      <a:lnTo>
                        <a:pt x="353" y="0"/>
                      </a:lnTo>
                      <a:lnTo>
                        <a:pt x="395" y="2"/>
                      </a:lnTo>
                      <a:lnTo>
                        <a:pt x="435" y="5"/>
                      </a:lnTo>
                      <a:lnTo>
                        <a:pt x="469" y="10"/>
                      </a:lnTo>
                      <a:lnTo>
                        <a:pt x="502" y="15"/>
                      </a:lnTo>
                      <a:lnTo>
                        <a:pt x="528" y="20"/>
                      </a:lnTo>
                      <a:lnTo>
                        <a:pt x="551" y="26"/>
                      </a:lnTo>
                      <a:lnTo>
                        <a:pt x="565" y="33"/>
                      </a:lnTo>
                      <a:lnTo>
                        <a:pt x="575" y="41"/>
                      </a:lnTo>
                      <a:lnTo>
                        <a:pt x="578" y="48"/>
                      </a:lnTo>
                      <a:lnTo>
                        <a:pt x="575" y="54"/>
                      </a:lnTo>
                      <a:lnTo>
                        <a:pt x="565" y="62"/>
                      </a:lnTo>
                      <a:lnTo>
                        <a:pt x="551" y="69"/>
                      </a:lnTo>
                      <a:lnTo>
                        <a:pt x="528" y="76"/>
                      </a:lnTo>
                      <a:lnTo>
                        <a:pt x="502" y="81"/>
                      </a:lnTo>
                      <a:lnTo>
                        <a:pt x="469" y="85"/>
                      </a:lnTo>
                      <a:lnTo>
                        <a:pt x="435" y="90"/>
                      </a:lnTo>
                      <a:lnTo>
                        <a:pt x="395" y="92"/>
                      </a:lnTo>
                      <a:lnTo>
                        <a:pt x="353" y="95"/>
                      </a:lnTo>
                      <a:lnTo>
                        <a:pt x="311" y="95"/>
                      </a:lnTo>
                      <a:lnTo>
                        <a:pt x="268" y="95"/>
                      </a:lnTo>
                      <a:lnTo>
                        <a:pt x="226" y="95"/>
                      </a:lnTo>
                      <a:lnTo>
                        <a:pt x="183" y="92"/>
                      </a:lnTo>
                      <a:lnTo>
                        <a:pt x="144" y="90"/>
                      </a:lnTo>
                      <a:lnTo>
                        <a:pt x="108" y="85"/>
                      </a:lnTo>
                      <a:lnTo>
                        <a:pt x="77" y="81"/>
                      </a:lnTo>
                      <a:lnTo>
                        <a:pt x="51" y="76"/>
                      </a:lnTo>
                      <a:lnTo>
                        <a:pt x="28" y="69"/>
                      </a:lnTo>
                      <a:lnTo>
                        <a:pt x="13" y="62"/>
                      </a:lnTo>
                      <a:lnTo>
                        <a:pt x="4" y="54"/>
                      </a:lnTo>
                      <a:lnTo>
                        <a:pt x="0" y="4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 name="Rectangle 105"/>
                <p:cNvSpPr>
                  <a:spLocks noChangeArrowheads="1"/>
                </p:cNvSpPr>
                <p:nvPr/>
              </p:nvSpPr>
              <p:spPr bwMode="auto">
                <a:xfrm>
                  <a:off x="1009" y="941"/>
                  <a:ext cx="498" cy="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Chapters 9, 12</a:t>
                  </a:r>
                  <a:endParaRPr lang="en-US" altLang="en-US" b="1"/>
                </a:p>
              </p:txBody>
            </p:sp>
            <p:sp>
              <p:nvSpPr>
                <p:cNvPr id="26" name="Line 106"/>
                <p:cNvSpPr>
                  <a:spLocks noChangeShapeType="1"/>
                </p:cNvSpPr>
                <p:nvPr/>
              </p:nvSpPr>
              <p:spPr bwMode="auto">
                <a:xfrm>
                  <a:off x="980" y="855"/>
                  <a:ext cx="731"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27" name="Freeform 107"/>
                <p:cNvSpPr>
                  <a:spLocks/>
                </p:cNvSpPr>
                <p:nvPr/>
              </p:nvSpPr>
              <p:spPr bwMode="auto">
                <a:xfrm>
                  <a:off x="1705" y="832"/>
                  <a:ext cx="47" cy="48"/>
                </a:xfrm>
                <a:custGeom>
                  <a:avLst/>
                  <a:gdLst>
                    <a:gd name="T0" fmla="*/ 0 w 47"/>
                    <a:gd name="T1" fmla="*/ 0 h 48"/>
                    <a:gd name="T2" fmla="*/ 47 w 47"/>
                    <a:gd name="T3" fmla="*/ 23 h 48"/>
                    <a:gd name="T4" fmla="*/ 0 w 47"/>
                    <a:gd name="T5" fmla="*/ 48 h 48"/>
                    <a:gd name="T6" fmla="*/ 0 w 47"/>
                    <a:gd name="T7" fmla="*/ 0 h 48"/>
                    <a:gd name="T8" fmla="*/ 0 60000 65536"/>
                    <a:gd name="T9" fmla="*/ 0 60000 65536"/>
                    <a:gd name="T10" fmla="*/ 0 60000 65536"/>
                    <a:gd name="T11" fmla="*/ 0 60000 65536"/>
                    <a:gd name="T12" fmla="*/ 0 w 47"/>
                    <a:gd name="T13" fmla="*/ 0 h 48"/>
                    <a:gd name="T14" fmla="*/ 47 w 47"/>
                    <a:gd name="T15" fmla="*/ 48 h 48"/>
                  </a:gdLst>
                  <a:ahLst/>
                  <a:cxnLst>
                    <a:cxn ang="T8">
                      <a:pos x="T0" y="T1"/>
                    </a:cxn>
                    <a:cxn ang="T9">
                      <a:pos x="T2" y="T3"/>
                    </a:cxn>
                    <a:cxn ang="T10">
                      <a:pos x="T4" y="T5"/>
                    </a:cxn>
                    <a:cxn ang="T11">
                      <a:pos x="T6" y="T7"/>
                    </a:cxn>
                  </a:cxnLst>
                  <a:rect l="T12" t="T13" r="T14" b="T15"/>
                  <a:pathLst>
                    <a:path w="47" h="48">
                      <a:moveTo>
                        <a:pt x="0" y="0"/>
                      </a:moveTo>
                      <a:lnTo>
                        <a:pt x="47" y="23"/>
                      </a:lnTo>
                      <a:lnTo>
                        <a:pt x="0" y="4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sp>
          <p:nvSpPr>
            <p:cNvPr id="109" name="Oval 108"/>
            <p:cNvSpPr/>
            <p:nvPr/>
          </p:nvSpPr>
          <p:spPr>
            <a:xfrm>
              <a:off x="1876821" y="3408364"/>
              <a:ext cx="1767682" cy="1768851"/>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160579036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Symbols</a:t>
            </a:r>
          </a:p>
        </p:txBody>
      </p:sp>
    </p:spTree>
    <p:extLst>
      <p:ext uri="{BB962C8B-B14F-4D97-AF65-F5344CB8AC3E}">
        <p14:creationId xmlns:p14="http://schemas.microsoft.com/office/powerpoint/2010/main" val="197134659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lnSpcReduction="10000"/>
          </a:bodyPr>
          <a:lstStyle/>
          <a:p>
            <a:r>
              <a:rPr lang="en-GB" dirty="0"/>
              <a:t>Previously we have seen that data values can be stored in specific RAM locations</a:t>
            </a:r>
          </a:p>
          <a:p>
            <a:r>
              <a:rPr lang="en-GB" dirty="0"/>
              <a:t>We have done this directly using </a:t>
            </a:r>
            <a:r>
              <a:rPr lang="en-GB" b="1" dirty="0"/>
              <a:t>constants</a:t>
            </a:r>
          </a:p>
          <a:p>
            <a:r>
              <a:rPr lang="en-GB" dirty="0"/>
              <a:t>e.g. the following code will store 99 in RAM[3]</a:t>
            </a:r>
          </a:p>
          <a:p>
            <a:endParaRPr lang="en-GB" dirty="0"/>
          </a:p>
          <a:p>
            <a:pPr marL="0" indent="0">
              <a:buNone/>
            </a:pPr>
            <a:r>
              <a:rPr lang="en-GB" dirty="0">
                <a:latin typeface="Courier" charset="0"/>
                <a:ea typeface="Courier" charset="0"/>
                <a:cs typeface="Courier" charset="0"/>
              </a:rPr>
              <a:t>@99</a:t>
            </a:r>
          </a:p>
          <a:p>
            <a:pPr marL="0" indent="0">
              <a:buNone/>
            </a:pPr>
            <a:r>
              <a:rPr lang="en-GB" dirty="0">
                <a:latin typeface="Courier" charset="0"/>
                <a:ea typeface="Courier" charset="0"/>
                <a:cs typeface="Courier" charset="0"/>
              </a:rPr>
              <a:t>D=A</a:t>
            </a:r>
          </a:p>
          <a:p>
            <a:pPr marL="0" indent="0">
              <a:buNone/>
            </a:pPr>
            <a:r>
              <a:rPr lang="en-GB" dirty="0">
                <a:latin typeface="Courier" charset="0"/>
                <a:ea typeface="Courier" charset="0"/>
                <a:cs typeface="Courier" charset="0"/>
              </a:rPr>
              <a:t>@3</a:t>
            </a:r>
          </a:p>
          <a:p>
            <a:pPr marL="0" indent="0">
              <a:buNone/>
            </a:pPr>
            <a:r>
              <a:rPr lang="en-GB" dirty="0">
                <a:latin typeface="Courier" charset="0"/>
                <a:ea typeface="Courier" charset="0"/>
                <a:cs typeface="Courier" charset="0"/>
              </a:rPr>
              <a:t>M=D</a:t>
            </a:r>
          </a:p>
        </p:txBody>
      </p:sp>
    </p:spTree>
    <p:extLst>
      <p:ext uri="{BB962C8B-B14F-4D97-AF65-F5344CB8AC3E}">
        <p14:creationId xmlns:p14="http://schemas.microsoft.com/office/powerpoint/2010/main" val="104444902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GB" dirty="0"/>
              <a:t>Another way to refer to memory locations is by using </a:t>
            </a:r>
            <a:r>
              <a:rPr lang="en-GB" b="1" dirty="0"/>
              <a:t>symbols</a:t>
            </a:r>
          </a:p>
          <a:p>
            <a:r>
              <a:rPr lang="en-GB" dirty="0"/>
              <a:t>There are three ways of using symbols in the Hack assembly programs:</a:t>
            </a:r>
          </a:p>
          <a:p>
            <a:endParaRPr lang="en-GB" dirty="0"/>
          </a:p>
          <a:p>
            <a:pPr marL="514350" indent="-514350">
              <a:buFont typeface="+mj-lt"/>
              <a:buAutoNum type="arabicPeriod"/>
            </a:pPr>
            <a:r>
              <a:rPr lang="en-GB" dirty="0"/>
              <a:t>Pre-defined symbols</a:t>
            </a:r>
          </a:p>
          <a:p>
            <a:pPr marL="514350" indent="-514350">
              <a:buFont typeface="+mj-lt"/>
              <a:buAutoNum type="arabicPeriod"/>
            </a:pPr>
            <a:r>
              <a:rPr lang="en-GB" dirty="0"/>
              <a:t>Label symbols</a:t>
            </a:r>
          </a:p>
          <a:p>
            <a:pPr marL="514350" indent="-514350">
              <a:buFont typeface="+mj-lt"/>
              <a:buAutoNum type="arabicPeriod"/>
            </a:pPr>
            <a:r>
              <a:rPr lang="en-GB" dirty="0"/>
              <a:t>Variable symbols</a:t>
            </a:r>
          </a:p>
          <a:p>
            <a:pPr marL="514350" indent="-514350">
              <a:buFont typeface="+mj-lt"/>
              <a:buAutoNum type="arabicPeriod"/>
            </a:pPr>
            <a:endParaRPr lang="en-GB" dirty="0"/>
          </a:p>
        </p:txBody>
      </p:sp>
    </p:spTree>
    <p:extLst>
      <p:ext uri="{BB962C8B-B14F-4D97-AF65-F5344CB8AC3E}">
        <p14:creationId xmlns:p14="http://schemas.microsoft.com/office/powerpoint/2010/main" val="52336536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Pre-defined Symbols</a:t>
            </a:r>
          </a:p>
        </p:txBody>
      </p:sp>
      <p:sp>
        <p:nvSpPr>
          <p:cNvPr id="3" name="Content Placeholder 2"/>
          <p:cNvSpPr>
            <a:spLocks noGrp="1"/>
          </p:cNvSpPr>
          <p:nvPr>
            <p:ph idx="1"/>
          </p:nvPr>
        </p:nvSpPr>
        <p:spPr/>
        <p:txBody>
          <a:bodyPr>
            <a:normAutofit fontScale="92500" lnSpcReduction="10000"/>
          </a:bodyPr>
          <a:lstStyle/>
          <a:p>
            <a:r>
              <a:rPr lang="en-GB" b="1" dirty="0"/>
              <a:t>Virtual registers</a:t>
            </a:r>
          </a:p>
          <a:p>
            <a:pPr lvl="1"/>
            <a:r>
              <a:rPr lang="en-GB" dirty="0"/>
              <a:t>RAM addresses 0 to 15 can be referred to using the symbols </a:t>
            </a:r>
            <a:r>
              <a:rPr lang="en-GB" dirty="0">
                <a:latin typeface="Courier" charset="0"/>
                <a:ea typeface="Courier" charset="0"/>
                <a:cs typeface="Courier" charset="0"/>
              </a:rPr>
              <a:t>R0</a:t>
            </a:r>
            <a:r>
              <a:rPr lang="en-GB" dirty="0"/>
              <a:t> to </a:t>
            </a:r>
            <a:r>
              <a:rPr lang="en-GB" dirty="0">
                <a:latin typeface="Courier" charset="0"/>
                <a:ea typeface="Courier" charset="0"/>
                <a:cs typeface="Courier" charset="0"/>
              </a:rPr>
              <a:t>R15</a:t>
            </a:r>
          </a:p>
          <a:p>
            <a:pPr lvl="1"/>
            <a:r>
              <a:rPr lang="en-GB" dirty="0"/>
              <a:t>This mimics the architecture of typical processors that have a small number of high</a:t>
            </a:r>
            <a:r>
              <a:rPr lang="en-US" dirty="0"/>
              <a:t>-</a:t>
            </a:r>
            <a:r>
              <a:rPr lang="en-GB" dirty="0"/>
              <a:t>speed registers </a:t>
            </a:r>
            <a:r>
              <a:rPr lang="en-GB" b="1" dirty="0"/>
              <a:t>inside</a:t>
            </a:r>
            <a:r>
              <a:rPr lang="en-GB" dirty="0"/>
              <a:t> the CPU itself</a:t>
            </a:r>
          </a:p>
          <a:p>
            <a:r>
              <a:rPr lang="en-GB" b="1" dirty="0"/>
              <a:t>Predefined pointers</a:t>
            </a:r>
          </a:p>
          <a:p>
            <a:pPr lvl="1"/>
            <a:r>
              <a:rPr lang="en-GB" dirty="0">
                <a:latin typeface="Courier" charset="0"/>
                <a:ea typeface="Courier" charset="0"/>
                <a:cs typeface="Courier" charset="0"/>
              </a:rPr>
              <a:t>SP</a:t>
            </a:r>
            <a:r>
              <a:rPr lang="en-GB" dirty="0">
                <a:ea typeface="Courier" charset="0"/>
                <a:cs typeface="Courier" charset="0"/>
              </a:rPr>
              <a:t>, </a:t>
            </a:r>
            <a:r>
              <a:rPr lang="en-GB" dirty="0">
                <a:latin typeface="Courier" charset="0"/>
                <a:ea typeface="Courier" charset="0"/>
                <a:cs typeface="Courier" charset="0"/>
              </a:rPr>
              <a:t>LCL</a:t>
            </a:r>
            <a:r>
              <a:rPr lang="en-GB" dirty="0">
                <a:ea typeface="Courier" charset="0"/>
                <a:cs typeface="Courier" charset="0"/>
              </a:rPr>
              <a:t>, </a:t>
            </a:r>
            <a:r>
              <a:rPr lang="en-GB" dirty="0">
                <a:latin typeface="Courier" charset="0"/>
                <a:ea typeface="Courier" charset="0"/>
                <a:cs typeface="Courier" charset="0"/>
              </a:rPr>
              <a:t>ARG</a:t>
            </a:r>
            <a:r>
              <a:rPr lang="en-GB" dirty="0">
                <a:ea typeface="Courier" charset="0"/>
                <a:cs typeface="Courier" charset="0"/>
              </a:rPr>
              <a:t>, </a:t>
            </a:r>
            <a:r>
              <a:rPr lang="en-GB" dirty="0">
                <a:latin typeface="Courier" charset="0"/>
                <a:ea typeface="Courier" charset="0"/>
                <a:cs typeface="Courier" charset="0"/>
              </a:rPr>
              <a:t>THIS</a:t>
            </a:r>
            <a:r>
              <a:rPr lang="en-GB" dirty="0">
                <a:ea typeface="Courier" charset="0"/>
                <a:cs typeface="Courier" charset="0"/>
              </a:rPr>
              <a:t>, </a:t>
            </a:r>
            <a:r>
              <a:rPr lang="en-GB" dirty="0">
                <a:latin typeface="Courier" charset="0"/>
                <a:ea typeface="Courier" charset="0"/>
                <a:cs typeface="Courier" charset="0"/>
              </a:rPr>
              <a:t>THAT</a:t>
            </a:r>
            <a:r>
              <a:rPr lang="en-GB" dirty="0">
                <a:ea typeface="Courier" charset="0"/>
                <a:cs typeface="Courier" charset="0"/>
              </a:rPr>
              <a:t> are pre-defined and refer to addresses 0 to 4 respectively</a:t>
            </a:r>
          </a:p>
          <a:p>
            <a:pPr lvl="1"/>
            <a:r>
              <a:rPr lang="en-GB" dirty="0">
                <a:ea typeface="Courier" charset="0"/>
                <a:cs typeface="Courier" charset="0"/>
              </a:rPr>
              <a:t>Can be used together with </a:t>
            </a:r>
            <a:r>
              <a:rPr lang="en-GB" dirty="0">
                <a:latin typeface="Courier" charset="0"/>
                <a:ea typeface="Courier" charset="0"/>
                <a:cs typeface="Courier" charset="0"/>
              </a:rPr>
              <a:t>R0</a:t>
            </a:r>
            <a:r>
              <a:rPr lang="en-GB" dirty="0"/>
              <a:t> to </a:t>
            </a:r>
            <a:r>
              <a:rPr lang="en-GB" dirty="0">
                <a:latin typeface="Courier" charset="0"/>
                <a:ea typeface="Courier" charset="0"/>
                <a:cs typeface="Courier" charset="0"/>
              </a:rPr>
              <a:t>R4</a:t>
            </a:r>
          </a:p>
          <a:p>
            <a:pPr lvl="1"/>
            <a:r>
              <a:rPr lang="en-GB" dirty="0">
                <a:ea typeface="Courier" charset="0"/>
                <a:cs typeface="Courier" charset="0"/>
              </a:rPr>
              <a:t>Used in the implementation of the Virtual Machine in Part II</a:t>
            </a:r>
          </a:p>
          <a:p>
            <a:r>
              <a:rPr lang="en-GB" b="1" dirty="0">
                <a:ea typeface="Courier" charset="0"/>
                <a:cs typeface="Courier" charset="0"/>
              </a:rPr>
              <a:t>I/O pointers</a:t>
            </a:r>
          </a:p>
          <a:p>
            <a:pPr lvl="1"/>
            <a:r>
              <a:rPr lang="en-GB" dirty="0">
                <a:latin typeface="Courier" charset="0"/>
                <a:ea typeface="Courier" charset="0"/>
                <a:cs typeface="Courier" charset="0"/>
              </a:rPr>
              <a:t>SCREEN</a:t>
            </a:r>
            <a:r>
              <a:rPr lang="en-GB" dirty="0">
                <a:ea typeface="Courier" charset="0"/>
                <a:cs typeface="Courier" charset="0"/>
              </a:rPr>
              <a:t> and </a:t>
            </a:r>
            <a:r>
              <a:rPr lang="en-GB" dirty="0">
                <a:latin typeface="Courier" charset="0"/>
                <a:ea typeface="Courier" charset="0"/>
                <a:cs typeface="Courier" charset="0"/>
              </a:rPr>
              <a:t>KBD</a:t>
            </a:r>
            <a:r>
              <a:rPr lang="en-GB" dirty="0">
                <a:ea typeface="Courier" charset="0"/>
                <a:cs typeface="Courier" charset="0"/>
              </a:rPr>
              <a:t> refer to 16384 (0x4000) and 24576 (0x6000) and are the base-addresses of the I/O memory maps</a:t>
            </a:r>
            <a:endParaRPr lang="en-GB" dirty="0">
              <a:latin typeface="Courier" charset="0"/>
              <a:ea typeface="Courier" charset="0"/>
              <a:cs typeface="Courier" charset="0"/>
            </a:endParaRPr>
          </a:p>
          <a:p>
            <a:pPr lvl="1"/>
            <a:endParaRPr lang="en-GB" dirty="0"/>
          </a:p>
          <a:p>
            <a:endParaRPr lang="en-GB" b="1" dirty="0"/>
          </a:p>
        </p:txBody>
      </p:sp>
    </p:spTree>
    <p:extLst>
      <p:ext uri="{BB962C8B-B14F-4D97-AF65-F5344CB8AC3E}">
        <p14:creationId xmlns:p14="http://schemas.microsoft.com/office/powerpoint/2010/main" val="10873867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descr="Microprocessor architecture">
            <a:extLst>
              <a:ext uri="{FF2B5EF4-FFF2-40B4-BE49-F238E27FC236}">
                <a16:creationId xmlns:a16="http://schemas.microsoft.com/office/drawing/2014/main" id="{EF486E07-20BF-6241-BCDD-3FFCCBC9D5B0}"/>
              </a:ext>
            </a:extLst>
          </p:cNvPr>
          <p:cNvGrpSpPr/>
          <p:nvPr/>
        </p:nvGrpSpPr>
        <p:grpSpPr>
          <a:xfrm>
            <a:off x="274320" y="374904"/>
            <a:ext cx="11489166" cy="6208776"/>
            <a:chOff x="274320" y="374904"/>
            <a:chExt cx="11489166" cy="6208776"/>
          </a:xfrm>
        </p:grpSpPr>
        <p:grpSp>
          <p:nvGrpSpPr>
            <p:cNvPr id="23" name="Group 22"/>
            <p:cNvGrpSpPr/>
            <p:nvPr/>
          </p:nvGrpSpPr>
          <p:grpSpPr>
            <a:xfrm>
              <a:off x="274320" y="374904"/>
              <a:ext cx="11489166" cy="6208776"/>
              <a:chOff x="274320" y="374904"/>
              <a:chExt cx="11489166" cy="6208776"/>
            </a:xfrm>
          </p:grpSpPr>
          <p:sp>
            <p:nvSpPr>
              <p:cNvPr id="40" name="Rectangle 39"/>
              <p:cNvSpPr/>
              <p:nvPr/>
            </p:nvSpPr>
            <p:spPr>
              <a:xfrm>
                <a:off x="7909560" y="2424880"/>
                <a:ext cx="3853926" cy="4158800"/>
              </a:xfrm>
              <a:prstGeom prst="rect">
                <a:avLst/>
              </a:prstGeom>
              <a:solidFill>
                <a:schemeClr val="accent5">
                  <a:lumMod val="60000"/>
                  <a:lumOff val="40000"/>
                </a:schemeClr>
              </a:solidFill>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GB"/>
              </a:p>
            </p:txBody>
          </p:sp>
          <p:sp>
            <p:nvSpPr>
              <p:cNvPr id="22" name="Rectangle 21"/>
              <p:cNvSpPr/>
              <p:nvPr/>
            </p:nvSpPr>
            <p:spPr>
              <a:xfrm>
                <a:off x="274320" y="374904"/>
                <a:ext cx="7635240" cy="6208776"/>
              </a:xfrm>
              <a:prstGeom prst="rect">
                <a:avLst/>
              </a:prstGeom>
              <a:solidFill>
                <a:schemeClr val="accent5">
                  <a:lumMod val="60000"/>
                  <a:lumOff val="40000"/>
                </a:schemeClr>
              </a:solidFill>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GB"/>
              </a:p>
            </p:txBody>
          </p:sp>
        </p:grpSp>
        <p:grpSp>
          <p:nvGrpSpPr>
            <p:cNvPr id="84" name="Group 83"/>
            <p:cNvGrpSpPr/>
            <p:nvPr/>
          </p:nvGrpSpPr>
          <p:grpSpPr>
            <a:xfrm>
              <a:off x="1094533" y="880756"/>
              <a:ext cx="10002935" cy="5580582"/>
              <a:chOff x="1094533" y="761811"/>
              <a:chExt cx="10002935" cy="5580582"/>
            </a:xfrm>
          </p:grpSpPr>
          <p:sp>
            <p:nvSpPr>
              <p:cNvPr id="2" name="Trapezoid 1"/>
              <p:cNvSpPr/>
              <p:nvPr/>
            </p:nvSpPr>
            <p:spPr>
              <a:xfrm rot="10800000" flipV="1">
                <a:off x="4661099" y="4101870"/>
                <a:ext cx="2515035" cy="914328"/>
              </a:xfrm>
              <a:prstGeom prst="trapezoid">
                <a:avLst>
                  <a:gd name="adj" fmla="val 44874"/>
                </a:avLst>
              </a:prstGeom>
            </p:spPr>
            <p:style>
              <a:lnRef idx="1">
                <a:schemeClr val="accent3"/>
              </a:lnRef>
              <a:fillRef idx="2">
                <a:schemeClr val="accent3"/>
              </a:fillRef>
              <a:effectRef idx="1">
                <a:schemeClr val="accent3"/>
              </a:effectRef>
              <a:fontRef idx="minor">
                <a:schemeClr val="dk1"/>
              </a:fontRef>
            </p:style>
            <p:txBody>
              <a:bodyPr vert="horz" rtlCol="0" anchor="ctr"/>
              <a:lstStyle/>
              <a:p>
                <a:pPr algn="ctr"/>
                <a:r>
                  <a:rPr lang="en-GB" dirty="0"/>
                  <a:t>ALU</a:t>
                </a:r>
              </a:p>
            </p:txBody>
          </p:sp>
          <p:sp>
            <p:nvSpPr>
              <p:cNvPr id="3" name="Rectangle 2"/>
              <p:cNvSpPr/>
              <p:nvPr/>
            </p:nvSpPr>
            <p:spPr>
              <a:xfrm>
                <a:off x="1107234" y="3933350"/>
                <a:ext cx="2740586" cy="2034877"/>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GB" dirty="0"/>
                  <a:t>Control</a:t>
                </a:r>
              </a:p>
              <a:p>
                <a:pPr algn="ctr"/>
                <a:r>
                  <a:rPr lang="en-GB" dirty="0"/>
                  <a:t>Unit</a:t>
                </a:r>
              </a:p>
            </p:txBody>
          </p:sp>
          <p:sp>
            <p:nvSpPr>
              <p:cNvPr id="4" name="Rectangle 3"/>
              <p:cNvSpPr/>
              <p:nvPr/>
            </p:nvSpPr>
            <p:spPr>
              <a:xfrm>
                <a:off x="1094534" y="761811"/>
                <a:ext cx="2148169" cy="55732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GB" dirty="0"/>
                  <a:t>Program Counter</a:t>
                </a:r>
              </a:p>
            </p:txBody>
          </p:sp>
          <p:sp>
            <p:nvSpPr>
              <p:cNvPr id="5" name="Rectangle 4"/>
              <p:cNvSpPr/>
              <p:nvPr/>
            </p:nvSpPr>
            <p:spPr>
              <a:xfrm>
                <a:off x="4787064" y="761811"/>
                <a:ext cx="2743201" cy="55732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GB" dirty="0"/>
                  <a:t>Memory Address Register</a:t>
                </a:r>
              </a:p>
            </p:txBody>
          </p:sp>
          <p:sp>
            <p:nvSpPr>
              <p:cNvPr id="15" name="Rectangle 14"/>
              <p:cNvSpPr/>
              <p:nvPr/>
            </p:nvSpPr>
            <p:spPr>
              <a:xfrm>
                <a:off x="1094533" y="2675710"/>
                <a:ext cx="2753287" cy="596911"/>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GB"/>
                  <a:t>Instruction Register</a:t>
                </a:r>
                <a:endParaRPr lang="en-GB" dirty="0"/>
              </a:p>
            </p:txBody>
          </p:sp>
          <p:sp>
            <p:nvSpPr>
              <p:cNvPr id="16" name="Rectangle 15"/>
              <p:cNvSpPr/>
              <p:nvPr/>
            </p:nvSpPr>
            <p:spPr>
              <a:xfrm>
                <a:off x="8334094" y="2675710"/>
                <a:ext cx="2753287" cy="596911"/>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GB" dirty="0"/>
                  <a:t>Memory Buffer Register</a:t>
                </a:r>
              </a:p>
            </p:txBody>
          </p:sp>
          <p:sp>
            <p:nvSpPr>
              <p:cNvPr id="18" name="Rectangle 17"/>
              <p:cNvSpPr/>
              <p:nvPr/>
            </p:nvSpPr>
            <p:spPr>
              <a:xfrm>
                <a:off x="1094534" y="1858092"/>
                <a:ext cx="2148169" cy="55732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GB" dirty="0"/>
                  <a:t>Incrementer</a:t>
                </a:r>
              </a:p>
            </p:txBody>
          </p:sp>
          <p:sp>
            <p:nvSpPr>
              <p:cNvPr id="19" name="Rectangle 18"/>
              <p:cNvSpPr/>
              <p:nvPr/>
            </p:nvSpPr>
            <p:spPr>
              <a:xfrm>
                <a:off x="8344181" y="765045"/>
                <a:ext cx="2753287" cy="1265461"/>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GB" dirty="0"/>
                  <a:t>Memory</a:t>
                </a:r>
              </a:p>
            </p:txBody>
          </p:sp>
          <p:grpSp>
            <p:nvGrpSpPr>
              <p:cNvPr id="21" name="Group 20"/>
              <p:cNvGrpSpPr/>
              <p:nvPr/>
            </p:nvGrpSpPr>
            <p:grpSpPr>
              <a:xfrm>
                <a:off x="8344180" y="3561143"/>
                <a:ext cx="2743201" cy="2411918"/>
                <a:chOff x="4806160" y="2516961"/>
                <a:chExt cx="2397019" cy="3914351"/>
              </a:xfrm>
            </p:grpSpPr>
            <p:grpSp>
              <p:nvGrpSpPr>
                <p:cNvPr id="6" name="Group 5"/>
                <p:cNvGrpSpPr/>
                <p:nvPr/>
              </p:nvGrpSpPr>
              <p:grpSpPr>
                <a:xfrm>
                  <a:off x="4962523" y="2675591"/>
                  <a:ext cx="2084294" cy="3588671"/>
                  <a:chOff x="3536577" y="2305334"/>
                  <a:chExt cx="2084294" cy="3588671"/>
                </a:xfrm>
              </p:grpSpPr>
              <p:sp>
                <p:nvSpPr>
                  <p:cNvPr id="7" name="Rectangle 6"/>
                  <p:cNvSpPr/>
                  <p:nvPr/>
                </p:nvSpPr>
                <p:spPr>
                  <a:xfrm>
                    <a:off x="3536577" y="4103880"/>
                    <a:ext cx="2084294" cy="445432"/>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GB" dirty="0"/>
                      <a:t>R4</a:t>
                    </a:r>
                  </a:p>
                </p:txBody>
              </p:sp>
              <p:sp>
                <p:nvSpPr>
                  <p:cNvPr id="8" name="Rectangle 7"/>
                  <p:cNvSpPr/>
                  <p:nvPr/>
                </p:nvSpPr>
                <p:spPr>
                  <a:xfrm>
                    <a:off x="3536577" y="4549312"/>
                    <a:ext cx="2084294" cy="445432"/>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GB" dirty="0"/>
                      <a:t>R5</a:t>
                    </a:r>
                  </a:p>
                </p:txBody>
              </p:sp>
              <p:sp>
                <p:nvSpPr>
                  <p:cNvPr id="9" name="Rectangle 8"/>
                  <p:cNvSpPr/>
                  <p:nvPr/>
                </p:nvSpPr>
                <p:spPr>
                  <a:xfrm>
                    <a:off x="3536577" y="5003153"/>
                    <a:ext cx="2084294" cy="445432"/>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GB" dirty="0"/>
                      <a:t>R6</a:t>
                    </a:r>
                  </a:p>
                </p:txBody>
              </p:sp>
              <p:sp>
                <p:nvSpPr>
                  <p:cNvPr id="10" name="Rectangle 9"/>
                  <p:cNvSpPr/>
                  <p:nvPr/>
                </p:nvSpPr>
                <p:spPr>
                  <a:xfrm>
                    <a:off x="3536577" y="3650039"/>
                    <a:ext cx="2084294" cy="445432"/>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GB" dirty="0"/>
                      <a:t>R3</a:t>
                    </a:r>
                  </a:p>
                </p:txBody>
              </p:sp>
              <p:sp>
                <p:nvSpPr>
                  <p:cNvPr id="11" name="Rectangle 10"/>
                  <p:cNvSpPr/>
                  <p:nvPr/>
                </p:nvSpPr>
                <p:spPr>
                  <a:xfrm>
                    <a:off x="3536577" y="3196198"/>
                    <a:ext cx="2084294" cy="445432"/>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GB" dirty="0"/>
                      <a:t>R2</a:t>
                    </a:r>
                  </a:p>
                </p:txBody>
              </p:sp>
              <p:sp>
                <p:nvSpPr>
                  <p:cNvPr id="12" name="Rectangle 11"/>
                  <p:cNvSpPr/>
                  <p:nvPr/>
                </p:nvSpPr>
                <p:spPr>
                  <a:xfrm>
                    <a:off x="3536577" y="5448573"/>
                    <a:ext cx="2084294" cy="445432"/>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GB" dirty="0"/>
                      <a:t>R7</a:t>
                    </a:r>
                  </a:p>
                </p:txBody>
              </p:sp>
              <p:sp>
                <p:nvSpPr>
                  <p:cNvPr id="13" name="Rectangle 12"/>
                  <p:cNvSpPr/>
                  <p:nvPr/>
                </p:nvSpPr>
                <p:spPr>
                  <a:xfrm>
                    <a:off x="3536577" y="2759175"/>
                    <a:ext cx="2084294" cy="445432"/>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GB"/>
                      <a:t>R1</a:t>
                    </a:r>
                    <a:endParaRPr lang="en-GB" dirty="0"/>
                  </a:p>
                </p:txBody>
              </p:sp>
              <p:sp>
                <p:nvSpPr>
                  <p:cNvPr id="14" name="Rectangle 13"/>
                  <p:cNvSpPr/>
                  <p:nvPr/>
                </p:nvSpPr>
                <p:spPr>
                  <a:xfrm>
                    <a:off x="3536577" y="2305334"/>
                    <a:ext cx="2084294" cy="445432"/>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GB" dirty="0"/>
                      <a:t>R0</a:t>
                    </a:r>
                  </a:p>
                </p:txBody>
              </p:sp>
            </p:grpSp>
            <p:sp>
              <p:nvSpPr>
                <p:cNvPr id="20" name="Rectangle 19"/>
                <p:cNvSpPr/>
                <p:nvPr/>
              </p:nvSpPr>
              <p:spPr>
                <a:xfrm>
                  <a:off x="4806160" y="2516961"/>
                  <a:ext cx="2397019" cy="391435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27" name="Straight Arrow Connector 26"/>
              <p:cNvCxnSpPr>
                <a:stCxn id="4" idx="3"/>
                <a:endCxn id="5" idx="1"/>
              </p:cNvCxnSpPr>
              <p:nvPr/>
            </p:nvCxnSpPr>
            <p:spPr>
              <a:xfrm>
                <a:off x="3242703" y="1040474"/>
                <a:ext cx="1544361"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5" idx="3"/>
              </p:cNvCxnSpPr>
              <p:nvPr/>
            </p:nvCxnSpPr>
            <p:spPr>
              <a:xfrm flipV="1">
                <a:off x="7530265" y="1040473"/>
                <a:ext cx="803829" cy="1"/>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19" idx="2"/>
                <a:endCxn id="16" idx="0"/>
              </p:cNvCxnSpPr>
              <p:nvPr/>
            </p:nvCxnSpPr>
            <p:spPr>
              <a:xfrm flipH="1">
                <a:off x="9710738" y="2030506"/>
                <a:ext cx="10087" cy="645204"/>
              </a:xfrm>
              <a:prstGeom prst="straightConnector1">
                <a:avLst/>
              </a:prstGeom>
              <a:ln w="762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a:stCxn id="15" idx="3"/>
                <a:endCxn id="16" idx="1"/>
              </p:cNvCxnSpPr>
              <p:nvPr/>
            </p:nvCxnSpPr>
            <p:spPr>
              <a:xfrm>
                <a:off x="3847820" y="2974166"/>
                <a:ext cx="4486274" cy="0"/>
              </a:xfrm>
              <a:prstGeom prst="straightConnector1">
                <a:avLst/>
              </a:prstGeom>
              <a:ln w="762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7" name="Elbow Connector 36"/>
              <p:cNvCxnSpPr>
                <a:endCxn id="18" idx="3"/>
              </p:cNvCxnSpPr>
              <p:nvPr/>
            </p:nvCxnSpPr>
            <p:spPr>
              <a:xfrm rot="5400000">
                <a:off x="3084809" y="1198368"/>
                <a:ext cx="1096281" cy="780492"/>
              </a:xfrm>
              <a:prstGeom prst="bentConnector2">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Elbow Connector 38"/>
              <p:cNvCxnSpPr>
                <a:stCxn id="18" idx="1"/>
                <a:endCxn id="4" idx="1"/>
              </p:cNvCxnSpPr>
              <p:nvPr/>
            </p:nvCxnSpPr>
            <p:spPr>
              <a:xfrm rot="10800000">
                <a:off x="1094534" y="1040475"/>
                <a:ext cx="12700" cy="1096281"/>
              </a:xfrm>
              <a:prstGeom prst="bentConnector3">
                <a:avLst>
                  <a:gd name="adj1" fmla="val 4764709"/>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2" idx="0"/>
              </p:cNvCxnSpPr>
              <p:nvPr/>
            </p:nvCxnSpPr>
            <p:spPr>
              <a:xfrm flipH="1" flipV="1">
                <a:off x="5913574" y="2974166"/>
                <a:ext cx="5042" cy="112770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a:off x="5918617" y="3770749"/>
                <a:ext cx="2425563"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Elbow Connector 53"/>
              <p:cNvCxnSpPr/>
              <p:nvPr/>
            </p:nvCxnSpPr>
            <p:spPr>
              <a:xfrm rot="10800000">
                <a:off x="6430218" y="5023764"/>
                <a:ext cx="1913962" cy="546534"/>
              </a:xfrm>
              <a:prstGeom prst="bentConnector3">
                <a:avLst>
                  <a:gd name="adj1" fmla="val 99883"/>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Elbow Connector 64"/>
              <p:cNvCxnSpPr/>
              <p:nvPr/>
            </p:nvCxnSpPr>
            <p:spPr>
              <a:xfrm rot="10800000">
                <a:off x="5488924" y="5034316"/>
                <a:ext cx="2845170" cy="775986"/>
              </a:xfrm>
              <a:prstGeom prst="bentConnector3">
                <a:avLst>
                  <a:gd name="adj1" fmla="val 100098"/>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15" idx="2"/>
                <a:endCxn id="3" idx="0"/>
              </p:cNvCxnSpPr>
              <p:nvPr/>
            </p:nvCxnSpPr>
            <p:spPr>
              <a:xfrm>
                <a:off x="2471177" y="3272621"/>
                <a:ext cx="6350" cy="660729"/>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9" name="TextBox 78"/>
              <p:cNvSpPr txBox="1"/>
              <p:nvPr/>
            </p:nvSpPr>
            <p:spPr>
              <a:xfrm>
                <a:off x="9026829" y="5973061"/>
                <a:ext cx="1468672" cy="369332"/>
              </a:xfrm>
              <a:prstGeom prst="rect">
                <a:avLst/>
              </a:prstGeom>
              <a:noFill/>
            </p:spPr>
            <p:txBody>
              <a:bodyPr wrap="none" rtlCol="0">
                <a:spAutoFit/>
              </a:bodyPr>
              <a:lstStyle/>
              <a:p>
                <a:r>
                  <a:rPr lang="en-GB"/>
                  <a:t>Register Bank</a:t>
                </a:r>
              </a:p>
            </p:txBody>
          </p:sp>
        </p:grpSp>
        <p:grpSp>
          <p:nvGrpSpPr>
            <p:cNvPr id="85" name="Group 84"/>
            <p:cNvGrpSpPr/>
            <p:nvPr/>
          </p:nvGrpSpPr>
          <p:grpSpPr>
            <a:xfrm>
              <a:off x="3523129" y="1438082"/>
              <a:ext cx="2635536" cy="1370020"/>
              <a:chOff x="3523129" y="1438082"/>
              <a:chExt cx="2635536" cy="1370020"/>
            </a:xfrm>
          </p:grpSpPr>
          <p:cxnSp>
            <p:nvCxnSpPr>
              <p:cNvPr id="86" name="Elbow Connector 85"/>
              <p:cNvCxnSpPr/>
              <p:nvPr/>
            </p:nvCxnSpPr>
            <p:spPr>
              <a:xfrm flipV="1">
                <a:off x="3523129" y="1438082"/>
                <a:ext cx="2635536" cy="1096281"/>
              </a:xfrm>
              <a:prstGeom prst="bentConnector2">
                <a:avLst/>
              </a:prstGeom>
              <a:ln w="76200">
                <a:tailEnd type="triangle"/>
              </a:ln>
            </p:spPr>
            <p:style>
              <a:lnRef idx="1">
                <a:schemeClr val="dk1"/>
              </a:lnRef>
              <a:fillRef idx="0">
                <a:schemeClr val="dk1"/>
              </a:fillRef>
              <a:effectRef idx="0">
                <a:schemeClr val="dk1"/>
              </a:effectRef>
              <a:fontRef idx="minor">
                <a:schemeClr val="tx1"/>
              </a:fontRef>
            </p:style>
          </p:cxnSp>
          <p:cxnSp>
            <p:nvCxnSpPr>
              <p:cNvPr id="87" name="Straight Connector 86"/>
              <p:cNvCxnSpPr/>
              <p:nvPr/>
            </p:nvCxnSpPr>
            <p:spPr>
              <a:xfrm>
                <a:off x="3563470" y="2547810"/>
                <a:ext cx="0" cy="260292"/>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6225990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Label Symbols</a:t>
            </a:r>
          </a:p>
        </p:txBody>
      </p:sp>
      <p:sp>
        <p:nvSpPr>
          <p:cNvPr id="3" name="Content Placeholder 2"/>
          <p:cNvSpPr>
            <a:spLocks noGrp="1"/>
          </p:cNvSpPr>
          <p:nvPr>
            <p:ph idx="1"/>
          </p:nvPr>
        </p:nvSpPr>
        <p:spPr/>
        <p:txBody>
          <a:bodyPr>
            <a:normAutofit fontScale="92500" lnSpcReduction="10000"/>
          </a:bodyPr>
          <a:lstStyle/>
          <a:p>
            <a:r>
              <a:rPr lang="en-GB" dirty="0"/>
              <a:t>These are user-defined symbols</a:t>
            </a:r>
          </a:p>
          <a:p>
            <a:r>
              <a:rPr lang="en-GB" dirty="0"/>
              <a:t>They label the destination of jump commands</a:t>
            </a:r>
          </a:p>
          <a:p>
            <a:r>
              <a:rPr lang="en-GB" dirty="0"/>
              <a:t>Declared using the syntax</a:t>
            </a:r>
          </a:p>
          <a:p>
            <a:endParaRPr lang="en-GB" dirty="0"/>
          </a:p>
          <a:p>
            <a:pPr marL="0" indent="0">
              <a:buNone/>
            </a:pPr>
            <a:r>
              <a:rPr lang="en-GB" dirty="0">
                <a:latin typeface="Courier" charset="0"/>
                <a:ea typeface="Courier" charset="0"/>
                <a:cs typeface="Courier" charset="0"/>
              </a:rPr>
              <a:t>(xxx)</a:t>
            </a:r>
          </a:p>
          <a:p>
            <a:pPr marL="0" indent="0">
              <a:buNone/>
            </a:pPr>
            <a:endParaRPr lang="en-GB" dirty="0">
              <a:latin typeface="Courier" charset="0"/>
              <a:ea typeface="Courier" charset="0"/>
              <a:cs typeface="Courier" charset="0"/>
            </a:endParaRPr>
          </a:p>
          <a:p>
            <a:r>
              <a:rPr lang="en-GB" dirty="0">
                <a:latin typeface="Courier" charset="0"/>
                <a:ea typeface="Courier" charset="0"/>
                <a:cs typeface="Courier" charset="0"/>
              </a:rPr>
              <a:t>xxx</a:t>
            </a:r>
            <a:r>
              <a:rPr lang="en-GB" dirty="0">
                <a:ea typeface="Courier" charset="0"/>
                <a:cs typeface="Courier" charset="0"/>
              </a:rPr>
              <a:t> refers to the </a:t>
            </a:r>
            <a:r>
              <a:rPr lang="en-GB" b="1" dirty="0">
                <a:ea typeface="Courier" charset="0"/>
                <a:cs typeface="Courier" charset="0"/>
              </a:rPr>
              <a:t>instruction memory </a:t>
            </a:r>
            <a:r>
              <a:rPr lang="en-GB" dirty="0">
                <a:ea typeface="Courier" charset="0"/>
                <a:cs typeface="Courier" charset="0"/>
              </a:rPr>
              <a:t>(ROM) location holding the </a:t>
            </a:r>
            <a:r>
              <a:rPr lang="en-GB" b="1" dirty="0">
                <a:ea typeface="Courier" charset="0"/>
                <a:cs typeface="Courier" charset="0"/>
              </a:rPr>
              <a:t>next</a:t>
            </a:r>
            <a:r>
              <a:rPr lang="en-GB" dirty="0">
                <a:ea typeface="Courier" charset="0"/>
                <a:cs typeface="Courier" charset="0"/>
              </a:rPr>
              <a:t> command to be executed</a:t>
            </a:r>
          </a:p>
          <a:p>
            <a:r>
              <a:rPr lang="en-GB" dirty="0">
                <a:ea typeface="Courier" charset="0"/>
                <a:cs typeface="Courier" charset="0"/>
              </a:rPr>
              <a:t>i.e. value to be loaded into the PC</a:t>
            </a:r>
          </a:p>
          <a:p>
            <a:r>
              <a:rPr lang="en-GB" dirty="0">
                <a:ea typeface="Courier" charset="0"/>
                <a:cs typeface="Courier" charset="0"/>
              </a:rPr>
              <a:t>Can be defined only once in the code</a:t>
            </a:r>
          </a:p>
        </p:txBody>
      </p:sp>
    </p:spTree>
    <p:extLst>
      <p:ext uri="{BB962C8B-B14F-4D97-AF65-F5344CB8AC3E}">
        <p14:creationId xmlns:p14="http://schemas.microsoft.com/office/powerpoint/2010/main" val="57760321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Variable Symbols</a:t>
            </a:r>
          </a:p>
        </p:txBody>
      </p:sp>
      <p:sp>
        <p:nvSpPr>
          <p:cNvPr id="3" name="Content Placeholder 2"/>
          <p:cNvSpPr>
            <a:spLocks noGrp="1"/>
          </p:cNvSpPr>
          <p:nvPr>
            <p:ph idx="1"/>
          </p:nvPr>
        </p:nvSpPr>
        <p:spPr/>
        <p:txBody>
          <a:bodyPr/>
          <a:lstStyle/>
          <a:p>
            <a:r>
              <a:rPr lang="en-GB" dirty="0"/>
              <a:t>These are user-defined symbols</a:t>
            </a:r>
          </a:p>
          <a:p>
            <a:r>
              <a:rPr lang="en-GB" dirty="0"/>
              <a:t>Any symbol </a:t>
            </a:r>
            <a:r>
              <a:rPr lang="en-GB" dirty="0">
                <a:latin typeface="Courier" charset="0"/>
                <a:ea typeface="Courier" charset="0"/>
                <a:cs typeface="Courier" charset="0"/>
              </a:rPr>
              <a:t>XXX</a:t>
            </a:r>
            <a:r>
              <a:rPr lang="en-GB" dirty="0">
                <a:ea typeface="Courier" charset="0"/>
                <a:cs typeface="Courier" charset="0"/>
              </a:rPr>
              <a:t> that is not pre-defined or a label is treated as a variable</a:t>
            </a:r>
          </a:p>
          <a:p>
            <a:r>
              <a:rPr lang="en-GB" dirty="0">
                <a:ea typeface="Courier" charset="0"/>
                <a:cs typeface="Courier" charset="0"/>
              </a:rPr>
              <a:t>Automatically assigned a RAM address starting at 16 (0x0010)</a:t>
            </a:r>
          </a:p>
          <a:p>
            <a:r>
              <a:rPr lang="en-GB" dirty="0">
                <a:ea typeface="Courier" charset="0"/>
                <a:cs typeface="Courier" charset="0"/>
              </a:rPr>
              <a:t>e.g. Suppose </a:t>
            </a:r>
            <a:r>
              <a:rPr lang="en-GB" dirty="0">
                <a:latin typeface="Courier" charset="0"/>
                <a:ea typeface="Courier" charset="0"/>
                <a:cs typeface="Courier" charset="0"/>
              </a:rPr>
              <a:t>@sum </a:t>
            </a:r>
            <a:r>
              <a:rPr lang="en-GB" dirty="0">
                <a:ea typeface="Courier" charset="0"/>
                <a:cs typeface="Courier" charset="0"/>
              </a:rPr>
              <a:t>is the first variable used in the code</a:t>
            </a:r>
          </a:p>
          <a:p>
            <a:r>
              <a:rPr lang="en-GB" dirty="0">
                <a:ea typeface="Courier" charset="0"/>
                <a:cs typeface="Courier" charset="0"/>
              </a:rPr>
              <a:t>It will be stored in RAM[16]</a:t>
            </a:r>
          </a:p>
          <a:p>
            <a:r>
              <a:rPr lang="en-GB" dirty="0">
                <a:latin typeface="Courier" charset="0"/>
                <a:ea typeface="Courier" charset="0"/>
                <a:cs typeface="Courier" charset="0"/>
              </a:rPr>
              <a:t>@total </a:t>
            </a:r>
            <a:r>
              <a:rPr lang="en-GB" dirty="0">
                <a:ea typeface="Courier" charset="0"/>
                <a:cs typeface="Courier" charset="0"/>
              </a:rPr>
              <a:t>is the next variable and will be stored in RAM[17]</a:t>
            </a:r>
          </a:p>
        </p:txBody>
      </p:sp>
    </p:spTree>
    <p:extLst>
      <p:ext uri="{BB962C8B-B14F-4D97-AF65-F5344CB8AC3E}">
        <p14:creationId xmlns:p14="http://schemas.microsoft.com/office/powerpoint/2010/main" val="115108283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Convention and Syntax</a:t>
            </a:r>
          </a:p>
        </p:txBody>
      </p:sp>
      <p:sp>
        <p:nvSpPr>
          <p:cNvPr id="3" name="Content Placeholder 2"/>
          <p:cNvSpPr>
            <a:spLocks noGrp="1"/>
          </p:cNvSpPr>
          <p:nvPr>
            <p:ph idx="1"/>
          </p:nvPr>
        </p:nvSpPr>
        <p:spPr/>
        <p:txBody>
          <a:bodyPr>
            <a:normAutofit lnSpcReduction="10000"/>
          </a:bodyPr>
          <a:lstStyle/>
          <a:p>
            <a:r>
              <a:rPr lang="en-GB" dirty="0"/>
              <a:t>Constants must be non-negative and written in decimal</a:t>
            </a:r>
          </a:p>
          <a:p>
            <a:r>
              <a:rPr lang="en-GB" dirty="0"/>
              <a:t>Symbol names can be any sequence of letters (upper- and lower-case), numbers, underscore, dot, $ and :</a:t>
            </a:r>
          </a:p>
          <a:p>
            <a:pPr lvl="1"/>
            <a:r>
              <a:rPr lang="en-GB" dirty="0"/>
              <a:t>Cannot begin with a digit</a:t>
            </a:r>
          </a:p>
          <a:p>
            <a:r>
              <a:rPr lang="en-GB" dirty="0"/>
              <a:t>Convention:</a:t>
            </a:r>
          </a:p>
          <a:p>
            <a:pPr lvl="1"/>
            <a:r>
              <a:rPr lang="en-GB" dirty="0"/>
              <a:t>Variables are lower-case</a:t>
            </a:r>
          </a:p>
          <a:p>
            <a:pPr lvl="1"/>
            <a:r>
              <a:rPr lang="en-GB" dirty="0"/>
              <a:t>Labels are upper-case</a:t>
            </a:r>
          </a:p>
          <a:p>
            <a:pPr lvl="1"/>
            <a:r>
              <a:rPr lang="en-GB" dirty="0"/>
              <a:t>Commands (mnemonics) are upper-case</a:t>
            </a:r>
          </a:p>
          <a:p>
            <a:r>
              <a:rPr lang="en-GB" dirty="0"/>
              <a:t>White space is ignored</a:t>
            </a:r>
          </a:p>
          <a:p>
            <a:r>
              <a:rPr lang="en-GB" dirty="0"/>
              <a:t>// denotes a comment that is ignored</a:t>
            </a:r>
          </a:p>
        </p:txBody>
      </p:sp>
    </p:spTree>
    <p:extLst>
      <p:ext uri="{BB962C8B-B14F-4D97-AF65-F5344CB8AC3E}">
        <p14:creationId xmlns:p14="http://schemas.microsoft.com/office/powerpoint/2010/main" val="171654928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Control Statements</a:t>
            </a:r>
          </a:p>
        </p:txBody>
      </p:sp>
    </p:spTree>
    <p:extLst>
      <p:ext uri="{BB962C8B-B14F-4D97-AF65-F5344CB8AC3E}">
        <p14:creationId xmlns:p14="http://schemas.microsoft.com/office/powerpoint/2010/main" val="74848558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GB" dirty="0"/>
              <a:t>We’ll now look how to implement common code constructs in Hack assembly</a:t>
            </a:r>
          </a:p>
          <a:p>
            <a:r>
              <a:rPr lang="en-GB" dirty="0"/>
              <a:t>High-level C provides two main ways of flow control, </a:t>
            </a:r>
            <a:r>
              <a:rPr lang="en-GB" b="1" dirty="0"/>
              <a:t>branching</a:t>
            </a:r>
            <a:r>
              <a:rPr lang="en-GB" dirty="0"/>
              <a:t> and </a:t>
            </a:r>
            <a:r>
              <a:rPr lang="en-GB" b="1" dirty="0"/>
              <a:t>loops</a:t>
            </a:r>
            <a:endParaRPr lang="en-GB" dirty="0"/>
          </a:p>
          <a:p>
            <a:r>
              <a:rPr lang="en-GB" dirty="0"/>
              <a:t>Branching is usually decision-based and the program can flow down different branches (typically depending on whether a relational operation is true)</a:t>
            </a:r>
          </a:p>
          <a:p>
            <a:r>
              <a:rPr lang="en-GB" dirty="0"/>
              <a:t>Loops allow a portion of code to be repeated a specified number of times (typically depending on whether a relational operation is true)</a:t>
            </a:r>
          </a:p>
          <a:p>
            <a:endParaRPr lang="en-GB" dirty="0"/>
          </a:p>
        </p:txBody>
      </p:sp>
    </p:spTree>
    <p:extLst>
      <p:ext uri="{BB962C8B-B14F-4D97-AF65-F5344CB8AC3E}">
        <p14:creationId xmlns:p14="http://schemas.microsoft.com/office/powerpoint/2010/main" val="19854730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a:xfrm>
            <a:off x="838200" y="1825624"/>
            <a:ext cx="10515600" cy="4530725"/>
          </a:xfrm>
        </p:spPr>
        <p:txBody>
          <a:bodyPr>
            <a:normAutofit/>
          </a:bodyPr>
          <a:lstStyle/>
          <a:p>
            <a:r>
              <a:rPr lang="en-GB" dirty="0"/>
              <a:t>Machine language is also known as the </a:t>
            </a:r>
            <a:r>
              <a:rPr lang="en-GB" b="1" dirty="0"/>
              <a:t>instruction set </a:t>
            </a:r>
            <a:r>
              <a:rPr lang="en-GB" dirty="0"/>
              <a:t>of the processor</a:t>
            </a:r>
          </a:p>
          <a:p>
            <a:r>
              <a:rPr lang="en-GB" dirty="0"/>
              <a:t>Exists on the </a:t>
            </a:r>
            <a:r>
              <a:rPr lang="en-GB" b="1" dirty="0"/>
              <a:t>hardware/software interface</a:t>
            </a:r>
          </a:p>
          <a:p>
            <a:r>
              <a:rPr lang="en-GB" dirty="0"/>
              <a:t>Different ways of looking at it:</a:t>
            </a:r>
          </a:p>
          <a:p>
            <a:pPr lvl="1"/>
            <a:r>
              <a:rPr lang="en-GB" dirty="0"/>
              <a:t>It is a programmer-oriented abstraction of the hardware platform</a:t>
            </a:r>
          </a:p>
          <a:p>
            <a:pPr lvl="1"/>
            <a:r>
              <a:rPr lang="en-GB" dirty="0"/>
              <a:t>...or you can view the hardware as being the actual implementation of the machine language abstraction</a:t>
            </a:r>
          </a:p>
          <a:p>
            <a:r>
              <a:rPr lang="en-GB" dirty="0"/>
              <a:t>The </a:t>
            </a:r>
            <a:r>
              <a:rPr lang="en-GB" b="1" dirty="0"/>
              <a:t>lowest-level</a:t>
            </a:r>
            <a:r>
              <a:rPr lang="en-GB" dirty="0"/>
              <a:t> coding possible!</a:t>
            </a:r>
          </a:p>
          <a:p>
            <a:r>
              <a:rPr lang="en-GB" dirty="0"/>
              <a:t>The instructions typically manipulate </a:t>
            </a:r>
            <a:r>
              <a:rPr lang="en-GB" b="1" dirty="0"/>
              <a:t>memory</a:t>
            </a:r>
            <a:r>
              <a:rPr lang="en-GB" dirty="0"/>
              <a:t> using a </a:t>
            </a:r>
            <a:r>
              <a:rPr lang="en-GB" b="1" dirty="0"/>
              <a:t>processor</a:t>
            </a:r>
            <a:r>
              <a:rPr lang="en-GB" dirty="0"/>
              <a:t> and a set of </a:t>
            </a:r>
            <a:r>
              <a:rPr lang="en-GB" b="1" dirty="0"/>
              <a:t>registers</a:t>
            </a:r>
          </a:p>
          <a:p>
            <a:endParaRPr lang="en-GB" dirty="0"/>
          </a:p>
        </p:txBody>
      </p:sp>
    </p:spTree>
    <p:extLst>
      <p:ext uri="{BB962C8B-B14F-4D97-AF65-F5344CB8AC3E}">
        <p14:creationId xmlns:p14="http://schemas.microsoft.com/office/powerpoint/2010/main" val="109173993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If logic</a:t>
            </a:r>
          </a:p>
        </p:txBody>
      </p:sp>
      <p:sp>
        <p:nvSpPr>
          <p:cNvPr id="5" name="Content Placeholder 4"/>
          <p:cNvSpPr>
            <a:spLocks noGrp="1"/>
          </p:cNvSpPr>
          <p:nvPr>
            <p:ph sz="half" idx="1"/>
          </p:nvPr>
        </p:nvSpPr>
        <p:spPr>
          <a:xfrm>
            <a:off x="838200" y="1690688"/>
            <a:ext cx="4358640" cy="4351338"/>
          </a:xfrm>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r>
              <a:rPr lang="en-GB" sz="2000" dirty="0">
                <a:latin typeface="Courier" charset="0"/>
                <a:ea typeface="Courier" charset="0"/>
                <a:cs typeface="Courier" charset="0"/>
              </a:rPr>
              <a:t>if (RAM[0] &gt; 100) {</a:t>
            </a:r>
          </a:p>
          <a:p>
            <a:pPr marL="0" marR="0" lvl="0" indent="0" defTabSz="914400" eaLnBrk="1" fontAlgn="auto" latinLnBrk="0" hangingPunct="1">
              <a:lnSpc>
                <a:spcPct val="100000"/>
              </a:lnSpc>
              <a:spcBef>
                <a:spcPts val="0"/>
              </a:spcBef>
              <a:spcAft>
                <a:spcPts val="0"/>
              </a:spcAft>
              <a:buClrTx/>
              <a:buSzTx/>
              <a:buFontTx/>
              <a:buNone/>
              <a:tabLst/>
              <a:defRPr/>
            </a:pPr>
            <a:r>
              <a:rPr lang="en-GB" sz="2000" dirty="0">
                <a:latin typeface="Courier" charset="0"/>
                <a:ea typeface="Courier" charset="0"/>
                <a:cs typeface="Courier" charset="0"/>
              </a:rPr>
              <a:t>	RAM[1] = 5;</a:t>
            </a:r>
          </a:p>
          <a:p>
            <a:pPr marL="0" marR="0" lvl="0" indent="0" defTabSz="914400" eaLnBrk="1" fontAlgn="auto" latinLnBrk="0" hangingPunct="1">
              <a:lnSpc>
                <a:spcPct val="100000"/>
              </a:lnSpc>
              <a:spcBef>
                <a:spcPts val="0"/>
              </a:spcBef>
              <a:spcAft>
                <a:spcPts val="0"/>
              </a:spcAft>
              <a:buClrTx/>
              <a:buSzTx/>
              <a:buFontTx/>
              <a:buNone/>
              <a:tabLst/>
              <a:defRPr/>
            </a:pPr>
            <a:r>
              <a:rPr lang="en-GB" sz="2000" dirty="0">
                <a:latin typeface="Courier" charset="0"/>
                <a:ea typeface="Courier" charset="0"/>
                <a:cs typeface="Courier" charset="0"/>
              </a:rPr>
              <a:t>}</a:t>
            </a:r>
          </a:p>
        </p:txBody>
      </p:sp>
      <p:sp>
        <p:nvSpPr>
          <p:cNvPr id="8" name="Folded Corner 7"/>
          <p:cNvSpPr/>
          <p:nvPr/>
        </p:nvSpPr>
        <p:spPr>
          <a:xfrm>
            <a:off x="5440680" y="365125"/>
            <a:ext cx="5913120" cy="5990590"/>
          </a:xfrm>
          <a:prstGeom prst="foldedCorner">
            <a:avLst>
              <a:gd name="adj" fmla="val 8432"/>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GB" dirty="0">
              <a:latin typeface="Courier" charset="0"/>
              <a:ea typeface="Courier" charset="0"/>
              <a:cs typeface="Courier" charset="0"/>
            </a:endParaRPr>
          </a:p>
          <a:p>
            <a:r>
              <a:rPr lang="en-GB" dirty="0">
                <a:solidFill>
                  <a:schemeClr val="bg2">
                    <a:lumMod val="50000"/>
                  </a:schemeClr>
                </a:solidFill>
                <a:latin typeface="Courier" charset="0"/>
                <a:ea typeface="Courier" charset="0"/>
                <a:cs typeface="Courier" charset="0"/>
              </a:rPr>
              <a:t>0</a:t>
            </a:r>
            <a:r>
              <a:rPr lang="en-GB" dirty="0">
                <a:solidFill>
                  <a:schemeClr val="tx1"/>
                </a:solidFill>
                <a:latin typeface="Courier" charset="0"/>
                <a:ea typeface="Courier" charset="0"/>
                <a:cs typeface="Courier" charset="0"/>
              </a:rPr>
              <a:t>	@R0</a:t>
            </a:r>
          </a:p>
          <a:p>
            <a:r>
              <a:rPr lang="en-GB" dirty="0">
                <a:solidFill>
                  <a:schemeClr val="bg2">
                    <a:lumMod val="50000"/>
                  </a:schemeClr>
                </a:solidFill>
                <a:latin typeface="Courier" charset="0"/>
                <a:ea typeface="Courier" charset="0"/>
                <a:cs typeface="Courier" charset="0"/>
              </a:rPr>
              <a:t>1</a:t>
            </a:r>
            <a:r>
              <a:rPr lang="en-GB" dirty="0">
                <a:solidFill>
                  <a:schemeClr val="tx1"/>
                </a:solidFill>
                <a:latin typeface="Courier" charset="0"/>
                <a:ea typeface="Courier" charset="0"/>
                <a:cs typeface="Courier" charset="0"/>
              </a:rPr>
              <a:t>	D=M   // store R0 in D</a:t>
            </a:r>
          </a:p>
          <a:p>
            <a:endParaRPr lang="en-GB" dirty="0">
              <a:solidFill>
                <a:schemeClr val="tx1"/>
              </a:solidFill>
              <a:latin typeface="Courier" charset="0"/>
              <a:ea typeface="Courier" charset="0"/>
              <a:cs typeface="Courier" charset="0"/>
            </a:endParaRPr>
          </a:p>
          <a:p>
            <a:r>
              <a:rPr lang="en-GB" dirty="0">
                <a:solidFill>
                  <a:schemeClr val="bg2">
                    <a:lumMod val="50000"/>
                  </a:schemeClr>
                </a:solidFill>
                <a:latin typeface="Courier" charset="0"/>
                <a:ea typeface="Courier" charset="0"/>
                <a:cs typeface="Courier" charset="0"/>
              </a:rPr>
              <a:t>2</a:t>
            </a:r>
            <a:r>
              <a:rPr lang="en-GB" dirty="0">
                <a:solidFill>
                  <a:schemeClr val="tx1"/>
                </a:solidFill>
                <a:latin typeface="Courier" charset="0"/>
                <a:ea typeface="Courier" charset="0"/>
                <a:cs typeface="Courier" charset="0"/>
              </a:rPr>
              <a:t>	@100</a:t>
            </a:r>
          </a:p>
          <a:p>
            <a:r>
              <a:rPr lang="en-GB" dirty="0">
                <a:solidFill>
                  <a:schemeClr val="bg2">
                    <a:lumMod val="50000"/>
                  </a:schemeClr>
                </a:solidFill>
                <a:latin typeface="Courier" charset="0"/>
                <a:ea typeface="Courier" charset="0"/>
                <a:cs typeface="Courier" charset="0"/>
              </a:rPr>
              <a:t>3</a:t>
            </a:r>
            <a:r>
              <a:rPr lang="en-GB" dirty="0">
                <a:solidFill>
                  <a:schemeClr val="tx1"/>
                </a:solidFill>
                <a:latin typeface="Courier" charset="0"/>
                <a:ea typeface="Courier" charset="0"/>
                <a:cs typeface="Courier" charset="0"/>
              </a:rPr>
              <a:t>	D=D-A // R0 </a:t>
            </a:r>
            <a:r>
              <a:rPr lang="mr-IN" dirty="0">
                <a:solidFill>
                  <a:schemeClr val="tx1"/>
                </a:solidFill>
                <a:latin typeface="Courier" charset="0"/>
                <a:ea typeface="Courier" charset="0"/>
                <a:cs typeface="Courier" charset="0"/>
              </a:rPr>
              <a:t>–</a:t>
            </a:r>
            <a:r>
              <a:rPr lang="en-GB" dirty="0">
                <a:solidFill>
                  <a:schemeClr val="tx1"/>
                </a:solidFill>
                <a:latin typeface="Courier" charset="0"/>
                <a:ea typeface="Courier" charset="0"/>
                <a:cs typeface="Courier" charset="0"/>
              </a:rPr>
              <a:t> 100</a:t>
            </a:r>
          </a:p>
          <a:p>
            <a:endParaRPr lang="en-GB" dirty="0">
              <a:solidFill>
                <a:schemeClr val="tx1"/>
              </a:solidFill>
              <a:latin typeface="Courier" charset="0"/>
              <a:ea typeface="Courier" charset="0"/>
              <a:cs typeface="Courier" charset="0"/>
            </a:endParaRPr>
          </a:p>
          <a:p>
            <a:r>
              <a:rPr lang="en-GB" dirty="0">
                <a:solidFill>
                  <a:schemeClr val="bg2">
                    <a:lumMod val="50000"/>
                  </a:schemeClr>
                </a:solidFill>
                <a:latin typeface="Courier" charset="0"/>
                <a:ea typeface="Courier" charset="0"/>
                <a:cs typeface="Courier" charset="0"/>
              </a:rPr>
              <a:t>4</a:t>
            </a:r>
            <a:r>
              <a:rPr lang="en-GB" dirty="0">
                <a:solidFill>
                  <a:schemeClr val="tx1"/>
                </a:solidFill>
                <a:latin typeface="Courier" charset="0"/>
                <a:ea typeface="Courier" charset="0"/>
                <a:cs typeface="Courier" charset="0"/>
              </a:rPr>
              <a:t>	@IF_TRUE  // @8</a:t>
            </a:r>
          </a:p>
          <a:p>
            <a:r>
              <a:rPr lang="en-GB" dirty="0">
                <a:solidFill>
                  <a:schemeClr val="bg2">
                    <a:lumMod val="50000"/>
                  </a:schemeClr>
                </a:solidFill>
                <a:latin typeface="Courier" charset="0"/>
                <a:ea typeface="Courier" charset="0"/>
                <a:cs typeface="Courier" charset="0"/>
              </a:rPr>
              <a:t>5</a:t>
            </a:r>
            <a:r>
              <a:rPr lang="en-GB" dirty="0">
                <a:solidFill>
                  <a:schemeClr val="tx1"/>
                </a:solidFill>
                <a:latin typeface="Courier" charset="0"/>
                <a:ea typeface="Courier" charset="0"/>
                <a:cs typeface="Courier" charset="0"/>
              </a:rPr>
              <a:t>	D;JGT // if D&gt;0 then R0 &gt; 100</a:t>
            </a:r>
          </a:p>
          <a:p>
            <a:endParaRPr lang="en-GB" dirty="0">
              <a:solidFill>
                <a:schemeClr val="tx1"/>
              </a:solidFill>
              <a:latin typeface="Courier" charset="0"/>
              <a:ea typeface="Courier" charset="0"/>
              <a:cs typeface="Courier" charset="0"/>
            </a:endParaRPr>
          </a:p>
          <a:p>
            <a:r>
              <a:rPr lang="en-GB" dirty="0">
                <a:solidFill>
                  <a:schemeClr val="bg2">
                    <a:lumMod val="50000"/>
                  </a:schemeClr>
                </a:solidFill>
                <a:latin typeface="Courier" charset="0"/>
                <a:ea typeface="Courier" charset="0"/>
                <a:cs typeface="Courier" charset="0"/>
              </a:rPr>
              <a:t>6</a:t>
            </a:r>
            <a:r>
              <a:rPr lang="en-GB" dirty="0">
                <a:solidFill>
                  <a:schemeClr val="tx1"/>
                </a:solidFill>
                <a:latin typeface="Courier" charset="0"/>
                <a:ea typeface="Courier" charset="0"/>
                <a:cs typeface="Courier" charset="0"/>
              </a:rPr>
              <a:t>	@CONT    // @12</a:t>
            </a:r>
          </a:p>
          <a:p>
            <a:r>
              <a:rPr lang="en-GB" dirty="0">
                <a:solidFill>
                  <a:schemeClr val="bg2">
                    <a:lumMod val="50000"/>
                  </a:schemeClr>
                </a:solidFill>
                <a:latin typeface="Courier" charset="0"/>
                <a:ea typeface="Courier" charset="0"/>
                <a:cs typeface="Courier" charset="0"/>
              </a:rPr>
              <a:t>7</a:t>
            </a:r>
            <a:r>
              <a:rPr lang="en-GB" dirty="0">
                <a:solidFill>
                  <a:schemeClr val="tx1"/>
                </a:solidFill>
                <a:latin typeface="Courier" charset="0"/>
                <a:ea typeface="Courier" charset="0"/>
                <a:cs typeface="Courier" charset="0"/>
              </a:rPr>
              <a:t>	0;JMP </a:t>
            </a:r>
          </a:p>
          <a:p>
            <a:r>
              <a:rPr lang="en-GB" dirty="0">
                <a:solidFill>
                  <a:schemeClr val="tx1"/>
                </a:solidFill>
                <a:latin typeface="Courier" charset="0"/>
                <a:ea typeface="Courier" charset="0"/>
                <a:cs typeface="Courier" charset="0"/>
              </a:rPr>
              <a:t>	// unconditional jump if false</a:t>
            </a:r>
          </a:p>
          <a:p>
            <a:endParaRPr lang="en-GB" dirty="0">
              <a:solidFill>
                <a:schemeClr val="tx1"/>
              </a:solidFill>
              <a:latin typeface="Courier" charset="0"/>
              <a:ea typeface="Courier" charset="0"/>
              <a:cs typeface="Courier" charset="0"/>
            </a:endParaRPr>
          </a:p>
          <a:p>
            <a:r>
              <a:rPr lang="en-GB" dirty="0">
                <a:solidFill>
                  <a:schemeClr val="tx1"/>
                </a:solidFill>
                <a:latin typeface="Courier" charset="0"/>
                <a:ea typeface="Courier" charset="0"/>
                <a:cs typeface="Courier" charset="0"/>
              </a:rPr>
              <a:t>(IF_TRUE)</a:t>
            </a:r>
          </a:p>
          <a:p>
            <a:r>
              <a:rPr lang="en-GB" dirty="0">
                <a:solidFill>
                  <a:schemeClr val="bg2">
                    <a:lumMod val="50000"/>
                  </a:schemeClr>
                </a:solidFill>
                <a:latin typeface="Courier" charset="0"/>
                <a:ea typeface="Courier" charset="0"/>
                <a:cs typeface="Courier" charset="0"/>
              </a:rPr>
              <a:t>8</a:t>
            </a:r>
            <a:r>
              <a:rPr lang="en-GB" dirty="0">
                <a:solidFill>
                  <a:schemeClr val="tx1"/>
                </a:solidFill>
                <a:latin typeface="Courier" charset="0"/>
                <a:ea typeface="Courier" charset="0"/>
                <a:cs typeface="Courier" charset="0"/>
              </a:rPr>
              <a:t>	@5</a:t>
            </a:r>
          </a:p>
          <a:p>
            <a:r>
              <a:rPr lang="en-GB" dirty="0">
                <a:solidFill>
                  <a:schemeClr val="bg2">
                    <a:lumMod val="50000"/>
                  </a:schemeClr>
                </a:solidFill>
                <a:latin typeface="Courier" charset="0"/>
                <a:ea typeface="Courier" charset="0"/>
                <a:cs typeface="Courier" charset="0"/>
              </a:rPr>
              <a:t>9</a:t>
            </a:r>
            <a:r>
              <a:rPr lang="en-GB" dirty="0">
                <a:solidFill>
                  <a:schemeClr val="tx1"/>
                </a:solidFill>
                <a:latin typeface="Courier" charset="0"/>
                <a:ea typeface="Courier" charset="0"/>
                <a:cs typeface="Courier" charset="0"/>
              </a:rPr>
              <a:t>	D=A</a:t>
            </a:r>
          </a:p>
          <a:p>
            <a:r>
              <a:rPr lang="en-GB" dirty="0">
                <a:solidFill>
                  <a:schemeClr val="bg2">
                    <a:lumMod val="50000"/>
                  </a:schemeClr>
                </a:solidFill>
                <a:latin typeface="Courier" charset="0"/>
                <a:ea typeface="Courier" charset="0"/>
                <a:cs typeface="Courier" charset="0"/>
              </a:rPr>
              <a:t>10</a:t>
            </a:r>
            <a:r>
              <a:rPr lang="en-GB" dirty="0">
                <a:solidFill>
                  <a:schemeClr val="tx1"/>
                </a:solidFill>
                <a:latin typeface="Courier" charset="0"/>
                <a:ea typeface="Courier" charset="0"/>
                <a:cs typeface="Courier" charset="0"/>
              </a:rPr>
              <a:t>	@R1</a:t>
            </a:r>
          </a:p>
          <a:p>
            <a:r>
              <a:rPr lang="en-GB" dirty="0">
                <a:solidFill>
                  <a:schemeClr val="bg2">
                    <a:lumMod val="50000"/>
                  </a:schemeClr>
                </a:solidFill>
                <a:latin typeface="Courier" charset="0"/>
                <a:ea typeface="Courier" charset="0"/>
                <a:cs typeface="Courier" charset="0"/>
              </a:rPr>
              <a:t>11</a:t>
            </a:r>
            <a:r>
              <a:rPr lang="en-GB" dirty="0">
                <a:solidFill>
                  <a:schemeClr val="tx1"/>
                </a:solidFill>
                <a:latin typeface="Courier" charset="0"/>
                <a:ea typeface="Courier" charset="0"/>
                <a:cs typeface="Courier" charset="0"/>
              </a:rPr>
              <a:t>	M=D</a:t>
            </a:r>
          </a:p>
          <a:p>
            <a:endParaRPr lang="en-GB" dirty="0">
              <a:solidFill>
                <a:schemeClr val="tx1"/>
              </a:solidFill>
              <a:latin typeface="Courier" charset="0"/>
              <a:ea typeface="Courier" charset="0"/>
              <a:cs typeface="Courier" charset="0"/>
            </a:endParaRPr>
          </a:p>
          <a:p>
            <a:r>
              <a:rPr lang="en-GB" dirty="0">
                <a:solidFill>
                  <a:schemeClr val="tx1"/>
                </a:solidFill>
                <a:latin typeface="Courier" charset="0"/>
                <a:ea typeface="Courier" charset="0"/>
                <a:cs typeface="Courier" charset="0"/>
              </a:rPr>
              <a:t>(CONT)</a:t>
            </a:r>
          </a:p>
        </p:txBody>
      </p:sp>
    </p:spTree>
    <p:extLst>
      <p:ext uri="{BB962C8B-B14F-4D97-AF65-F5344CB8AC3E}">
        <p14:creationId xmlns:p14="http://schemas.microsoft.com/office/powerpoint/2010/main" val="9635388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If/</a:t>
            </a:r>
            <a:r>
              <a:rPr lang="en-US" dirty="0"/>
              <a:t>Else logic</a:t>
            </a:r>
            <a:endParaRPr lang="en-GB" dirty="0"/>
          </a:p>
        </p:txBody>
      </p:sp>
      <p:sp>
        <p:nvSpPr>
          <p:cNvPr id="5" name="Content Placeholder 4"/>
          <p:cNvSpPr>
            <a:spLocks noGrp="1"/>
          </p:cNvSpPr>
          <p:nvPr>
            <p:ph sz="half" idx="1"/>
          </p:nvPr>
        </p:nvSpPr>
        <p:spPr>
          <a:xfrm>
            <a:off x="838200" y="1690688"/>
            <a:ext cx="4358640" cy="4351338"/>
          </a:xfrm>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r>
              <a:rPr lang="en-GB" sz="2000" dirty="0">
                <a:latin typeface="Courier" charset="0"/>
                <a:ea typeface="Courier" charset="0"/>
                <a:cs typeface="Courier" charset="0"/>
              </a:rPr>
              <a:t>if (RAM[0] &gt; 100) {</a:t>
            </a:r>
          </a:p>
          <a:p>
            <a:pPr marL="0" marR="0" lvl="0" indent="0" defTabSz="914400" eaLnBrk="1" fontAlgn="auto" latinLnBrk="0" hangingPunct="1">
              <a:lnSpc>
                <a:spcPct val="100000"/>
              </a:lnSpc>
              <a:spcBef>
                <a:spcPts val="0"/>
              </a:spcBef>
              <a:spcAft>
                <a:spcPts val="0"/>
              </a:spcAft>
              <a:buClrTx/>
              <a:buSzTx/>
              <a:buFontTx/>
              <a:buNone/>
              <a:tabLst/>
              <a:defRPr/>
            </a:pPr>
            <a:r>
              <a:rPr lang="en-GB" sz="2000" dirty="0">
                <a:latin typeface="Courier" charset="0"/>
                <a:ea typeface="Courier" charset="0"/>
                <a:cs typeface="Courier" charset="0"/>
              </a:rPr>
              <a:t>	RAM[1] = 5;</a:t>
            </a:r>
          </a:p>
          <a:p>
            <a:pPr marL="0" marR="0" lvl="0" indent="0" defTabSz="914400" eaLnBrk="1" fontAlgn="auto" latinLnBrk="0" hangingPunct="1">
              <a:lnSpc>
                <a:spcPct val="100000"/>
              </a:lnSpc>
              <a:spcBef>
                <a:spcPts val="0"/>
              </a:spcBef>
              <a:spcAft>
                <a:spcPts val="0"/>
              </a:spcAft>
              <a:buClrTx/>
              <a:buSzTx/>
              <a:buFontTx/>
              <a:buNone/>
              <a:tabLst/>
              <a:defRPr/>
            </a:pPr>
            <a:r>
              <a:rPr lang="en-GB" sz="2000" dirty="0">
                <a:latin typeface="Courier" charset="0"/>
                <a:ea typeface="Courier" charset="0"/>
                <a:cs typeface="Courier"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GB" sz="2000" dirty="0">
                <a:latin typeface="Courier" charset="0"/>
                <a:ea typeface="Courier" charset="0"/>
                <a:cs typeface="Courier" charset="0"/>
              </a:rPr>
              <a:t>else {</a:t>
            </a:r>
          </a:p>
          <a:p>
            <a:pPr marL="0" marR="0" lvl="0" indent="0" defTabSz="914400" eaLnBrk="1" fontAlgn="auto" latinLnBrk="0" hangingPunct="1">
              <a:lnSpc>
                <a:spcPct val="100000"/>
              </a:lnSpc>
              <a:spcBef>
                <a:spcPts val="0"/>
              </a:spcBef>
              <a:spcAft>
                <a:spcPts val="0"/>
              </a:spcAft>
              <a:buClrTx/>
              <a:buSzTx/>
              <a:buFontTx/>
              <a:buNone/>
              <a:tabLst/>
              <a:defRPr/>
            </a:pPr>
            <a:r>
              <a:rPr lang="en-GB" sz="2000" dirty="0">
                <a:latin typeface="Courier" charset="0"/>
                <a:ea typeface="Courier" charset="0"/>
                <a:cs typeface="Courier" charset="0"/>
              </a:rPr>
              <a:t>	</a:t>
            </a:r>
            <a:r>
              <a:rPr lang="en-GB" sz="2000" dirty="0">
                <a:solidFill>
                  <a:srgbClr val="FF0000"/>
                </a:solidFill>
                <a:latin typeface="Courier" charset="0"/>
                <a:ea typeface="Courier" charset="0"/>
                <a:cs typeface="Courier" charset="0"/>
              </a:rPr>
              <a:t>RAM[1] = 7;</a:t>
            </a:r>
          </a:p>
          <a:p>
            <a:pPr marL="0" marR="0" lvl="0" indent="0" defTabSz="914400" eaLnBrk="1" fontAlgn="auto" latinLnBrk="0" hangingPunct="1">
              <a:lnSpc>
                <a:spcPct val="100000"/>
              </a:lnSpc>
              <a:spcBef>
                <a:spcPts val="0"/>
              </a:spcBef>
              <a:spcAft>
                <a:spcPts val="0"/>
              </a:spcAft>
              <a:buClrTx/>
              <a:buSzTx/>
              <a:buFontTx/>
              <a:buNone/>
              <a:tabLst/>
              <a:defRPr/>
            </a:pPr>
            <a:r>
              <a:rPr lang="en-GB" sz="2000" dirty="0">
                <a:latin typeface="Courier" charset="0"/>
                <a:ea typeface="Courier" charset="0"/>
                <a:cs typeface="Courier" charset="0"/>
              </a:rPr>
              <a:t>}</a:t>
            </a:r>
          </a:p>
        </p:txBody>
      </p:sp>
      <p:sp>
        <p:nvSpPr>
          <p:cNvPr id="8" name="Folded Corner 7"/>
          <p:cNvSpPr/>
          <p:nvPr/>
        </p:nvSpPr>
        <p:spPr>
          <a:xfrm>
            <a:off x="5440680" y="365125"/>
            <a:ext cx="5913120" cy="5990590"/>
          </a:xfrm>
          <a:prstGeom prst="foldedCorner">
            <a:avLst>
              <a:gd name="adj" fmla="val 8432"/>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bg2">
                    <a:lumMod val="50000"/>
                  </a:schemeClr>
                </a:solidFill>
                <a:latin typeface="Courier" charset="0"/>
                <a:ea typeface="Courier" charset="0"/>
                <a:cs typeface="Courier" charset="0"/>
              </a:rPr>
              <a:t>0</a:t>
            </a:r>
            <a:r>
              <a:rPr lang="en-GB" dirty="0">
                <a:solidFill>
                  <a:schemeClr val="tx1"/>
                </a:solidFill>
                <a:latin typeface="Courier" charset="0"/>
                <a:ea typeface="Courier" charset="0"/>
                <a:cs typeface="Courier" charset="0"/>
              </a:rPr>
              <a:t>	@R0</a:t>
            </a:r>
          </a:p>
          <a:p>
            <a:r>
              <a:rPr lang="en-GB" dirty="0">
                <a:solidFill>
                  <a:schemeClr val="bg2">
                    <a:lumMod val="50000"/>
                  </a:schemeClr>
                </a:solidFill>
                <a:latin typeface="Courier" charset="0"/>
                <a:ea typeface="Courier" charset="0"/>
                <a:cs typeface="Courier" charset="0"/>
              </a:rPr>
              <a:t>1</a:t>
            </a:r>
            <a:r>
              <a:rPr lang="en-GB" dirty="0">
                <a:solidFill>
                  <a:schemeClr val="tx1"/>
                </a:solidFill>
                <a:latin typeface="Courier" charset="0"/>
                <a:ea typeface="Courier" charset="0"/>
                <a:cs typeface="Courier" charset="0"/>
              </a:rPr>
              <a:t>	D=M   // store R0 in D</a:t>
            </a:r>
          </a:p>
          <a:p>
            <a:r>
              <a:rPr lang="en-GB" dirty="0">
                <a:solidFill>
                  <a:schemeClr val="bg2">
                    <a:lumMod val="50000"/>
                  </a:schemeClr>
                </a:solidFill>
                <a:latin typeface="Courier" charset="0"/>
                <a:ea typeface="Courier" charset="0"/>
                <a:cs typeface="Courier" charset="0"/>
              </a:rPr>
              <a:t>2</a:t>
            </a:r>
            <a:r>
              <a:rPr lang="en-GB" dirty="0">
                <a:solidFill>
                  <a:schemeClr val="tx1"/>
                </a:solidFill>
                <a:latin typeface="Courier" charset="0"/>
                <a:ea typeface="Courier" charset="0"/>
                <a:cs typeface="Courier" charset="0"/>
              </a:rPr>
              <a:t>	@100</a:t>
            </a:r>
          </a:p>
          <a:p>
            <a:r>
              <a:rPr lang="en-GB" dirty="0">
                <a:solidFill>
                  <a:schemeClr val="bg2">
                    <a:lumMod val="50000"/>
                  </a:schemeClr>
                </a:solidFill>
                <a:latin typeface="Courier" charset="0"/>
                <a:ea typeface="Courier" charset="0"/>
                <a:cs typeface="Courier" charset="0"/>
              </a:rPr>
              <a:t>3</a:t>
            </a:r>
            <a:r>
              <a:rPr lang="en-GB" dirty="0">
                <a:solidFill>
                  <a:schemeClr val="tx1"/>
                </a:solidFill>
                <a:latin typeface="Courier" charset="0"/>
                <a:ea typeface="Courier" charset="0"/>
                <a:cs typeface="Courier" charset="0"/>
              </a:rPr>
              <a:t>	D=D-A // R0 </a:t>
            </a:r>
            <a:r>
              <a:rPr lang="mr-IN" dirty="0">
                <a:solidFill>
                  <a:schemeClr val="tx1"/>
                </a:solidFill>
                <a:latin typeface="Courier" charset="0"/>
                <a:ea typeface="Courier" charset="0"/>
                <a:cs typeface="Courier" charset="0"/>
              </a:rPr>
              <a:t>–</a:t>
            </a:r>
            <a:r>
              <a:rPr lang="en-GB" dirty="0">
                <a:solidFill>
                  <a:schemeClr val="tx1"/>
                </a:solidFill>
                <a:latin typeface="Courier" charset="0"/>
                <a:ea typeface="Courier" charset="0"/>
                <a:cs typeface="Courier" charset="0"/>
              </a:rPr>
              <a:t> 100</a:t>
            </a:r>
          </a:p>
          <a:p>
            <a:r>
              <a:rPr lang="en-GB" dirty="0">
                <a:solidFill>
                  <a:schemeClr val="bg2">
                    <a:lumMod val="50000"/>
                  </a:schemeClr>
                </a:solidFill>
                <a:latin typeface="Courier" charset="0"/>
                <a:ea typeface="Courier" charset="0"/>
                <a:cs typeface="Courier" charset="0"/>
              </a:rPr>
              <a:t>4</a:t>
            </a:r>
            <a:r>
              <a:rPr lang="en-GB" dirty="0">
                <a:solidFill>
                  <a:schemeClr val="tx1"/>
                </a:solidFill>
                <a:latin typeface="Courier" charset="0"/>
                <a:ea typeface="Courier" charset="0"/>
                <a:cs typeface="Courier" charset="0"/>
              </a:rPr>
              <a:t>	@IF_TRUE  // @12</a:t>
            </a:r>
          </a:p>
          <a:p>
            <a:r>
              <a:rPr lang="en-GB" dirty="0">
                <a:solidFill>
                  <a:schemeClr val="bg2">
                    <a:lumMod val="50000"/>
                  </a:schemeClr>
                </a:solidFill>
                <a:latin typeface="Courier" charset="0"/>
                <a:ea typeface="Courier" charset="0"/>
                <a:cs typeface="Courier" charset="0"/>
              </a:rPr>
              <a:t>5</a:t>
            </a:r>
            <a:r>
              <a:rPr lang="en-GB" dirty="0">
                <a:solidFill>
                  <a:schemeClr val="tx1"/>
                </a:solidFill>
                <a:latin typeface="Courier" charset="0"/>
                <a:ea typeface="Courier" charset="0"/>
                <a:cs typeface="Courier" charset="0"/>
              </a:rPr>
              <a:t>	D;JGT // if D&gt;0 then R0 &gt; 100</a:t>
            </a:r>
          </a:p>
          <a:p>
            <a:r>
              <a:rPr lang="en-GB" dirty="0">
                <a:solidFill>
                  <a:schemeClr val="bg2">
                    <a:lumMod val="50000"/>
                  </a:schemeClr>
                </a:solidFill>
                <a:latin typeface="Courier" charset="0"/>
                <a:ea typeface="Courier" charset="0"/>
                <a:cs typeface="Courier" charset="0"/>
              </a:rPr>
              <a:t>6</a:t>
            </a:r>
            <a:r>
              <a:rPr lang="en-GB" dirty="0">
                <a:solidFill>
                  <a:schemeClr val="tx1"/>
                </a:solidFill>
                <a:latin typeface="Courier" charset="0"/>
                <a:ea typeface="Courier" charset="0"/>
                <a:cs typeface="Courier" charset="0"/>
              </a:rPr>
              <a:t>	</a:t>
            </a:r>
            <a:r>
              <a:rPr lang="en-GB" dirty="0">
                <a:solidFill>
                  <a:srgbClr val="FF0000"/>
                </a:solidFill>
                <a:latin typeface="Courier" charset="0"/>
                <a:ea typeface="Courier" charset="0"/>
                <a:cs typeface="Courier" charset="0"/>
              </a:rPr>
              <a:t>@7</a:t>
            </a:r>
          </a:p>
          <a:p>
            <a:r>
              <a:rPr lang="en-GB" dirty="0">
                <a:solidFill>
                  <a:schemeClr val="bg2">
                    <a:lumMod val="50000"/>
                  </a:schemeClr>
                </a:solidFill>
                <a:latin typeface="Courier" charset="0"/>
                <a:ea typeface="Courier" charset="0"/>
                <a:cs typeface="Courier" charset="0"/>
              </a:rPr>
              <a:t>7</a:t>
            </a:r>
            <a:r>
              <a:rPr lang="en-GB" dirty="0">
                <a:solidFill>
                  <a:schemeClr val="tx1"/>
                </a:solidFill>
                <a:latin typeface="Courier" charset="0"/>
                <a:ea typeface="Courier" charset="0"/>
                <a:cs typeface="Courier" charset="0"/>
              </a:rPr>
              <a:t>      </a:t>
            </a:r>
            <a:r>
              <a:rPr lang="en-GB" dirty="0">
                <a:solidFill>
                  <a:srgbClr val="FF0000"/>
                </a:solidFill>
                <a:latin typeface="Courier" charset="0"/>
                <a:ea typeface="Courier" charset="0"/>
                <a:cs typeface="Courier" charset="0"/>
              </a:rPr>
              <a:t>D=A</a:t>
            </a:r>
          </a:p>
          <a:p>
            <a:r>
              <a:rPr lang="en-GB" dirty="0">
                <a:solidFill>
                  <a:schemeClr val="bg2">
                    <a:lumMod val="50000"/>
                  </a:schemeClr>
                </a:solidFill>
                <a:latin typeface="Courier" charset="0"/>
                <a:ea typeface="Courier" charset="0"/>
                <a:cs typeface="Courier" charset="0"/>
              </a:rPr>
              <a:t>8</a:t>
            </a:r>
            <a:r>
              <a:rPr lang="en-GB" dirty="0">
                <a:solidFill>
                  <a:schemeClr val="tx1"/>
                </a:solidFill>
                <a:latin typeface="Courier" charset="0"/>
                <a:ea typeface="Courier" charset="0"/>
                <a:cs typeface="Courier" charset="0"/>
              </a:rPr>
              <a:t>      </a:t>
            </a:r>
            <a:r>
              <a:rPr lang="en-GB" dirty="0">
                <a:solidFill>
                  <a:srgbClr val="FF0000"/>
                </a:solidFill>
                <a:latin typeface="Courier" charset="0"/>
                <a:ea typeface="Courier" charset="0"/>
                <a:cs typeface="Courier" charset="0"/>
              </a:rPr>
              <a:t>@R1</a:t>
            </a:r>
          </a:p>
          <a:p>
            <a:r>
              <a:rPr lang="en-GB" dirty="0">
                <a:solidFill>
                  <a:schemeClr val="bg2">
                    <a:lumMod val="50000"/>
                  </a:schemeClr>
                </a:solidFill>
                <a:latin typeface="Courier" charset="0"/>
                <a:ea typeface="Courier" charset="0"/>
                <a:cs typeface="Courier" charset="0"/>
              </a:rPr>
              <a:t>9</a:t>
            </a:r>
            <a:r>
              <a:rPr lang="en-GB" dirty="0">
                <a:solidFill>
                  <a:schemeClr val="tx1"/>
                </a:solidFill>
                <a:latin typeface="Courier" charset="0"/>
                <a:ea typeface="Courier" charset="0"/>
                <a:cs typeface="Courier" charset="0"/>
              </a:rPr>
              <a:t>      </a:t>
            </a:r>
            <a:r>
              <a:rPr lang="en-GB" dirty="0">
                <a:solidFill>
                  <a:srgbClr val="FF0000"/>
                </a:solidFill>
                <a:latin typeface="Courier" charset="0"/>
                <a:ea typeface="Courier" charset="0"/>
                <a:cs typeface="Courier" charset="0"/>
              </a:rPr>
              <a:t>M=D</a:t>
            </a:r>
          </a:p>
          <a:p>
            <a:r>
              <a:rPr lang="en-GB" dirty="0">
                <a:solidFill>
                  <a:schemeClr val="bg2">
                    <a:lumMod val="50000"/>
                  </a:schemeClr>
                </a:solidFill>
                <a:latin typeface="Courier" charset="0"/>
                <a:ea typeface="Courier" charset="0"/>
                <a:cs typeface="Courier" charset="0"/>
              </a:rPr>
              <a:t>10</a:t>
            </a:r>
            <a:r>
              <a:rPr lang="en-GB" dirty="0">
                <a:solidFill>
                  <a:schemeClr val="tx1"/>
                </a:solidFill>
                <a:latin typeface="Courier" charset="0"/>
                <a:ea typeface="Courier" charset="0"/>
                <a:cs typeface="Courier" charset="0"/>
              </a:rPr>
              <a:t>	@CONT    // @16</a:t>
            </a:r>
          </a:p>
          <a:p>
            <a:r>
              <a:rPr lang="en-GB" dirty="0">
                <a:solidFill>
                  <a:schemeClr val="bg2">
                    <a:lumMod val="50000"/>
                  </a:schemeClr>
                </a:solidFill>
                <a:latin typeface="Courier" charset="0"/>
                <a:ea typeface="Courier" charset="0"/>
                <a:cs typeface="Courier" charset="0"/>
              </a:rPr>
              <a:t>11</a:t>
            </a:r>
            <a:r>
              <a:rPr lang="en-GB" dirty="0">
                <a:solidFill>
                  <a:schemeClr val="tx1"/>
                </a:solidFill>
                <a:latin typeface="Courier" charset="0"/>
                <a:ea typeface="Courier" charset="0"/>
                <a:cs typeface="Courier" charset="0"/>
              </a:rPr>
              <a:t>	0;JMP </a:t>
            </a:r>
          </a:p>
          <a:p>
            <a:r>
              <a:rPr lang="en-GB" dirty="0">
                <a:solidFill>
                  <a:schemeClr val="tx1"/>
                </a:solidFill>
                <a:latin typeface="Courier" charset="0"/>
                <a:ea typeface="Courier" charset="0"/>
                <a:cs typeface="Courier" charset="0"/>
              </a:rPr>
              <a:t>(IF_TRUE)</a:t>
            </a:r>
          </a:p>
          <a:p>
            <a:r>
              <a:rPr lang="en-GB" dirty="0">
                <a:solidFill>
                  <a:schemeClr val="bg2">
                    <a:lumMod val="50000"/>
                  </a:schemeClr>
                </a:solidFill>
                <a:latin typeface="Courier" charset="0"/>
                <a:ea typeface="Courier" charset="0"/>
                <a:cs typeface="Courier" charset="0"/>
              </a:rPr>
              <a:t>12</a:t>
            </a:r>
            <a:r>
              <a:rPr lang="en-GB" dirty="0">
                <a:solidFill>
                  <a:schemeClr val="tx1"/>
                </a:solidFill>
                <a:latin typeface="Courier" charset="0"/>
                <a:ea typeface="Courier" charset="0"/>
                <a:cs typeface="Courier" charset="0"/>
              </a:rPr>
              <a:t>	@5</a:t>
            </a:r>
          </a:p>
          <a:p>
            <a:r>
              <a:rPr lang="en-GB" dirty="0">
                <a:solidFill>
                  <a:schemeClr val="bg2">
                    <a:lumMod val="50000"/>
                  </a:schemeClr>
                </a:solidFill>
                <a:latin typeface="Courier" charset="0"/>
                <a:ea typeface="Courier" charset="0"/>
                <a:cs typeface="Courier" charset="0"/>
              </a:rPr>
              <a:t>13</a:t>
            </a:r>
            <a:r>
              <a:rPr lang="en-GB" dirty="0">
                <a:solidFill>
                  <a:schemeClr val="tx1"/>
                </a:solidFill>
                <a:latin typeface="Courier" charset="0"/>
                <a:ea typeface="Courier" charset="0"/>
                <a:cs typeface="Courier" charset="0"/>
              </a:rPr>
              <a:t>	D=A</a:t>
            </a:r>
          </a:p>
          <a:p>
            <a:r>
              <a:rPr lang="en-GB" dirty="0">
                <a:solidFill>
                  <a:schemeClr val="bg2">
                    <a:lumMod val="50000"/>
                  </a:schemeClr>
                </a:solidFill>
                <a:latin typeface="Courier" charset="0"/>
                <a:ea typeface="Courier" charset="0"/>
                <a:cs typeface="Courier" charset="0"/>
              </a:rPr>
              <a:t>14</a:t>
            </a:r>
            <a:r>
              <a:rPr lang="en-GB" dirty="0">
                <a:solidFill>
                  <a:schemeClr val="tx1"/>
                </a:solidFill>
                <a:latin typeface="Courier" charset="0"/>
                <a:ea typeface="Courier" charset="0"/>
                <a:cs typeface="Courier" charset="0"/>
              </a:rPr>
              <a:t>	@R1</a:t>
            </a:r>
          </a:p>
          <a:p>
            <a:r>
              <a:rPr lang="en-GB" dirty="0">
                <a:solidFill>
                  <a:schemeClr val="bg2">
                    <a:lumMod val="50000"/>
                  </a:schemeClr>
                </a:solidFill>
                <a:latin typeface="Courier" charset="0"/>
                <a:ea typeface="Courier" charset="0"/>
                <a:cs typeface="Courier" charset="0"/>
              </a:rPr>
              <a:t>15</a:t>
            </a:r>
            <a:r>
              <a:rPr lang="en-GB" dirty="0">
                <a:solidFill>
                  <a:schemeClr val="tx1"/>
                </a:solidFill>
                <a:latin typeface="Courier" charset="0"/>
                <a:ea typeface="Courier" charset="0"/>
                <a:cs typeface="Courier" charset="0"/>
              </a:rPr>
              <a:t>	M=D</a:t>
            </a:r>
          </a:p>
          <a:p>
            <a:r>
              <a:rPr lang="en-GB" dirty="0">
                <a:solidFill>
                  <a:schemeClr val="tx1"/>
                </a:solidFill>
                <a:latin typeface="Courier" charset="0"/>
                <a:ea typeface="Courier" charset="0"/>
                <a:cs typeface="Courier" charset="0"/>
              </a:rPr>
              <a:t>(CONT)</a:t>
            </a:r>
          </a:p>
        </p:txBody>
      </p:sp>
    </p:spTree>
    <p:extLst>
      <p:ext uri="{BB962C8B-B14F-4D97-AF65-F5344CB8AC3E}">
        <p14:creationId xmlns:p14="http://schemas.microsoft.com/office/powerpoint/2010/main" val="82839149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While logic</a:t>
            </a:r>
            <a:endParaRPr lang="en-GB" dirty="0"/>
          </a:p>
        </p:txBody>
      </p:sp>
      <p:sp>
        <p:nvSpPr>
          <p:cNvPr id="5" name="Content Placeholder 4"/>
          <p:cNvSpPr>
            <a:spLocks noGrp="1"/>
          </p:cNvSpPr>
          <p:nvPr>
            <p:ph sz="half" idx="1"/>
          </p:nvPr>
        </p:nvSpPr>
        <p:spPr>
          <a:xfrm>
            <a:off x="838200" y="1690688"/>
            <a:ext cx="4358640" cy="4351338"/>
          </a:xfrm>
        </p:spPr>
        <p:txBody>
          <a:bodyPr anchor="ctr"/>
          <a:lstStyle/>
          <a:p>
            <a:pPr>
              <a:spcBef>
                <a:spcPct val="35000"/>
              </a:spcBef>
              <a:buClr>
                <a:srgbClr val="006600"/>
              </a:buClr>
              <a:buSzPct val="85000"/>
              <a:buNone/>
            </a:pPr>
            <a:r>
              <a:rPr lang="en-US" altLang="en-US" sz="2000" dirty="0">
                <a:latin typeface="Courier" charset="0"/>
                <a:ea typeface="Courier" charset="0"/>
                <a:cs typeface="Courier" charset="0"/>
              </a:rPr>
              <a:t>// Adds 1+2+3+4+5</a:t>
            </a:r>
          </a:p>
          <a:p>
            <a:pPr>
              <a:spcBef>
                <a:spcPct val="35000"/>
              </a:spcBef>
              <a:buClr>
                <a:srgbClr val="006600"/>
              </a:buClr>
              <a:buSzPct val="85000"/>
              <a:buNone/>
            </a:pPr>
            <a:endParaRPr lang="en-US" altLang="en-US" sz="2000" dirty="0">
              <a:latin typeface="Courier" charset="0"/>
              <a:ea typeface="Courier" charset="0"/>
              <a:cs typeface="Courier" charset="0"/>
            </a:endParaRPr>
          </a:p>
          <a:p>
            <a:pPr>
              <a:spcBef>
                <a:spcPct val="35000"/>
              </a:spcBef>
              <a:buClr>
                <a:srgbClr val="006600"/>
              </a:buClr>
              <a:buSzPct val="85000"/>
              <a:buNone/>
            </a:pPr>
            <a:r>
              <a:rPr lang="en-US" altLang="en-US" sz="2000" dirty="0" err="1">
                <a:latin typeface="Courier" charset="0"/>
                <a:ea typeface="Courier" charset="0"/>
                <a:cs typeface="Courier" charset="0"/>
              </a:rPr>
              <a:t>int</a:t>
            </a:r>
            <a:r>
              <a:rPr lang="en-US" altLang="en-US" sz="2000" dirty="0">
                <a:latin typeface="Courier" charset="0"/>
                <a:ea typeface="Courier" charset="0"/>
                <a:cs typeface="Courier" charset="0"/>
              </a:rPr>
              <a:t> </a:t>
            </a:r>
            <a:r>
              <a:rPr lang="en-US" altLang="en-US" sz="2000" dirty="0" err="1">
                <a:latin typeface="Courier" charset="0"/>
                <a:ea typeface="Courier" charset="0"/>
                <a:cs typeface="Courier" charset="0"/>
              </a:rPr>
              <a:t>i</a:t>
            </a:r>
            <a:r>
              <a:rPr lang="en-US" altLang="en-US" sz="2000" dirty="0">
                <a:latin typeface="Courier" charset="0"/>
                <a:ea typeface="Courier" charset="0"/>
                <a:cs typeface="Courier" charset="0"/>
              </a:rPr>
              <a:t> = 1;</a:t>
            </a:r>
          </a:p>
          <a:p>
            <a:pPr>
              <a:spcBef>
                <a:spcPct val="35000"/>
              </a:spcBef>
              <a:buClr>
                <a:srgbClr val="006600"/>
              </a:buClr>
              <a:buSzPct val="85000"/>
              <a:buNone/>
            </a:pPr>
            <a:r>
              <a:rPr lang="en-US" altLang="en-US" sz="2000" dirty="0" err="1">
                <a:latin typeface="Courier" charset="0"/>
                <a:ea typeface="Courier" charset="0"/>
                <a:cs typeface="Courier" charset="0"/>
              </a:rPr>
              <a:t>int</a:t>
            </a:r>
            <a:r>
              <a:rPr lang="en-US" altLang="en-US" sz="2000" dirty="0">
                <a:latin typeface="Courier" charset="0"/>
                <a:ea typeface="Courier" charset="0"/>
                <a:cs typeface="Courier" charset="0"/>
              </a:rPr>
              <a:t> sum = 0;</a:t>
            </a:r>
          </a:p>
          <a:p>
            <a:pPr>
              <a:spcBef>
                <a:spcPct val="35000"/>
              </a:spcBef>
              <a:buClr>
                <a:srgbClr val="006600"/>
              </a:buClr>
              <a:buSzPct val="85000"/>
              <a:buNone/>
            </a:pPr>
            <a:r>
              <a:rPr lang="en-US" altLang="en-US" sz="2000" dirty="0">
                <a:latin typeface="Courier" charset="0"/>
                <a:ea typeface="Courier" charset="0"/>
                <a:cs typeface="Courier" charset="0"/>
              </a:rPr>
              <a:t>while (</a:t>
            </a:r>
            <a:r>
              <a:rPr lang="en-US" altLang="en-US" sz="2000" dirty="0" err="1">
                <a:latin typeface="Courier" charset="0"/>
                <a:ea typeface="Courier" charset="0"/>
                <a:cs typeface="Courier" charset="0"/>
              </a:rPr>
              <a:t>i</a:t>
            </a:r>
            <a:r>
              <a:rPr lang="en-US" altLang="en-US" sz="2000" dirty="0">
                <a:latin typeface="Courier" charset="0"/>
                <a:ea typeface="Courier" charset="0"/>
                <a:cs typeface="Courier" charset="0"/>
              </a:rPr>
              <a:t> &lt;= 5){</a:t>
            </a:r>
          </a:p>
          <a:p>
            <a:pPr>
              <a:spcBef>
                <a:spcPct val="35000"/>
              </a:spcBef>
              <a:buClr>
                <a:srgbClr val="006600"/>
              </a:buClr>
              <a:buSzPct val="85000"/>
              <a:buNone/>
            </a:pPr>
            <a:r>
              <a:rPr lang="en-US" altLang="en-US" sz="2000" dirty="0">
                <a:latin typeface="Courier" charset="0"/>
                <a:ea typeface="Courier" charset="0"/>
                <a:cs typeface="Courier" charset="0"/>
              </a:rPr>
              <a:t>    sum += </a:t>
            </a:r>
            <a:r>
              <a:rPr lang="en-US" altLang="en-US" sz="2000" dirty="0" err="1">
                <a:latin typeface="Courier" charset="0"/>
                <a:ea typeface="Courier" charset="0"/>
                <a:cs typeface="Courier" charset="0"/>
              </a:rPr>
              <a:t>i</a:t>
            </a:r>
            <a:r>
              <a:rPr lang="en-US" altLang="en-US" sz="2000" dirty="0">
                <a:latin typeface="Courier" charset="0"/>
                <a:ea typeface="Courier" charset="0"/>
                <a:cs typeface="Courier" charset="0"/>
              </a:rPr>
              <a:t>;</a:t>
            </a:r>
          </a:p>
          <a:p>
            <a:pPr>
              <a:spcBef>
                <a:spcPct val="35000"/>
              </a:spcBef>
              <a:buClr>
                <a:srgbClr val="006600"/>
              </a:buClr>
              <a:buSzPct val="85000"/>
              <a:buNone/>
            </a:pPr>
            <a:r>
              <a:rPr lang="en-US" altLang="en-US" sz="2000" dirty="0">
                <a:latin typeface="Courier" charset="0"/>
                <a:ea typeface="Courier" charset="0"/>
                <a:cs typeface="Courier" charset="0"/>
              </a:rPr>
              <a:t>    </a:t>
            </a:r>
            <a:r>
              <a:rPr lang="en-US" altLang="en-US" sz="2000" dirty="0" err="1">
                <a:latin typeface="Courier" charset="0"/>
                <a:ea typeface="Courier" charset="0"/>
                <a:cs typeface="Courier" charset="0"/>
              </a:rPr>
              <a:t>i</a:t>
            </a:r>
            <a:r>
              <a:rPr lang="en-US" altLang="en-US" sz="2000" dirty="0">
                <a:latin typeface="Courier" charset="0"/>
                <a:ea typeface="Courier" charset="0"/>
                <a:cs typeface="Courier" charset="0"/>
              </a:rPr>
              <a:t>++;</a:t>
            </a:r>
          </a:p>
          <a:p>
            <a:pPr>
              <a:spcBef>
                <a:spcPct val="35000"/>
              </a:spcBef>
              <a:buClr>
                <a:srgbClr val="006600"/>
              </a:buClr>
              <a:buSzPct val="85000"/>
              <a:buNone/>
            </a:pPr>
            <a:r>
              <a:rPr lang="en-US" altLang="en-US" sz="2000" dirty="0">
                <a:latin typeface="Courier" charset="0"/>
                <a:ea typeface="Courier" charset="0"/>
                <a:cs typeface="Courier"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en-GB" sz="2000" dirty="0">
              <a:latin typeface="Courier" charset="0"/>
              <a:ea typeface="Courier" charset="0"/>
              <a:cs typeface="Courier" charset="0"/>
            </a:endParaRPr>
          </a:p>
        </p:txBody>
      </p:sp>
      <p:sp>
        <p:nvSpPr>
          <p:cNvPr id="8" name="Folded Corner 7"/>
          <p:cNvSpPr/>
          <p:nvPr/>
        </p:nvSpPr>
        <p:spPr>
          <a:xfrm>
            <a:off x="5440680" y="365125"/>
            <a:ext cx="5913120" cy="5990590"/>
          </a:xfrm>
          <a:prstGeom prst="foldedCorner">
            <a:avLst>
              <a:gd name="adj" fmla="val 8432"/>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Clr>
                <a:srgbClr val="006600"/>
              </a:buClr>
              <a:buSzPct val="85000"/>
            </a:pPr>
            <a:endParaRPr lang="en-US" altLang="en-US" sz="1600" dirty="0">
              <a:solidFill>
                <a:schemeClr val="tx1"/>
              </a:solidFill>
              <a:latin typeface="Courier" charset="0"/>
              <a:ea typeface="Courier" charset="0"/>
              <a:cs typeface="Courier" charset="0"/>
            </a:endParaRPr>
          </a:p>
          <a:p>
            <a:pPr>
              <a:buClr>
                <a:srgbClr val="006600"/>
              </a:buClr>
              <a:buSzPct val="85000"/>
            </a:pPr>
            <a:r>
              <a:rPr lang="en-US" altLang="en-US" sz="1600" dirty="0">
                <a:solidFill>
                  <a:schemeClr val="bg2">
                    <a:lumMod val="50000"/>
                  </a:schemeClr>
                </a:solidFill>
                <a:latin typeface="Courier" charset="0"/>
                <a:ea typeface="Courier" charset="0"/>
                <a:cs typeface="Courier" charset="0"/>
              </a:rPr>
              <a:t>0</a:t>
            </a:r>
            <a:r>
              <a:rPr lang="en-US" altLang="en-US" sz="1600" dirty="0">
                <a:solidFill>
                  <a:schemeClr val="tx1"/>
                </a:solidFill>
                <a:latin typeface="Courier" charset="0"/>
                <a:ea typeface="Courier" charset="0"/>
                <a:cs typeface="Courier" charset="0"/>
              </a:rPr>
              <a:t>      @</a:t>
            </a:r>
            <a:r>
              <a:rPr lang="en-US" altLang="en-US" sz="1600" dirty="0" err="1">
                <a:solidFill>
                  <a:schemeClr val="tx1"/>
                </a:solidFill>
                <a:latin typeface="Courier" charset="0"/>
                <a:ea typeface="Courier" charset="0"/>
                <a:cs typeface="Courier" charset="0"/>
              </a:rPr>
              <a:t>i</a:t>
            </a:r>
            <a:r>
              <a:rPr lang="en-US" altLang="en-US" sz="1600" dirty="0">
                <a:solidFill>
                  <a:schemeClr val="tx1"/>
                </a:solidFill>
                <a:latin typeface="Courier" charset="0"/>
                <a:ea typeface="Courier" charset="0"/>
                <a:cs typeface="Courier" charset="0"/>
              </a:rPr>
              <a:t>     // RAM[16]</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1</a:t>
            </a:r>
            <a:r>
              <a:rPr lang="en-US" altLang="en-US" sz="1600" dirty="0">
                <a:solidFill>
                  <a:schemeClr val="tx1"/>
                </a:solidFill>
                <a:latin typeface="Courier" charset="0"/>
                <a:ea typeface="Courier" charset="0"/>
                <a:cs typeface="Courier" charset="0"/>
              </a:rPr>
              <a:t>      M=1    // </a:t>
            </a:r>
            <a:r>
              <a:rPr lang="en-US" altLang="en-US" sz="1600" dirty="0" err="1">
                <a:solidFill>
                  <a:schemeClr val="tx1"/>
                </a:solidFill>
                <a:latin typeface="Courier" charset="0"/>
                <a:ea typeface="Courier" charset="0"/>
                <a:cs typeface="Courier" charset="0"/>
              </a:rPr>
              <a:t>i</a:t>
            </a:r>
            <a:r>
              <a:rPr lang="en-US" altLang="en-US" sz="1600" dirty="0">
                <a:solidFill>
                  <a:schemeClr val="tx1"/>
                </a:solidFill>
                <a:latin typeface="Courier" charset="0"/>
                <a:ea typeface="Courier" charset="0"/>
                <a:cs typeface="Courier" charset="0"/>
              </a:rPr>
              <a:t>=1 </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2</a:t>
            </a:r>
            <a:r>
              <a:rPr lang="en-US" altLang="en-US" sz="1600" dirty="0">
                <a:solidFill>
                  <a:schemeClr val="tx1"/>
                </a:solidFill>
                <a:latin typeface="Courier" charset="0"/>
                <a:ea typeface="Courier" charset="0"/>
                <a:cs typeface="Courier" charset="0"/>
              </a:rPr>
              <a:t>      @sum   // RAM[17]</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3</a:t>
            </a:r>
            <a:r>
              <a:rPr lang="en-US" altLang="en-US" sz="1600" dirty="0">
                <a:solidFill>
                  <a:schemeClr val="tx1"/>
                </a:solidFill>
                <a:latin typeface="Courier" charset="0"/>
                <a:ea typeface="Courier" charset="0"/>
                <a:cs typeface="Courier" charset="0"/>
              </a:rPr>
              <a:t>      M=0    // sum=0 </a:t>
            </a:r>
          </a:p>
          <a:p>
            <a:pPr>
              <a:spcBef>
                <a:spcPct val="10000"/>
              </a:spcBef>
              <a:buClr>
                <a:srgbClr val="006600"/>
              </a:buClr>
              <a:buSzPct val="85000"/>
            </a:pPr>
            <a:r>
              <a:rPr lang="en-US" altLang="en-US" sz="1600" dirty="0">
                <a:solidFill>
                  <a:schemeClr val="tx1"/>
                </a:solidFill>
                <a:latin typeface="Courier" charset="0"/>
                <a:ea typeface="Courier" charset="0"/>
                <a:cs typeface="Courier" charset="0"/>
              </a:rPr>
              <a:t>(LOOP)					 </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4</a:t>
            </a:r>
            <a:r>
              <a:rPr lang="en-US" altLang="en-US" sz="1600" dirty="0">
                <a:solidFill>
                  <a:schemeClr val="tx1"/>
                </a:solidFill>
                <a:latin typeface="Courier" charset="0"/>
                <a:ea typeface="Courier" charset="0"/>
                <a:cs typeface="Courier" charset="0"/>
              </a:rPr>
              <a:t>      @</a:t>
            </a:r>
            <a:r>
              <a:rPr lang="en-US" altLang="en-US" sz="1600" dirty="0" err="1">
                <a:solidFill>
                  <a:schemeClr val="tx1"/>
                </a:solidFill>
                <a:latin typeface="Courier" charset="0"/>
                <a:ea typeface="Courier" charset="0"/>
                <a:cs typeface="Courier" charset="0"/>
              </a:rPr>
              <a:t>i</a:t>
            </a:r>
            <a:r>
              <a:rPr lang="en-US" altLang="en-US" sz="1600" dirty="0">
                <a:solidFill>
                  <a:schemeClr val="tx1"/>
                </a:solidFill>
                <a:latin typeface="Courier" charset="0"/>
                <a:ea typeface="Courier" charset="0"/>
                <a:cs typeface="Courier" charset="0"/>
              </a:rPr>
              <a:t>      // @16</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5</a:t>
            </a:r>
            <a:r>
              <a:rPr lang="en-US" altLang="en-US" sz="1600" dirty="0">
                <a:solidFill>
                  <a:schemeClr val="tx1"/>
                </a:solidFill>
                <a:latin typeface="Courier" charset="0"/>
                <a:ea typeface="Courier" charset="0"/>
                <a:cs typeface="Courier" charset="0"/>
              </a:rPr>
              <a:t>      D=M     // D = </a:t>
            </a:r>
            <a:r>
              <a:rPr lang="en-US" altLang="en-US" sz="1600" dirty="0" err="1">
                <a:solidFill>
                  <a:schemeClr val="tx1"/>
                </a:solidFill>
                <a:latin typeface="Courier" charset="0"/>
                <a:ea typeface="Courier" charset="0"/>
                <a:cs typeface="Courier" charset="0"/>
              </a:rPr>
              <a:t>i</a:t>
            </a:r>
            <a:r>
              <a:rPr lang="en-US" altLang="en-US" sz="1600" dirty="0">
                <a:solidFill>
                  <a:schemeClr val="tx1"/>
                </a:solidFill>
                <a:latin typeface="Courier" charset="0"/>
                <a:ea typeface="Courier" charset="0"/>
                <a:cs typeface="Courier" charset="0"/>
              </a:rPr>
              <a:t>                             </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6</a:t>
            </a:r>
            <a:r>
              <a:rPr lang="en-US" altLang="en-US" sz="1600" dirty="0">
                <a:solidFill>
                  <a:schemeClr val="tx1"/>
                </a:solidFill>
                <a:latin typeface="Courier" charset="0"/>
                <a:ea typeface="Courier" charset="0"/>
                <a:cs typeface="Courier" charset="0"/>
              </a:rPr>
              <a:t>      @5                                </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7</a:t>
            </a:r>
            <a:r>
              <a:rPr lang="en-US" altLang="en-US" sz="1600" dirty="0">
                <a:solidFill>
                  <a:schemeClr val="tx1"/>
                </a:solidFill>
                <a:latin typeface="Courier" charset="0"/>
                <a:ea typeface="Courier" charset="0"/>
                <a:cs typeface="Courier" charset="0"/>
              </a:rPr>
              <a:t>      D=D-A   // D = </a:t>
            </a:r>
            <a:r>
              <a:rPr lang="en-US" altLang="en-US" sz="1600" dirty="0" err="1">
                <a:solidFill>
                  <a:schemeClr val="tx1"/>
                </a:solidFill>
                <a:latin typeface="Courier" charset="0"/>
                <a:ea typeface="Courier" charset="0"/>
                <a:cs typeface="Courier" charset="0"/>
              </a:rPr>
              <a:t>i</a:t>
            </a:r>
            <a:r>
              <a:rPr lang="en-US" altLang="en-US" sz="1600" dirty="0">
                <a:solidFill>
                  <a:schemeClr val="tx1"/>
                </a:solidFill>
                <a:latin typeface="Courier" charset="0"/>
                <a:ea typeface="Courier" charset="0"/>
                <a:cs typeface="Courier" charset="0"/>
              </a:rPr>
              <a:t> - 5                            </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8</a:t>
            </a:r>
            <a:r>
              <a:rPr lang="en-US" altLang="en-US" sz="1600" dirty="0">
                <a:solidFill>
                  <a:schemeClr val="tx1"/>
                </a:solidFill>
                <a:latin typeface="Courier" charset="0"/>
                <a:ea typeface="Courier" charset="0"/>
                <a:cs typeface="Courier" charset="0"/>
              </a:rPr>
              <a:t>      @CONT   // @18</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9</a:t>
            </a:r>
            <a:r>
              <a:rPr lang="en-US" altLang="en-US" sz="1600" dirty="0">
                <a:solidFill>
                  <a:schemeClr val="tx1"/>
                </a:solidFill>
                <a:latin typeface="Courier" charset="0"/>
                <a:ea typeface="Courier" charset="0"/>
                <a:cs typeface="Courier" charset="0"/>
              </a:rPr>
              <a:t>      D;JGT   // if(i-5)&gt;0 </a:t>
            </a:r>
            <a:r>
              <a:rPr lang="en-US" altLang="en-US" sz="1600" dirty="0" err="1">
                <a:solidFill>
                  <a:schemeClr val="tx1"/>
                </a:solidFill>
                <a:latin typeface="Courier" charset="0"/>
                <a:ea typeface="Courier" charset="0"/>
                <a:cs typeface="Courier" charset="0"/>
              </a:rPr>
              <a:t>goto</a:t>
            </a:r>
            <a:r>
              <a:rPr lang="en-US" altLang="en-US" sz="1600" dirty="0">
                <a:solidFill>
                  <a:schemeClr val="tx1"/>
                </a:solidFill>
                <a:latin typeface="Courier" charset="0"/>
                <a:ea typeface="Courier" charset="0"/>
                <a:cs typeface="Courier" charset="0"/>
              </a:rPr>
              <a:t> CONT (18)</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10</a:t>
            </a:r>
            <a:r>
              <a:rPr lang="en-US" altLang="en-US" sz="1600" dirty="0">
                <a:solidFill>
                  <a:schemeClr val="tx1"/>
                </a:solidFill>
                <a:latin typeface="Courier" charset="0"/>
                <a:ea typeface="Courier" charset="0"/>
                <a:cs typeface="Courier" charset="0"/>
              </a:rPr>
              <a:t>     @</a:t>
            </a:r>
            <a:r>
              <a:rPr lang="en-US" altLang="en-US" sz="1600" dirty="0" err="1">
                <a:solidFill>
                  <a:schemeClr val="tx1"/>
                </a:solidFill>
                <a:latin typeface="Courier" charset="0"/>
                <a:ea typeface="Courier" charset="0"/>
                <a:cs typeface="Courier" charset="0"/>
              </a:rPr>
              <a:t>i</a:t>
            </a:r>
            <a:r>
              <a:rPr lang="en-US" altLang="en-US" sz="1600" dirty="0">
                <a:solidFill>
                  <a:schemeClr val="tx1"/>
                </a:solidFill>
                <a:latin typeface="Courier" charset="0"/>
                <a:ea typeface="Courier" charset="0"/>
                <a:cs typeface="Courier" charset="0"/>
              </a:rPr>
              <a:t>      // @16                  </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11</a:t>
            </a:r>
            <a:r>
              <a:rPr lang="en-US" altLang="en-US" sz="1600" dirty="0">
                <a:solidFill>
                  <a:schemeClr val="tx1"/>
                </a:solidFill>
                <a:latin typeface="Courier" charset="0"/>
                <a:ea typeface="Courier" charset="0"/>
                <a:cs typeface="Courier" charset="0"/>
              </a:rPr>
              <a:t>     D=M     // D = </a:t>
            </a:r>
            <a:r>
              <a:rPr lang="en-US" altLang="en-US" sz="1600" dirty="0" err="1">
                <a:solidFill>
                  <a:schemeClr val="tx1"/>
                </a:solidFill>
                <a:latin typeface="Courier" charset="0"/>
                <a:ea typeface="Courier" charset="0"/>
                <a:cs typeface="Courier" charset="0"/>
              </a:rPr>
              <a:t>i</a:t>
            </a:r>
            <a:r>
              <a:rPr lang="en-US" altLang="en-US" sz="1600" dirty="0">
                <a:solidFill>
                  <a:schemeClr val="tx1"/>
                </a:solidFill>
                <a:latin typeface="Courier" charset="0"/>
                <a:ea typeface="Courier" charset="0"/>
                <a:cs typeface="Courier" charset="0"/>
              </a:rPr>
              <a:t>                             </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12</a:t>
            </a:r>
            <a:r>
              <a:rPr lang="en-US" altLang="en-US" sz="1600" dirty="0">
                <a:solidFill>
                  <a:schemeClr val="tx1"/>
                </a:solidFill>
                <a:latin typeface="Courier" charset="0"/>
                <a:ea typeface="Courier" charset="0"/>
                <a:cs typeface="Courier" charset="0"/>
              </a:rPr>
              <a:t>     @sum    // @17                            </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13</a:t>
            </a:r>
            <a:r>
              <a:rPr lang="en-US" altLang="en-US" sz="1600" dirty="0">
                <a:solidFill>
                  <a:schemeClr val="tx1"/>
                </a:solidFill>
                <a:latin typeface="Courier" charset="0"/>
                <a:ea typeface="Courier" charset="0"/>
                <a:cs typeface="Courier" charset="0"/>
              </a:rPr>
              <a:t>     M=D+M   // sum += </a:t>
            </a:r>
            <a:r>
              <a:rPr lang="en-US" altLang="en-US" sz="1600" dirty="0" err="1">
                <a:solidFill>
                  <a:schemeClr val="tx1"/>
                </a:solidFill>
                <a:latin typeface="Courier" charset="0"/>
                <a:ea typeface="Courier" charset="0"/>
                <a:cs typeface="Courier" charset="0"/>
              </a:rPr>
              <a:t>i</a:t>
            </a:r>
            <a:r>
              <a:rPr lang="en-US" altLang="en-US" sz="1600" dirty="0">
                <a:solidFill>
                  <a:schemeClr val="tx1"/>
                </a:solidFill>
                <a:latin typeface="Courier" charset="0"/>
                <a:ea typeface="Courier" charset="0"/>
                <a:cs typeface="Courier" charset="0"/>
              </a:rPr>
              <a:t>                            </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14</a:t>
            </a:r>
            <a:r>
              <a:rPr lang="en-US" altLang="en-US" sz="1600" dirty="0">
                <a:solidFill>
                  <a:schemeClr val="tx1"/>
                </a:solidFill>
                <a:latin typeface="Courier" charset="0"/>
                <a:ea typeface="Courier" charset="0"/>
                <a:cs typeface="Courier" charset="0"/>
              </a:rPr>
              <a:t>     @</a:t>
            </a:r>
            <a:r>
              <a:rPr lang="en-US" altLang="en-US" sz="1600" dirty="0" err="1">
                <a:solidFill>
                  <a:schemeClr val="tx1"/>
                </a:solidFill>
                <a:latin typeface="Courier" charset="0"/>
                <a:ea typeface="Courier" charset="0"/>
                <a:cs typeface="Courier" charset="0"/>
              </a:rPr>
              <a:t>i</a:t>
            </a:r>
            <a:r>
              <a:rPr lang="en-US" altLang="en-US" sz="1600" dirty="0">
                <a:solidFill>
                  <a:schemeClr val="tx1"/>
                </a:solidFill>
                <a:latin typeface="Courier" charset="0"/>
                <a:ea typeface="Courier" charset="0"/>
                <a:cs typeface="Courier" charset="0"/>
              </a:rPr>
              <a:t>                            </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15</a:t>
            </a:r>
            <a:r>
              <a:rPr lang="en-US" altLang="en-US" sz="1600" dirty="0">
                <a:solidFill>
                  <a:schemeClr val="tx1"/>
                </a:solidFill>
                <a:latin typeface="Courier" charset="0"/>
                <a:ea typeface="Courier" charset="0"/>
                <a:cs typeface="Courier" charset="0"/>
              </a:rPr>
              <a:t>     M=M+1   // </a:t>
            </a:r>
            <a:r>
              <a:rPr lang="en-US" altLang="en-US" sz="1600" dirty="0" err="1">
                <a:solidFill>
                  <a:schemeClr val="tx1"/>
                </a:solidFill>
                <a:latin typeface="Courier" charset="0"/>
                <a:ea typeface="Courier" charset="0"/>
                <a:cs typeface="Courier" charset="0"/>
              </a:rPr>
              <a:t>i</a:t>
            </a:r>
            <a:r>
              <a:rPr lang="en-US" altLang="en-US" sz="1600" dirty="0">
                <a:solidFill>
                  <a:schemeClr val="tx1"/>
                </a:solidFill>
                <a:latin typeface="Courier" charset="0"/>
                <a:ea typeface="Courier" charset="0"/>
                <a:cs typeface="Courier" charset="0"/>
              </a:rPr>
              <a:t>++                             </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16</a:t>
            </a:r>
            <a:r>
              <a:rPr lang="en-US" altLang="en-US" sz="1600" dirty="0">
                <a:solidFill>
                  <a:schemeClr val="tx1"/>
                </a:solidFill>
                <a:latin typeface="Courier" charset="0"/>
                <a:ea typeface="Courier" charset="0"/>
                <a:cs typeface="Courier" charset="0"/>
              </a:rPr>
              <a:t>     @LOOP   // @4</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17</a:t>
            </a:r>
            <a:r>
              <a:rPr lang="en-US" altLang="en-US" sz="1600" dirty="0">
                <a:solidFill>
                  <a:schemeClr val="tx1"/>
                </a:solidFill>
                <a:latin typeface="Courier" charset="0"/>
                <a:ea typeface="Courier" charset="0"/>
                <a:cs typeface="Courier" charset="0"/>
              </a:rPr>
              <a:t>     0;JMP   // </a:t>
            </a:r>
            <a:r>
              <a:rPr lang="en-US" altLang="en-US" sz="1600" dirty="0" err="1">
                <a:solidFill>
                  <a:schemeClr val="tx1"/>
                </a:solidFill>
                <a:latin typeface="Courier" charset="0"/>
                <a:ea typeface="Courier" charset="0"/>
                <a:cs typeface="Courier" charset="0"/>
              </a:rPr>
              <a:t>goto</a:t>
            </a:r>
            <a:r>
              <a:rPr lang="en-US" altLang="en-US" sz="1600" dirty="0">
                <a:solidFill>
                  <a:schemeClr val="tx1"/>
                </a:solidFill>
                <a:latin typeface="Courier" charset="0"/>
                <a:ea typeface="Courier" charset="0"/>
                <a:cs typeface="Courier" charset="0"/>
              </a:rPr>
              <a:t> LOOP (line 4)                           </a:t>
            </a:r>
          </a:p>
          <a:p>
            <a:pPr>
              <a:spcBef>
                <a:spcPct val="10000"/>
              </a:spcBef>
              <a:buClr>
                <a:srgbClr val="006600"/>
              </a:buClr>
              <a:buSzPct val="85000"/>
            </a:pPr>
            <a:r>
              <a:rPr lang="en-US" altLang="en-US" sz="1600" dirty="0">
                <a:solidFill>
                  <a:schemeClr val="tx1"/>
                </a:solidFill>
                <a:latin typeface="Courier" charset="0"/>
                <a:ea typeface="Courier" charset="0"/>
                <a:cs typeface="Courier" charset="0"/>
              </a:rPr>
              <a:t>(CONT)</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18</a:t>
            </a:r>
          </a:p>
        </p:txBody>
      </p:sp>
    </p:spTree>
    <p:extLst>
      <p:ext uri="{BB962C8B-B14F-4D97-AF65-F5344CB8AC3E}">
        <p14:creationId xmlns:p14="http://schemas.microsoft.com/office/powerpoint/2010/main" val="49818685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While logic</a:t>
            </a:r>
            <a:endParaRPr lang="en-GB" dirty="0"/>
          </a:p>
        </p:txBody>
      </p:sp>
      <p:sp>
        <p:nvSpPr>
          <p:cNvPr id="5" name="Content Placeholder 4"/>
          <p:cNvSpPr>
            <a:spLocks noGrp="1"/>
          </p:cNvSpPr>
          <p:nvPr>
            <p:ph sz="half" idx="1"/>
          </p:nvPr>
        </p:nvSpPr>
        <p:spPr>
          <a:xfrm>
            <a:off x="838200" y="1690688"/>
            <a:ext cx="4358640" cy="4351338"/>
          </a:xfrm>
        </p:spPr>
        <p:txBody>
          <a:bodyPr anchor="ctr"/>
          <a:lstStyle/>
          <a:p>
            <a:pPr>
              <a:spcBef>
                <a:spcPct val="35000"/>
              </a:spcBef>
              <a:buClr>
                <a:srgbClr val="006600"/>
              </a:buClr>
              <a:buSzPct val="85000"/>
              <a:buNone/>
            </a:pPr>
            <a:r>
              <a:rPr lang="en-US" altLang="en-US" sz="2000" dirty="0">
                <a:solidFill>
                  <a:srgbClr val="000000"/>
                </a:solidFill>
                <a:latin typeface="Courier" charset="0"/>
                <a:ea typeface="Courier" charset="0"/>
                <a:cs typeface="Courier" charset="0"/>
              </a:rPr>
              <a:t>// Adds 1+2+3+4+5</a:t>
            </a:r>
          </a:p>
          <a:p>
            <a:pPr>
              <a:spcBef>
                <a:spcPct val="35000"/>
              </a:spcBef>
              <a:buClr>
                <a:srgbClr val="006600"/>
              </a:buClr>
              <a:buSzPct val="85000"/>
              <a:buNone/>
            </a:pPr>
            <a:endParaRPr lang="en-US" altLang="en-US" sz="2000" dirty="0">
              <a:solidFill>
                <a:srgbClr val="000000"/>
              </a:solidFill>
              <a:latin typeface="Courier" charset="0"/>
              <a:ea typeface="Courier" charset="0"/>
              <a:cs typeface="Courier" charset="0"/>
            </a:endParaRPr>
          </a:p>
          <a:p>
            <a:pPr>
              <a:spcBef>
                <a:spcPct val="35000"/>
              </a:spcBef>
              <a:buClr>
                <a:srgbClr val="006600"/>
              </a:buClr>
              <a:buSzPct val="85000"/>
              <a:buNone/>
            </a:pPr>
            <a:r>
              <a:rPr lang="en-US" altLang="en-US" sz="2000" dirty="0" err="1">
                <a:solidFill>
                  <a:srgbClr val="00B050"/>
                </a:solidFill>
                <a:latin typeface="Courier" charset="0"/>
                <a:ea typeface="Courier" charset="0"/>
                <a:cs typeface="Courier" charset="0"/>
              </a:rPr>
              <a:t>int</a:t>
            </a:r>
            <a:r>
              <a:rPr lang="en-US" altLang="en-US" sz="2000" dirty="0">
                <a:solidFill>
                  <a:srgbClr val="00B050"/>
                </a:solidFill>
                <a:latin typeface="Courier" charset="0"/>
                <a:ea typeface="Courier" charset="0"/>
                <a:cs typeface="Courier" charset="0"/>
              </a:rPr>
              <a:t> </a:t>
            </a:r>
            <a:r>
              <a:rPr lang="en-US" altLang="en-US" sz="2000" dirty="0" err="1">
                <a:solidFill>
                  <a:srgbClr val="00B050"/>
                </a:solidFill>
                <a:latin typeface="Courier" charset="0"/>
                <a:ea typeface="Courier" charset="0"/>
                <a:cs typeface="Courier" charset="0"/>
              </a:rPr>
              <a:t>i</a:t>
            </a:r>
            <a:r>
              <a:rPr lang="en-US" altLang="en-US" sz="2000" dirty="0">
                <a:solidFill>
                  <a:srgbClr val="00B050"/>
                </a:solidFill>
                <a:latin typeface="Courier" charset="0"/>
                <a:ea typeface="Courier" charset="0"/>
                <a:cs typeface="Courier" charset="0"/>
              </a:rPr>
              <a:t> = 1;</a:t>
            </a:r>
          </a:p>
          <a:p>
            <a:pPr>
              <a:spcBef>
                <a:spcPct val="35000"/>
              </a:spcBef>
              <a:buClr>
                <a:srgbClr val="006600"/>
              </a:buClr>
              <a:buSzPct val="85000"/>
              <a:buNone/>
            </a:pPr>
            <a:r>
              <a:rPr lang="en-US" altLang="en-US" sz="2000" dirty="0" err="1">
                <a:solidFill>
                  <a:srgbClr val="002060"/>
                </a:solidFill>
                <a:latin typeface="Courier" charset="0"/>
                <a:ea typeface="Courier" charset="0"/>
                <a:cs typeface="Courier" charset="0"/>
              </a:rPr>
              <a:t>int</a:t>
            </a:r>
            <a:r>
              <a:rPr lang="en-US" altLang="en-US" sz="2000" dirty="0">
                <a:solidFill>
                  <a:srgbClr val="002060"/>
                </a:solidFill>
                <a:latin typeface="Courier" charset="0"/>
                <a:ea typeface="Courier" charset="0"/>
                <a:cs typeface="Courier" charset="0"/>
              </a:rPr>
              <a:t> sum = 0;</a:t>
            </a:r>
          </a:p>
          <a:p>
            <a:pPr>
              <a:spcBef>
                <a:spcPct val="35000"/>
              </a:spcBef>
              <a:buClr>
                <a:srgbClr val="006600"/>
              </a:buClr>
              <a:buSzPct val="85000"/>
              <a:buNone/>
            </a:pPr>
            <a:r>
              <a:rPr lang="en-US" altLang="en-US" sz="2000" dirty="0">
                <a:solidFill>
                  <a:srgbClr val="7030A0"/>
                </a:solidFill>
                <a:latin typeface="Courier" charset="0"/>
                <a:ea typeface="Courier" charset="0"/>
                <a:cs typeface="Courier" charset="0"/>
              </a:rPr>
              <a:t>while (</a:t>
            </a:r>
            <a:r>
              <a:rPr lang="en-US" altLang="en-US" sz="2000" dirty="0" err="1">
                <a:solidFill>
                  <a:srgbClr val="7030A0"/>
                </a:solidFill>
                <a:latin typeface="Courier" charset="0"/>
                <a:ea typeface="Courier" charset="0"/>
                <a:cs typeface="Courier" charset="0"/>
              </a:rPr>
              <a:t>i</a:t>
            </a:r>
            <a:r>
              <a:rPr lang="en-US" altLang="en-US" sz="2000" dirty="0">
                <a:solidFill>
                  <a:srgbClr val="7030A0"/>
                </a:solidFill>
                <a:latin typeface="Courier" charset="0"/>
                <a:ea typeface="Courier" charset="0"/>
                <a:cs typeface="Courier" charset="0"/>
              </a:rPr>
              <a:t> &lt;= 5){</a:t>
            </a:r>
          </a:p>
          <a:p>
            <a:pPr>
              <a:spcBef>
                <a:spcPct val="35000"/>
              </a:spcBef>
              <a:buClr>
                <a:srgbClr val="006600"/>
              </a:buClr>
              <a:buSzPct val="85000"/>
              <a:buNone/>
            </a:pPr>
            <a:r>
              <a:rPr lang="en-US" altLang="en-US" sz="2000" dirty="0">
                <a:solidFill>
                  <a:srgbClr val="000000"/>
                </a:solidFill>
                <a:latin typeface="Courier" charset="0"/>
                <a:ea typeface="Courier" charset="0"/>
                <a:cs typeface="Courier" charset="0"/>
              </a:rPr>
              <a:t>    </a:t>
            </a:r>
            <a:r>
              <a:rPr lang="en-US" altLang="en-US" sz="2000" dirty="0">
                <a:solidFill>
                  <a:srgbClr val="FF0000"/>
                </a:solidFill>
                <a:latin typeface="Courier" charset="0"/>
                <a:ea typeface="Courier" charset="0"/>
                <a:cs typeface="Courier" charset="0"/>
              </a:rPr>
              <a:t>sum += </a:t>
            </a:r>
            <a:r>
              <a:rPr lang="en-US" altLang="en-US" sz="2000" dirty="0" err="1">
                <a:solidFill>
                  <a:srgbClr val="FF0000"/>
                </a:solidFill>
                <a:latin typeface="Courier" charset="0"/>
                <a:ea typeface="Courier" charset="0"/>
                <a:cs typeface="Courier" charset="0"/>
              </a:rPr>
              <a:t>i</a:t>
            </a:r>
            <a:r>
              <a:rPr lang="en-US" altLang="en-US" sz="2000" dirty="0">
                <a:solidFill>
                  <a:srgbClr val="FF0000"/>
                </a:solidFill>
                <a:latin typeface="Courier" charset="0"/>
                <a:ea typeface="Courier" charset="0"/>
                <a:cs typeface="Courier" charset="0"/>
              </a:rPr>
              <a:t>;</a:t>
            </a:r>
          </a:p>
          <a:p>
            <a:pPr>
              <a:spcBef>
                <a:spcPct val="35000"/>
              </a:spcBef>
              <a:buClr>
                <a:srgbClr val="006600"/>
              </a:buClr>
              <a:buSzPct val="85000"/>
              <a:buNone/>
            </a:pPr>
            <a:r>
              <a:rPr lang="en-US" altLang="en-US" sz="2000" dirty="0">
                <a:solidFill>
                  <a:srgbClr val="000000"/>
                </a:solidFill>
                <a:latin typeface="Courier" charset="0"/>
                <a:ea typeface="Courier" charset="0"/>
                <a:cs typeface="Courier" charset="0"/>
              </a:rPr>
              <a:t>    </a:t>
            </a:r>
            <a:r>
              <a:rPr lang="en-US" altLang="en-US" sz="2000" dirty="0" err="1">
                <a:solidFill>
                  <a:schemeClr val="accent5"/>
                </a:solidFill>
                <a:latin typeface="Courier" charset="0"/>
                <a:ea typeface="Courier" charset="0"/>
                <a:cs typeface="Courier" charset="0"/>
              </a:rPr>
              <a:t>i</a:t>
            </a:r>
            <a:r>
              <a:rPr lang="en-US" altLang="en-US" sz="2000" dirty="0">
                <a:solidFill>
                  <a:schemeClr val="accent5"/>
                </a:solidFill>
                <a:latin typeface="Courier" charset="0"/>
                <a:ea typeface="Courier" charset="0"/>
                <a:cs typeface="Courier" charset="0"/>
              </a:rPr>
              <a:t>++;</a:t>
            </a:r>
          </a:p>
          <a:p>
            <a:pPr>
              <a:spcBef>
                <a:spcPct val="35000"/>
              </a:spcBef>
              <a:buClr>
                <a:srgbClr val="006600"/>
              </a:buClr>
              <a:buSzPct val="85000"/>
              <a:buNone/>
            </a:pPr>
            <a:r>
              <a:rPr lang="en-US" altLang="en-US" sz="2000" dirty="0">
                <a:solidFill>
                  <a:srgbClr val="000000"/>
                </a:solidFill>
                <a:latin typeface="Courier" charset="0"/>
                <a:ea typeface="Courier" charset="0"/>
                <a:cs typeface="Courier"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en-GB" sz="2000" dirty="0">
              <a:latin typeface="Courier" charset="0"/>
              <a:ea typeface="Courier" charset="0"/>
              <a:cs typeface="Courier" charset="0"/>
            </a:endParaRPr>
          </a:p>
        </p:txBody>
      </p:sp>
      <p:sp>
        <p:nvSpPr>
          <p:cNvPr id="8" name="Folded Corner 7"/>
          <p:cNvSpPr/>
          <p:nvPr/>
        </p:nvSpPr>
        <p:spPr>
          <a:xfrm>
            <a:off x="5440680" y="365125"/>
            <a:ext cx="5913120" cy="5990590"/>
          </a:xfrm>
          <a:prstGeom prst="foldedCorner">
            <a:avLst>
              <a:gd name="adj" fmla="val 8432"/>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Clr>
                <a:srgbClr val="006600"/>
              </a:buClr>
              <a:buSzPct val="85000"/>
            </a:pPr>
            <a:endParaRPr lang="en-US" altLang="en-US" sz="1600" dirty="0">
              <a:solidFill>
                <a:srgbClr val="000000"/>
              </a:solidFill>
              <a:latin typeface="Courier" charset="0"/>
              <a:ea typeface="Courier" charset="0"/>
              <a:cs typeface="Courier" charset="0"/>
            </a:endParaRPr>
          </a:p>
          <a:p>
            <a:pPr>
              <a:buClr>
                <a:srgbClr val="006600"/>
              </a:buClr>
              <a:buSzPct val="85000"/>
            </a:pPr>
            <a:r>
              <a:rPr lang="en-US" altLang="en-US" sz="1600" dirty="0">
                <a:solidFill>
                  <a:schemeClr val="bg2">
                    <a:lumMod val="50000"/>
                  </a:schemeClr>
                </a:solidFill>
                <a:latin typeface="Courier" charset="0"/>
                <a:ea typeface="Courier" charset="0"/>
                <a:cs typeface="Courier" charset="0"/>
              </a:rPr>
              <a:t>0</a:t>
            </a:r>
            <a:r>
              <a:rPr lang="en-US" altLang="en-US" sz="1600" dirty="0">
                <a:solidFill>
                  <a:srgbClr val="000000"/>
                </a:solidFill>
                <a:latin typeface="Courier" charset="0"/>
                <a:ea typeface="Courier" charset="0"/>
                <a:cs typeface="Courier" charset="0"/>
              </a:rPr>
              <a:t>      </a:t>
            </a:r>
            <a:r>
              <a:rPr lang="en-US" altLang="en-US" sz="1600" dirty="0">
                <a:solidFill>
                  <a:srgbClr val="00B050"/>
                </a:solidFill>
                <a:latin typeface="Courier" charset="0"/>
                <a:ea typeface="Courier" charset="0"/>
                <a:cs typeface="Courier" charset="0"/>
              </a:rPr>
              <a:t>@</a:t>
            </a:r>
            <a:r>
              <a:rPr lang="en-US" altLang="en-US" sz="1600" dirty="0" err="1">
                <a:solidFill>
                  <a:srgbClr val="00B050"/>
                </a:solidFill>
                <a:latin typeface="Courier" charset="0"/>
                <a:ea typeface="Courier" charset="0"/>
                <a:cs typeface="Courier" charset="0"/>
              </a:rPr>
              <a:t>i</a:t>
            </a:r>
            <a:r>
              <a:rPr lang="en-US" altLang="en-US" sz="1600" dirty="0">
                <a:solidFill>
                  <a:srgbClr val="00B050"/>
                </a:solidFill>
                <a:latin typeface="Courier" charset="0"/>
                <a:ea typeface="Courier" charset="0"/>
                <a:cs typeface="Courier" charset="0"/>
              </a:rPr>
              <a:t>     </a:t>
            </a:r>
            <a:r>
              <a:rPr lang="en-US" altLang="en-US" sz="1600" dirty="0">
                <a:solidFill>
                  <a:schemeClr val="tx1"/>
                </a:solidFill>
                <a:latin typeface="Courier" charset="0"/>
                <a:ea typeface="Courier" charset="0"/>
                <a:cs typeface="Courier" charset="0"/>
              </a:rPr>
              <a:t>// RAM[16]</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1</a:t>
            </a:r>
            <a:r>
              <a:rPr lang="en-US" altLang="en-US" sz="1600" dirty="0">
                <a:solidFill>
                  <a:srgbClr val="000000"/>
                </a:solidFill>
                <a:latin typeface="Courier" charset="0"/>
                <a:ea typeface="Courier" charset="0"/>
                <a:cs typeface="Courier" charset="0"/>
              </a:rPr>
              <a:t>      </a:t>
            </a:r>
            <a:r>
              <a:rPr lang="en-US" altLang="en-US" sz="1600" dirty="0">
                <a:solidFill>
                  <a:srgbClr val="00B050"/>
                </a:solidFill>
                <a:latin typeface="Courier" charset="0"/>
                <a:ea typeface="Courier" charset="0"/>
                <a:cs typeface="Courier" charset="0"/>
              </a:rPr>
              <a:t>M=1    </a:t>
            </a:r>
            <a:r>
              <a:rPr lang="en-US" altLang="en-US" sz="1600" dirty="0">
                <a:solidFill>
                  <a:schemeClr val="tx1"/>
                </a:solidFill>
                <a:latin typeface="Courier" charset="0"/>
                <a:ea typeface="Courier" charset="0"/>
                <a:cs typeface="Courier" charset="0"/>
              </a:rPr>
              <a:t>// </a:t>
            </a:r>
            <a:r>
              <a:rPr lang="en-US" altLang="en-US" sz="1600" dirty="0" err="1">
                <a:solidFill>
                  <a:schemeClr val="tx1"/>
                </a:solidFill>
                <a:latin typeface="Courier" charset="0"/>
                <a:ea typeface="Courier" charset="0"/>
                <a:cs typeface="Courier" charset="0"/>
              </a:rPr>
              <a:t>i</a:t>
            </a:r>
            <a:r>
              <a:rPr lang="en-US" altLang="en-US" sz="1600" dirty="0">
                <a:solidFill>
                  <a:schemeClr val="tx1"/>
                </a:solidFill>
                <a:latin typeface="Courier" charset="0"/>
                <a:ea typeface="Courier" charset="0"/>
                <a:cs typeface="Courier" charset="0"/>
              </a:rPr>
              <a:t>=1 </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2</a:t>
            </a:r>
            <a:r>
              <a:rPr lang="en-US" altLang="en-US" sz="1600" dirty="0">
                <a:solidFill>
                  <a:srgbClr val="000000"/>
                </a:solidFill>
                <a:latin typeface="Courier" charset="0"/>
                <a:ea typeface="Courier" charset="0"/>
                <a:cs typeface="Courier" charset="0"/>
              </a:rPr>
              <a:t>      </a:t>
            </a:r>
            <a:r>
              <a:rPr lang="en-US" altLang="en-US" sz="1600" dirty="0">
                <a:solidFill>
                  <a:srgbClr val="002060"/>
                </a:solidFill>
                <a:latin typeface="Courier" charset="0"/>
                <a:ea typeface="Courier" charset="0"/>
                <a:cs typeface="Courier" charset="0"/>
              </a:rPr>
              <a:t>@sum   </a:t>
            </a:r>
            <a:r>
              <a:rPr lang="en-US" altLang="en-US" sz="1600" dirty="0">
                <a:solidFill>
                  <a:schemeClr val="tx1"/>
                </a:solidFill>
                <a:latin typeface="Courier" charset="0"/>
                <a:ea typeface="Courier" charset="0"/>
                <a:cs typeface="Courier" charset="0"/>
              </a:rPr>
              <a:t>// RAM[17]</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3</a:t>
            </a:r>
            <a:r>
              <a:rPr lang="en-US" altLang="en-US" sz="1600" dirty="0">
                <a:solidFill>
                  <a:srgbClr val="000000"/>
                </a:solidFill>
                <a:latin typeface="Courier" charset="0"/>
                <a:ea typeface="Courier" charset="0"/>
                <a:cs typeface="Courier" charset="0"/>
              </a:rPr>
              <a:t>      </a:t>
            </a:r>
            <a:r>
              <a:rPr lang="en-US" altLang="en-US" sz="1600" dirty="0">
                <a:solidFill>
                  <a:srgbClr val="002060"/>
                </a:solidFill>
                <a:latin typeface="Courier" charset="0"/>
                <a:ea typeface="Courier" charset="0"/>
                <a:cs typeface="Courier" charset="0"/>
              </a:rPr>
              <a:t>M=0    </a:t>
            </a:r>
            <a:r>
              <a:rPr lang="en-US" altLang="en-US" sz="1600" dirty="0">
                <a:solidFill>
                  <a:schemeClr val="tx1"/>
                </a:solidFill>
                <a:latin typeface="Courier" charset="0"/>
                <a:ea typeface="Courier" charset="0"/>
                <a:cs typeface="Courier" charset="0"/>
              </a:rPr>
              <a:t>// sum=0 </a:t>
            </a:r>
          </a:p>
          <a:p>
            <a:pPr>
              <a:spcBef>
                <a:spcPct val="10000"/>
              </a:spcBef>
              <a:buClr>
                <a:srgbClr val="006600"/>
              </a:buClr>
              <a:buSzPct val="85000"/>
            </a:pPr>
            <a:r>
              <a:rPr lang="en-US" altLang="en-US" sz="1600" dirty="0">
                <a:solidFill>
                  <a:srgbClr val="000000"/>
                </a:solidFill>
                <a:latin typeface="Courier" charset="0"/>
                <a:ea typeface="Courier" charset="0"/>
                <a:cs typeface="Courier" charset="0"/>
              </a:rPr>
              <a:t>(LOOP)					 </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4</a:t>
            </a:r>
            <a:r>
              <a:rPr lang="en-US" altLang="en-US" sz="1600" dirty="0">
                <a:solidFill>
                  <a:srgbClr val="000000"/>
                </a:solidFill>
                <a:latin typeface="Courier" charset="0"/>
                <a:ea typeface="Courier" charset="0"/>
                <a:cs typeface="Courier" charset="0"/>
              </a:rPr>
              <a:t>      </a:t>
            </a:r>
            <a:r>
              <a:rPr lang="en-US" altLang="en-US" sz="1600" dirty="0">
                <a:solidFill>
                  <a:srgbClr val="7030A0"/>
                </a:solidFill>
                <a:latin typeface="Courier" charset="0"/>
                <a:ea typeface="Courier" charset="0"/>
                <a:cs typeface="Courier" charset="0"/>
              </a:rPr>
              <a:t>@</a:t>
            </a:r>
            <a:r>
              <a:rPr lang="en-US" altLang="en-US" sz="1600" dirty="0" err="1">
                <a:solidFill>
                  <a:srgbClr val="7030A0"/>
                </a:solidFill>
                <a:latin typeface="Courier" charset="0"/>
                <a:ea typeface="Courier" charset="0"/>
                <a:cs typeface="Courier" charset="0"/>
              </a:rPr>
              <a:t>i</a:t>
            </a:r>
            <a:r>
              <a:rPr lang="en-US" altLang="en-US" sz="1600" dirty="0">
                <a:solidFill>
                  <a:srgbClr val="000000"/>
                </a:solidFill>
                <a:latin typeface="Courier" charset="0"/>
                <a:ea typeface="Courier" charset="0"/>
                <a:cs typeface="Courier" charset="0"/>
              </a:rPr>
              <a:t>      // @16</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5</a:t>
            </a:r>
            <a:r>
              <a:rPr lang="en-US" altLang="en-US" sz="1600" dirty="0">
                <a:solidFill>
                  <a:srgbClr val="000000"/>
                </a:solidFill>
                <a:latin typeface="Courier" charset="0"/>
                <a:ea typeface="Courier" charset="0"/>
                <a:cs typeface="Courier" charset="0"/>
              </a:rPr>
              <a:t>      </a:t>
            </a:r>
            <a:r>
              <a:rPr lang="en-US" altLang="en-US" sz="1600" dirty="0">
                <a:solidFill>
                  <a:srgbClr val="7030A0"/>
                </a:solidFill>
                <a:latin typeface="Courier" charset="0"/>
                <a:ea typeface="Courier" charset="0"/>
                <a:cs typeface="Courier" charset="0"/>
              </a:rPr>
              <a:t>D=M</a:t>
            </a:r>
            <a:r>
              <a:rPr lang="en-US" altLang="en-US" sz="1600" dirty="0">
                <a:solidFill>
                  <a:srgbClr val="000000"/>
                </a:solidFill>
                <a:latin typeface="Courier" charset="0"/>
                <a:ea typeface="Courier" charset="0"/>
                <a:cs typeface="Courier" charset="0"/>
              </a:rPr>
              <a:t>     // D = </a:t>
            </a:r>
            <a:r>
              <a:rPr lang="en-US" altLang="en-US" sz="1600" dirty="0" err="1">
                <a:solidFill>
                  <a:srgbClr val="000000"/>
                </a:solidFill>
                <a:latin typeface="Courier" charset="0"/>
                <a:ea typeface="Courier" charset="0"/>
                <a:cs typeface="Courier" charset="0"/>
              </a:rPr>
              <a:t>i</a:t>
            </a:r>
            <a:r>
              <a:rPr lang="en-US" altLang="en-US" sz="1600" dirty="0">
                <a:solidFill>
                  <a:srgbClr val="000000"/>
                </a:solidFill>
                <a:latin typeface="Courier" charset="0"/>
                <a:ea typeface="Courier" charset="0"/>
                <a:cs typeface="Courier" charset="0"/>
              </a:rPr>
              <a:t>                             </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6</a:t>
            </a:r>
            <a:r>
              <a:rPr lang="en-US" altLang="en-US" sz="1600" dirty="0">
                <a:solidFill>
                  <a:srgbClr val="000000"/>
                </a:solidFill>
                <a:latin typeface="Courier" charset="0"/>
                <a:ea typeface="Courier" charset="0"/>
                <a:cs typeface="Courier" charset="0"/>
              </a:rPr>
              <a:t>      </a:t>
            </a:r>
            <a:r>
              <a:rPr lang="en-US" altLang="en-US" sz="1600" dirty="0">
                <a:solidFill>
                  <a:srgbClr val="7030A0"/>
                </a:solidFill>
                <a:latin typeface="Courier" charset="0"/>
                <a:ea typeface="Courier" charset="0"/>
                <a:cs typeface="Courier" charset="0"/>
              </a:rPr>
              <a:t>@5</a:t>
            </a:r>
            <a:r>
              <a:rPr lang="en-US" altLang="en-US" sz="1600" dirty="0">
                <a:solidFill>
                  <a:srgbClr val="000000"/>
                </a:solidFill>
                <a:latin typeface="Courier" charset="0"/>
                <a:ea typeface="Courier" charset="0"/>
                <a:cs typeface="Courier" charset="0"/>
              </a:rPr>
              <a:t>                                </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7</a:t>
            </a:r>
            <a:r>
              <a:rPr lang="en-US" altLang="en-US" sz="1600" dirty="0">
                <a:solidFill>
                  <a:srgbClr val="000000"/>
                </a:solidFill>
                <a:latin typeface="Courier" charset="0"/>
                <a:ea typeface="Courier" charset="0"/>
                <a:cs typeface="Courier" charset="0"/>
              </a:rPr>
              <a:t>      </a:t>
            </a:r>
            <a:r>
              <a:rPr lang="en-US" altLang="en-US" sz="1600" dirty="0">
                <a:solidFill>
                  <a:srgbClr val="7030A0"/>
                </a:solidFill>
                <a:latin typeface="Courier" charset="0"/>
                <a:ea typeface="Courier" charset="0"/>
                <a:cs typeface="Courier" charset="0"/>
              </a:rPr>
              <a:t>D=D-A</a:t>
            </a:r>
            <a:r>
              <a:rPr lang="en-US" altLang="en-US" sz="1600" dirty="0">
                <a:solidFill>
                  <a:srgbClr val="000000"/>
                </a:solidFill>
                <a:latin typeface="Courier" charset="0"/>
                <a:ea typeface="Courier" charset="0"/>
                <a:cs typeface="Courier" charset="0"/>
              </a:rPr>
              <a:t>   // D = </a:t>
            </a:r>
            <a:r>
              <a:rPr lang="en-US" altLang="en-US" sz="1600" dirty="0" err="1">
                <a:solidFill>
                  <a:srgbClr val="000000"/>
                </a:solidFill>
                <a:latin typeface="Courier" charset="0"/>
                <a:ea typeface="Courier" charset="0"/>
                <a:cs typeface="Courier" charset="0"/>
              </a:rPr>
              <a:t>i</a:t>
            </a:r>
            <a:r>
              <a:rPr lang="en-US" altLang="en-US" sz="1600" dirty="0">
                <a:solidFill>
                  <a:srgbClr val="000000"/>
                </a:solidFill>
                <a:latin typeface="Courier" charset="0"/>
                <a:ea typeface="Courier" charset="0"/>
                <a:cs typeface="Courier" charset="0"/>
              </a:rPr>
              <a:t> - 5                            </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8</a:t>
            </a:r>
            <a:r>
              <a:rPr lang="en-US" altLang="en-US" sz="1600" dirty="0">
                <a:solidFill>
                  <a:srgbClr val="000000"/>
                </a:solidFill>
                <a:latin typeface="Courier" charset="0"/>
                <a:ea typeface="Courier" charset="0"/>
                <a:cs typeface="Courier" charset="0"/>
              </a:rPr>
              <a:t>      </a:t>
            </a:r>
            <a:r>
              <a:rPr lang="en-US" altLang="en-US" sz="1600" dirty="0">
                <a:solidFill>
                  <a:srgbClr val="7030A0"/>
                </a:solidFill>
                <a:latin typeface="Courier" charset="0"/>
                <a:ea typeface="Courier" charset="0"/>
                <a:cs typeface="Courier" charset="0"/>
              </a:rPr>
              <a:t>@CONT   </a:t>
            </a:r>
            <a:r>
              <a:rPr lang="en-US" altLang="en-US" sz="1600" dirty="0">
                <a:solidFill>
                  <a:srgbClr val="000000"/>
                </a:solidFill>
                <a:latin typeface="Courier" charset="0"/>
                <a:ea typeface="Courier" charset="0"/>
                <a:cs typeface="Courier" charset="0"/>
              </a:rPr>
              <a:t>// @18</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9</a:t>
            </a:r>
            <a:r>
              <a:rPr lang="en-US" altLang="en-US" sz="1600" dirty="0">
                <a:solidFill>
                  <a:srgbClr val="000000"/>
                </a:solidFill>
                <a:latin typeface="Courier" charset="0"/>
                <a:ea typeface="Courier" charset="0"/>
                <a:cs typeface="Courier" charset="0"/>
              </a:rPr>
              <a:t>      </a:t>
            </a:r>
            <a:r>
              <a:rPr lang="en-US" altLang="en-US" sz="1600" dirty="0">
                <a:solidFill>
                  <a:srgbClr val="7030A0"/>
                </a:solidFill>
                <a:latin typeface="Courier" charset="0"/>
                <a:ea typeface="Courier" charset="0"/>
                <a:cs typeface="Courier" charset="0"/>
              </a:rPr>
              <a:t>D;JGT</a:t>
            </a:r>
            <a:r>
              <a:rPr lang="en-US" altLang="en-US" sz="1600" dirty="0">
                <a:solidFill>
                  <a:srgbClr val="000000"/>
                </a:solidFill>
                <a:latin typeface="Courier" charset="0"/>
                <a:ea typeface="Courier" charset="0"/>
                <a:cs typeface="Courier" charset="0"/>
              </a:rPr>
              <a:t>   // if(i-5)&gt;0 </a:t>
            </a:r>
            <a:r>
              <a:rPr lang="en-US" altLang="en-US" sz="1600" dirty="0" err="1">
                <a:solidFill>
                  <a:srgbClr val="000000"/>
                </a:solidFill>
                <a:latin typeface="Courier" charset="0"/>
                <a:ea typeface="Courier" charset="0"/>
                <a:cs typeface="Courier" charset="0"/>
              </a:rPr>
              <a:t>goto</a:t>
            </a:r>
            <a:r>
              <a:rPr lang="en-US" altLang="en-US" sz="1600" dirty="0">
                <a:solidFill>
                  <a:srgbClr val="000000"/>
                </a:solidFill>
                <a:latin typeface="Courier" charset="0"/>
                <a:ea typeface="Courier" charset="0"/>
                <a:cs typeface="Courier" charset="0"/>
              </a:rPr>
              <a:t> CONT (18)</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10</a:t>
            </a:r>
            <a:r>
              <a:rPr lang="en-US" altLang="en-US" sz="1600" dirty="0">
                <a:solidFill>
                  <a:srgbClr val="000000"/>
                </a:solidFill>
                <a:latin typeface="Courier" charset="0"/>
                <a:ea typeface="Courier" charset="0"/>
                <a:cs typeface="Courier" charset="0"/>
              </a:rPr>
              <a:t>     </a:t>
            </a:r>
            <a:r>
              <a:rPr lang="en-US" altLang="en-US" sz="1600" dirty="0">
                <a:solidFill>
                  <a:srgbClr val="FF0000"/>
                </a:solidFill>
                <a:latin typeface="Courier" charset="0"/>
                <a:ea typeface="Courier" charset="0"/>
                <a:cs typeface="Courier" charset="0"/>
              </a:rPr>
              <a:t>@</a:t>
            </a:r>
            <a:r>
              <a:rPr lang="en-US" altLang="en-US" sz="1600" dirty="0" err="1">
                <a:solidFill>
                  <a:srgbClr val="FF0000"/>
                </a:solidFill>
                <a:latin typeface="Courier" charset="0"/>
                <a:ea typeface="Courier" charset="0"/>
                <a:cs typeface="Courier" charset="0"/>
              </a:rPr>
              <a:t>i</a:t>
            </a:r>
            <a:r>
              <a:rPr lang="en-US" altLang="en-US" sz="1600" dirty="0">
                <a:solidFill>
                  <a:srgbClr val="000000"/>
                </a:solidFill>
                <a:latin typeface="Courier" charset="0"/>
                <a:ea typeface="Courier" charset="0"/>
                <a:cs typeface="Courier" charset="0"/>
              </a:rPr>
              <a:t>      // @16                  </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11</a:t>
            </a:r>
            <a:r>
              <a:rPr lang="en-US" altLang="en-US" sz="1600" dirty="0">
                <a:solidFill>
                  <a:srgbClr val="000000"/>
                </a:solidFill>
                <a:latin typeface="Courier" charset="0"/>
                <a:ea typeface="Courier" charset="0"/>
                <a:cs typeface="Courier" charset="0"/>
              </a:rPr>
              <a:t>     </a:t>
            </a:r>
            <a:r>
              <a:rPr lang="en-US" altLang="en-US" sz="1600" dirty="0">
                <a:solidFill>
                  <a:srgbClr val="FF0000"/>
                </a:solidFill>
                <a:latin typeface="Courier" charset="0"/>
                <a:ea typeface="Courier" charset="0"/>
                <a:cs typeface="Courier" charset="0"/>
              </a:rPr>
              <a:t>D=M</a:t>
            </a:r>
            <a:r>
              <a:rPr lang="en-US" altLang="en-US" sz="1600" dirty="0">
                <a:solidFill>
                  <a:srgbClr val="000000"/>
                </a:solidFill>
                <a:latin typeface="Courier" charset="0"/>
                <a:ea typeface="Courier" charset="0"/>
                <a:cs typeface="Courier" charset="0"/>
              </a:rPr>
              <a:t>     // D = </a:t>
            </a:r>
            <a:r>
              <a:rPr lang="en-US" altLang="en-US" sz="1600" dirty="0" err="1">
                <a:solidFill>
                  <a:srgbClr val="000000"/>
                </a:solidFill>
                <a:latin typeface="Courier" charset="0"/>
                <a:ea typeface="Courier" charset="0"/>
                <a:cs typeface="Courier" charset="0"/>
              </a:rPr>
              <a:t>i</a:t>
            </a:r>
            <a:r>
              <a:rPr lang="en-US" altLang="en-US" sz="1600" dirty="0">
                <a:solidFill>
                  <a:srgbClr val="000000"/>
                </a:solidFill>
                <a:latin typeface="Courier" charset="0"/>
                <a:ea typeface="Courier" charset="0"/>
                <a:cs typeface="Courier" charset="0"/>
              </a:rPr>
              <a:t>                             </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12</a:t>
            </a:r>
            <a:r>
              <a:rPr lang="en-US" altLang="en-US" sz="1600" dirty="0">
                <a:solidFill>
                  <a:srgbClr val="000000"/>
                </a:solidFill>
                <a:latin typeface="Courier" charset="0"/>
                <a:ea typeface="Courier" charset="0"/>
                <a:cs typeface="Courier" charset="0"/>
              </a:rPr>
              <a:t>     </a:t>
            </a:r>
            <a:r>
              <a:rPr lang="en-US" altLang="en-US" sz="1600" dirty="0">
                <a:solidFill>
                  <a:srgbClr val="FF0000"/>
                </a:solidFill>
                <a:latin typeface="Courier" charset="0"/>
                <a:ea typeface="Courier" charset="0"/>
                <a:cs typeface="Courier" charset="0"/>
              </a:rPr>
              <a:t>@sum    </a:t>
            </a:r>
            <a:r>
              <a:rPr lang="en-US" altLang="en-US" sz="1600" dirty="0">
                <a:solidFill>
                  <a:srgbClr val="000000"/>
                </a:solidFill>
                <a:latin typeface="Courier" charset="0"/>
                <a:ea typeface="Courier" charset="0"/>
                <a:cs typeface="Courier" charset="0"/>
              </a:rPr>
              <a:t>// @17                            </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13</a:t>
            </a:r>
            <a:r>
              <a:rPr lang="en-US" altLang="en-US" sz="1600" dirty="0">
                <a:solidFill>
                  <a:srgbClr val="000000"/>
                </a:solidFill>
                <a:latin typeface="Courier" charset="0"/>
                <a:ea typeface="Courier" charset="0"/>
                <a:cs typeface="Courier" charset="0"/>
              </a:rPr>
              <a:t>     </a:t>
            </a:r>
            <a:r>
              <a:rPr lang="en-US" altLang="en-US" sz="1600" dirty="0">
                <a:solidFill>
                  <a:srgbClr val="FF0000"/>
                </a:solidFill>
                <a:latin typeface="Courier" charset="0"/>
                <a:ea typeface="Courier" charset="0"/>
                <a:cs typeface="Courier" charset="0"/>
              </a:rPr>
              <a:t>M=D+M</a:t>
            </a:r>
            <a:r>
              <a:rPr lang="en-US" altLang="en-US" sz="1600" dirty="0">
                <a:solidFill>
                  <a:srgbClr val="000000"/>
                </a:solidFill>
                <a:latin typeface="Courier" charset="0"/>
                <a:ea typeface="Courier" charset="0"/>
                <a:cs typeface="Courier" charset="0"/>
              </a:rPr>
              <a:t>   // sum += </a:t>
            </a:r>
            <a:r>
              <a:rPr lang="en-US" altLang="en-US" sz="1600" dirty="0" err="1">
                <a:solidFill>
                  <a:srgbClr val="000000"/>
                </a:solidFill>
                <a:latin typeface="Courier" charset="0"/>
                <a:ea typeface="Courier" charset="0"/>
                <a:cs typeface="Courier" charset="0"/>
              </a:rPr>
              <a:t>i</a:t>
            </a:r>
            <a:r>
              <a:rPr lang="en-US" altLang="en-US" sz="1600" dirty="0">
                <a:solidFill>
                  <a:srgbClr val="000000"/>
                </a:solidFill>
                <a:latin typeface="Courier" charset="0"/>
                <a:ea typeface="Courier" charset="0"/>
                <a:cs typeface="Courier" charset="0"/>
              </a:rPr>
              <a:t>                            </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14</a:t>
            </a:r>
            <a:r>
              <a:rPr lang="en-US" altLang="en-US" sz="1600" dirty="0">
                <a:solidFill>
                  <a:srgbClr val="000000"/>
                </a:solidFill>
                <a:latin typeface="Courier" charset="0"/>
                <a:ea typeface="Courier" charset="0"/>
                <a:cs typeface="Courier" charset="0"/>
              </a:rPr>
              <a:t>     </a:t>
            </a:r>
            <a:r>
              <a:rPr lang="en-US" altLang="en-US" sz="1600" dirty="0">
                <a:solidFill>
                  <a:schemeClr val="accent5"/>
                </a:solidFill>
                <a:latin typeface="Courier" charset="0"/>
                <a:ea typeface="Courier" charset="0"/>
                <a:cs typeface="Courier" charset="0"/>
              </a:rPr>
              <a:t>@</a:t>
            </a:r>
            <a:r>
              <a:rPr lang="en-US" altLang="en-US" sz="1600" dirty="0" err="1">
                <a:solidFill>
                  <a:schemeClr val="accent5"/>
                </a:solidFill>
                <a:latin typeface="Courier" charset="0"/>
                <a:ea typeface="Courier" charset="0"/>
                <a:cs typeface="Courier" charset="0"/>
              </a:rPr>
              <a:t>i</a:t>
            </a:r>
            <a:r>
              <a:rPr lang="en-US" altLang="en-US" sz="1600" dirty="0">
                <a:solidFill>
                  <a:srgbClr val="000000"/>
                </a:solidFill>
                <a:latin typeface="Courier" charset="0"/>
                <a:ea typeface="Courier" charset="0"/>
                <a:cs typeface="Courier" charset="0"/>
              </a:rPr>
              <a:t>                            </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15</a:t>
            </a:r>
            <a:r>
              <a:rPr lang="en-US" altLang="en-US" sz="1600" dirty="0">
                <a:solidFill>
                  <a:srgbClr val="000000"/>
                </a:solidFill>
                <a:latin typeface="Courier" charset="0"/>
                <a:ea typeface="Courier" charset="0"/>
                <a:cs typeface="Courier" charset="0"/>
              </a:rPr>
              <a:t>     </a:t>
            </a:r>
            <a:r>
              <a:rPr lang="en-US" altLang="en-US" sz="1600" dirty="0">
                <a:solidFill>
                  <a:schemeClr val="accent5"/>
                </a:solidFill>
                <a:latin typeface="Courier" charset="0"/>
                <a:ea typeface="Courier" charset="0"/>
                <a:cs typeface="Courier" charset="0"/>
              </a:rPr>
              <a:t>M=M+1</a:t>
            </a:r>
            <a:r>
              <a:rPr lang="en-US" altLang="en-US" sz="1600" dirty="0">
                <a:solidFill>
                  <a:srgbClr val="000000"/>
                </a:solidFill>
                <a:latin typeface="Courier" charset="0"/>
                <a:ea typeface="Courier" charset="0"/>
                <a:cs typeface="Courier" charset="0"/>
              </a:rPr>
              <a:t>   // </a:t>
            </a:r>
            <a:r>
              <a:rPr lang="en-US" altLang="en-US" sz="1600" dirty="0" err="1">
                <a:solidFill>
                  <a:srgbClr val="000000"/>
                </a:solidFill>
                <a:latin typeface="Courier" charset="0"/>
                <a:ea typeface="Courier" charset="0"/>
                <a:cs typeface="Courier" charset="0"/>
              </a:rPr>
              <a:t>i</a:t>
            </a:r>
            <a:r>
              <a:rPr lang="en-US" altLang="en-US" sz="1600" dirty="0">
                <a:solidFill>
                  <a:srgbClr val="000000"/>
                </a:solidFill>
                <a:latin typeface="Courier" charset="0"/>
                <a:ea typeface="Courier" charset="0"/>
                <a:cs typeface="Courier" charset="0"/>
              </a:rPr>
              <a:t>++                             </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16</a:t>
            </a:r>
            <a:r>
              <a:rPr lang="en-US" altLang="en-US" sz="1600" dirty="0">
                <a:solidFill>
                  <a:srgbClr val="000000"/>
                </a:solidFill>
                <a:latin typeface="Courier" charset="0"/>
                <a:ea typeface="Courier" charset="0"/>
                <a:cs typeface="Courier" charset="0"/>
              </a:rPr>
              <a:t>     @LOOP   // @4</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17</a:t>
            </a:r>
            <a:r>
              <a:rPr lang="en-US" altLang="en-US" sz="1600" dirty="0">
                <a:solidFill>
                  <a:srgbClr val="000000"/>
                </a:solidFill>
                <a:latin typeface="Courier" charset="0"/>
                <a:ea typeface="Courier" charset="0"/>
                <a:cs typeface="Courier" charset="0"/>
              </a:rPr>
              <a:t>     0;JMP   // </a:t>
            </a:r>
            <a:r>
              <a:rPr lang="en-US" altLang="en-US" sz="1600" dirty="0" err="1">
                <a:solidFill>
                  <a:srgbClr val="000000"/>
                </a:solidFill>
                <a:latin typeface="Courier" charset="0"/>
                <a:ea typeface="Courier" charset="0"/>
                <a:cs typeface="Courier" charset="0"/>
              </a:rPr>
              <a:t>goto</a:t>
            </a:r>
            <a:r>
              <a:rPr lang="en-US" altLang="en-US" sz="1600" dirty="0">
                <a:solidFill>
                  <a:srgbClr val="000000"/>
                </a:solidFill>
                <a:latin typeface="Courier" charset="0"/>
                <a:ea typeface="Courier" charset="0"/>
                <a:cs typeface="Courier" charset="0"/>
              </a:rPr>
              <a:t> LOOP (line 4)                           </a:t>
            </a:r>
          </a:p>
          <a:p>
            <a:pPr>
              <a:spcBef>
                <a:spcPct val="10000"/>
              </a:spcBef>
              <a:buClr>
                <a:srgbClr val="006600"/>
              </a:buClr>
              <a:buSzPct val="85000"/>
            </a:pPr>
            <a:r>
              <a:rPr lang="en-US" altLang="en-US" sz="1600" dirty="0">
                <a:solidFill>
                  <a:srgbClr val="000000"/>
                </a:solidFill>
                <a:latin typeface="Courier" charset="0"/>
                <a:ea typeface="Courier" charset="0"/>
                <a:cs typeface="Courier" charset="0"/>
              </a:rPr>
              <a:t>(CONT)</a:t>
            </a:r>
          </a:p>
          <a:p>
            <a:pPr>
              <a:spcBef>
                <a:spcPct val="10000"/>
              </a:spcBef>
              <a:buClr>
                <a:srgbClr val="006600"/>
              </a:buClr>
              <a:buSzPct val="85000"/>
            </a:pPr>
            <a:r>
              <a:rPr lang="en-US" altLang="en-US" sz="1600" dirty="0">
                <a:solidFill>
                  <a:schemeClr val="bg2">
                    <a:lumMod val="50000"/>
                  </a:schemeClr>
                </a:solidFill>
                <a:latin typeface="Courier" charset="0"/>
                <a:ea typeface="Courier" charset="0"/>
                <a:cs typeface="Courier" charset="0"/>
              </a:rPr>
              <a:t>18</a:t>
            </a:r>
          </a:p>
        </p:txBody>
      </p:sp>
    </p:spTree>
    <p:extLst>
      <p:ext uri="{BB962C8B-B14F-4D97-AF65-F5344CB8AC3E}">
        <p14:creationId xmlns:p14="http://schemas.microsoft.com/office/powerpoint/2010/main" val="82315978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Conflicting use of the </a:t>
            </a:r>
            <a:r>
              <a:rPr lang="en-GB" b="1" dirty="0"/>
              <a:t>A</a:t>
            </a:r>
            <a:r>
              <a:rPr lang="en-GB" dirty="0"/>
              <a:t>-register</a:t>
            </a:r>
          </a:p>
        </p:txBody>
      </p:sp>
      <p:sp>
        <p:nvSpPr>
          <p:cNvPr id="3" name="Content Placeholder 2"/>
          <p:cNvSpPr>
            <a:spLocks noGrp="1"/>
          </p:cNvSpPr>
          <p:nvPr>
            <p:ph idx="1"/>
          </p:nvPr>
        </p:nvSpPr>
        <p:spPr/>
        <p:txBody>
          <a:bodyPr>
            <a:normAutofit fontScale="92500" lnSpcReduction="20000"/>
          </a:bodyPr>
          <a:lstStyle/>
          <a:p>
            <a:r>
              <a:rPr lang="en-GB" dirty="0"/>
              <a:t>The </a:t>
            </a:r>
            <a:r>
              <a:rPr lang="en-GB" b="1" dirty="0"/>
              <a:t>A</a:t>
            </a:r>
            <a:r>
              <a:rPr lang="en-GB" dirty="0"/>
              <a:t>-register can be used to select a data memory (RAM) location for a subsequent C-instruction involving </a:t>
            </a:r>
            <a:r>
              <a:rPr lang="en-GB" b="1" dirty="0"/>
              <a:t>M</a:t>
            </a:r>
          </a:p>
          <a:p>
            <a:endParaRPr lang="en-GB" b="1" dirty="0"/>
          </a:p>
          <a:p>
            <a:pPr marL="0" indent="0">
              <a:buNone/>
            </a:pPr>
            <a:r>
              <a:rPr lang="en-GB" dirty="0">
                <a:latin typeface="Courier" charset="0"/>
                <a:ea typeface="Courier" charset="0"/>
                <a:cs typeface="Courier" charset="0"/>
              </a:rPr>
              <a:t>@15</a:t>
            </a:r>
          </a:p>
          <a:p>
            <a:pPr marL="0" indent="0">
              <a:buNone/>
            </a:pPr>
            <a:r>
              <a:rPr lang="en-GB" dirty="0">
                <a:latin typeface="Courier" charset="0"/>
                <a:ea typeface="Courier" charset="0"/>
                <a:cs typeface="Courier" charset="0"/>
              </a:rPr>
              <a:t>M=D</a:t>
            </a:r>
          </a:p>
          <a:p>
            <a:pPr marL="0" indent="0">
              <a:buNone/>
            </a:pPr>
            <a:endParaRPr lang="en-GB" dirty="0">
              <a:latin typeface="Courier" charset="0"/>
              <a:ea typeface="Courier" charset="0"/>
              <a:cs typeface="Courier" charset="0"/>
            </a:endParaRPr>
          </a:p>
          <a:p>
            <a:r>
              <a:rPr lang="en-GB" dirty="0"/>
              <a:t>It can also be used to select an instruction memory (ROM) location for a subsequent C-instruction involving a jump</a:t>
            </a:r>
          </a:p>
          <a:p>
            <a:endParaRPr lang="en-GB" dirty="0"/>
          </a:p>
          <a:p>
            <a:pPr marL="0" indent="0">
              <a:buNone/>
            </a:pPr>
            <a:r>
              <a:rPr lang="en-GB" dirty="0">
                <a:latin typeface="Courier" charset="0"/>
                <a:ea typeface="Courier" charset="0"/>
                <a:cs typeface="Courier" charset="0"/>
              </a:rPr>
              <a:t>@CONT</a:t>
            </a:r>
          </a:p>
          <a:p>
            <a:pPr marL="0" indent="0">
              <a:buNone/>
            </a:pPr>
            <a:r>
              <a:rPr lang="en-GB" dirty="0">
                <a:latin typeface="Courier" charset="0"/>
                <a:ea typeface="Courier" charset="0"/>
                <a:cs typeface="Courier" charset="0"/>
              </a:rPr>
              <a:t>D;JGT</a:t>
            </a:r>
          </a:p>
        </p:txBody>
      </p:sp>
    </p:spTree>
    <p:extLst>
      <p:ext uri="{BB962C8B-B14F-4D97-AF65-F5344CB8AC3E}">
        <p14:creationId xmlns:p14="http://schemas.microsoft.com/office/powerpoint/2010/main" val="30972876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GB" dirty="0"/>
              <a:t>Therefore to avoid conflicting use, you should not use C-instructions with a jump that contain a reference to </a:t>
            </a:r>
            <a:r>
              <a:rPr lang="en-GB" b="1" dirty="0"/>
              <a:t>M</a:t>
            </a:r>
            <a:endParaRPr lang="en-GB" dirty="0"/>
          </a:p>
          <a:p>
            <a:endParaRPr lang="en-GB" dirty="0"/>
          </a:p>
          <a:p>
            <a:pPr marL="0" indent="0">
              <a:buNone/>
            </a:pPr>
            <a:r>
              <a:rPr lang="en-GB" dirty="0">
                <a:latin typeface="Courier" charset="0"/>
                <a:ea typeface="Courier" charset="0"/>
                <a:cs typeface="Courier" charset="0"/>
              </a:rPr>
              <a:t>@67</a:t>
            </a:r>
          </a:p>
          <a:p>
            <a:pPr marL="0" indent="0">
              <a:buNone/>
            </a:pPr>
            <a:r>
              <a:rPr lang="en-GB" dirty="0">
                <a:latin typeface="Courier" charset="0"/>
                <a:ea typeface="Courier" charset="0"/>
                <a:cs typeface="Courier" charset="0"/>
              </a:rPr>
              <a:t>D=M;JGT</a:t>
            </a:r>
          </a:p>
          <a:p>
            <a:pPr marL="0" indent="0">
              <a:buNone/>
            </a:pPr>
            <a:endParaRPr lang="en-GB" dirty="0">
              <a:latin typeface="Courier" charset="0"/>
              <a:ea typeface="Courier" charset="0"/>
              <a:cs typeface="Courier" charset="0"/>
            </a:endParaRPr>
          </a:p>
          <a:p>
            <a:r>
              <a:rPr lang="en-GB" dirty="0">
                <a:ea typeface="Courier" charset="0"/>
                <a:cs typeface="Courier" charset="0"/>
              </a:rPr>
              <a:t>This will copy RAM[67] to </a:t>
            </a:r>
            <a:r>
              <a:rPr lang="en-GB" b="1" dirty="0">
                <a:ea typeface="Courier" charset="0"/>
                <a:cs typeface="Courier" charset="0"/>
              </a:rPr>
              <a:t>D-</a:t>
            </a:r>
            <a:r>
              <a:rPr lang="en-GB" dirty="0">
                <a:ea typeface="Courier" charset="0"/>
                <a:cs typeface="Courier" charset="0"/>
              </a:rPr>
              <a:t>register and then jump to instruction 67 in ROM</a:t>
            </a:r>
          </a:p>
        </p:txBody>
      </p:sp>
    </p:spTree>
    <p:extLst>
      <p:ext uri="{BB962C8B-B14F-4D97-AF65-F5344CB8AC3E}">
        <p14:creationId xmlns:p14="http://schemas.microsoft.com/office/powerpoint/2010/main" val="11104344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I/O</a:t>
            </a:r>
          </a:p>
        </p:txBody>
      </p:sp>
    </p:spTree>
    <p:extLst>
      <p:ext uri="{BB962C8B-B14F-4D97-AF65-F5344CB8AC3E}">
        <p14:creationId xmlns:p14="http://schemas.microsoft.com/office/powerpoint/2010/main" val="14394129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GB" dirty="0"/>
              <a:t>The keyboard and screen are </a:t>
            </a:r>
            <a:r>
              <a:rPr lang="en-GB" b="1" dirty="0"/>
              <a:t>memory-mapped</a:t>
            </a:r>
            <a:r>
              <a:rPr lang="en-GB" dirty="0"/>
              <a:t> peripherals</a:t>
            </a:r>
          </a:p>
          <a:p>
            <a:r>
              <a:rPr lang="en-GB" dirty="0"/>
              <a:t>Means the memory associated with them appears to be a part of the main memory</a:t>
            </a:r>
          </a:p>
          <a:p>
            <a:r>
              <a:rPr lang="en-GB" dirty="0"/>
              <a:t>Each has a particular address (or range of addresses) associated with them</a:t>
            </a:r>
          </a:p>
          <a:p>
            <a:r>
              <a:rPr lang="en-GB" dirty="0"/>
              <a:t>Common in microcontrollers </a:t>
            </a:r>
            <a:r>
              <a:rPr lang="mr-IN" dirty="0"/>
              <a:t>–</a:t>
            </a:r>
            <a:r>
              <a:rPr lang="en-GB" dirty="0"/>
              <a:t> Flash, RAM and peripherals all appear to be in the same memory space despite being physically separate devices</a:t>
            </a:r>
          </a:p>
          <a:p>
            <a:endParaRPr lang="en-GB" dirty="0"/>
          </a:p>
        </p:txBody>
      </p:sp>
    </p:spTree>
    <p:extLst>
      <p:ext uri="{BB962C8B-B14F-4D97-AF65-F5344CB8AC3E}">
        <p14:creationId xmlns:p14="http://schemas.microsoft.com/office/powerpoint/2010/main" val="115472492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Keyboard</a:t>
            </a:r>
          </a:p>
        </p:txBody>
      </p:sp>
      <p:sp>
        <p:nvSpPr>
          <p:cNvPr id="3" name="Content Placeholder 2"/>
          <p:cNvSpPr>
            <a:spLocks noGrp="1"/>
          </p:cNvSpPr>
          <p:nvPr>
            <p:ph idx="1"/>
          </p:nvPr>
        </p:nvSpPr>
        <p:spPr/>
        <p:txBody>
          <a:bodyPr/>
          <a:lstStyle/>
          <a:p>
            <a:r>
              <a:rPr lang="en-GB" dirty="0"/>
              <a:t>Keyboard (</a:t>
            </a:r>
            <a:r>
              <a:rPr lang="en-GB" dirty="0">
                <a:latin typeface="Courier" charset="0"/>
                <a:ea typeface="Courier" charset="0"/>
                <a:cs typeface="Courier" charset="0"/>
              </a:rPr>
              <a:t>KBD</a:t>
            </a:r>
            <a:r>
              <a:rPr lang="en-GB" dirty="0">
                <a:ea typeface="Courier" charset="0"/>
                <a:cs typeface="Courier" charset="0"/>
              </a:rPr>
              <a:t>) is essentially a 16-bit register at memory location 24576 (0x6000)</a:t>
            </a:r>
          </a:p>
          <a:p>
            <a:r>
              <a:rPr lang="en-GB" dirty="0">
                <a:ea typeface="Courier" charset="0"/>
                <a:cs typeface="Courier" charset="0"/>
              </a:rPr>
              <a:t>When read it contains the 16-bit ASCII value of the current key being pressed (0 when no key is pressed)</a:t>
            </a:r>
            <a:endParaRPr lang="en-GB" dirty="0"/>
          </a:p>
          <a:p>
            <a:pPr lvl="1"/>
            <a:r>
              <a:rPr lang="en-GB" dirty="0"/>
              <a:t>‘0’ to ‘9’ (48 to 57)</a:t>
            </a:r>
          </a:p>
          <a:p>
            <a:pPr lvl="1"/>
            <a:r>
              <a:rPr lang="en-GB" dirty="0"/>
              <a:t>‘A’ to ‘Z’ (65 to 90) </a:t>
            </a:r>
          </a:p>
          <a:p>
            <a:pPr lvl="1"/>
            <a:r>
              <a:rPr lang="en-GB" dirty="0"/>
              <a:t>‘a’ to ‘z’ (97 to 122)</a:t>
            </a:r>
          </a:p>
        </p:txBody>
      </p:sp>
    </p:spTree>
    <p:extLst>
      <p:ext uri="{BB962C8B-B14F-4D97-AF65-F5344CB8AC3E}">
        <p14:creationId xmlns:p14="http://schemas.microsoft.com/office/powerpoint/2010/main" val="65216376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nvPr>
        </p:nvGraphicFramePr>
        <p:xfrm>
          <a:off x="838200" y="1945640"/>
          <a:ext cx="10515600" cy="2966720"/>
        </p:xfrm>
        <a:graphic>
          <a:graphicData uri="http://schemas.openxmlformats.org/drawingml/2006/table">
            <a:tbl>
              <a:tblPr firstRow="1" bandRow="1">
                <a:tableStyleId>{073A0DAA-6AF3-43AB-8588-CEC1D06C72B9}</a:tableStyleId>
              </a:tblPr>
              <a:tblGrid>
                <a:gridCol w="2628900">
                  <a:extLst>
                    <a:ext uri="{9D8B030D-6E8A-4147-A177-3AD203B41FA5}">
                      <a16:colId xmlns:a16="http://schemas.microsoft.com/office/drawing/2014/main" val="20000"/>
                    </a:ext>
                  </a:extLst>
                </a:gridCol>
                <a:gridCol w="2628900">
                  <a:extLst>
                    <a:ext uri="{9D8B030D-6E8A-4147-A177-3AD203B41FA5}">
                      <a16:colId xmlns:a16="http://schemas.microsoft.com/office/drawing/2014/main" val="20001"/>
                    </a:ext>
                  </a:extLst>
                </a:gridCol>
                <a:gridCol w="2628900">
                  <a:extLst>
                    <a:ext uri="{9D8B030D-6E8A-4147-A177-3AD203B41FA5}">
                      <a16:colId xmlns:a16="http://schemas.microsoft.com/office/drawing/2014/main" val="20002"/>
                    </a:ext>
                  </a:extLst>
                </a:gridCol>
                <a:gridCol w="2628900">
                  <a:extLst>
                    <a:ext uri="{9D8B030D-6E8A-4147-A177-3AD203B41FA5}">
                      <a16:colId xmlns:a16="http://schemas.microsoft.com/office/drawing/2014/main" val="20003"/>
                    </a:ext>
                  </a:extLst>
                </a:gridCol>
              </a:tblGrid>
              <a:tr h="370840">
                <a:tc>
                  <a:txBody>
                    <a:bodyPr/>
                    <a:lstStyle/>
                    <a:p>
                      <a:pPr algn="ctr"/>
                      <a:r>
                        <a:rPr lang="en-GB" dirty="0"/>
                        <a:t>Key Pressed</a:t>
                      </a:r>
                    </a:p>
                  </a:txBody>
                  <a:tcPr/>
                </a:tc>
                <a:tc>
                  <a:txBody>
                    <a:bodyPr/>
                    <a:lstStyle/>
                    <a:p>
                      <a:pPr algn="ctr"/>
                      <a:r>
                        <a:rPr lang="en-GB" dirty="0"/>
                        <a:t>Code</a:t>
                      </a:r>
                    </a:p>
                  </a:txBody>
                  <a:tcPr/>
                </a:tc>
                <a:tc>
                  <a:txBody>
                    <a:bodyPr/>
                    <a:lstStyle/>
                    <a:p>
                      <a:pPr algn="ctr"/>
                      <a:r>
                        <a:rPr lang="en-GB" dirty="0"/>
                        <a:t>Key Pressed</a:t>
                      </a:r>
                    </a:p>
                  </a:txBody>
                  <a:tcPr/>
                </a:tc>
                <a:tc>
                  <a:txBody>
                    <a:bodyPr/>
                    <a:lstStyle/>
                    <a:p>
                      <a:pPr algn="ctr"/>
                      <a:r>
                        <a:rPr lang="en-GB" dirty="0"/>
                        <a:t>Code</a:t>
                      </a:r>
                    </a:p>
                  </a:txBody>
                  <a:tcPr/>
                </a:tc>
                <a:extLst>
                  <a:ext uri="{0D108BD9-81ED-4DB2-BD59-A6C34878D82A}">
                    <a16:rowId xmlns:a16="http://schemas.microsoft.com/office/drawing/2014/main" val="10000"/>
                  </a:ext>
                </a:extLst>
              </a:tr>
              <a:tr h="370840">
                <a:tc>
                  <a:txBody>
                    <a:bodyPr/>
                    <a:lstStyle/>
                    <a:p>
                      <a:pPr algn="ctr"/>
                      <a:r>
                        <a:rPr lang="en-GB" dirty="0"/>
                        <a:t>newline</a:t>
                      </a:r>
                    </a:p>
                  </a:txBody>
                  <a:tcPr/>
                </a:tc>
                <a:tc>
                  <a:txBody>
                    <a:bodyPr/>
                    <a:lstStyle/>
                    <a:p>
                      <a:pPr algn="ctr"/>
                      <a:r>
                        <a:rPr lang="en-GB" dirty="0"/>
                        <a:t>128</a:t>
                      </a:r>
                    </a:p>
                  </a:txBody>
                  <a:tcPr/>
                </a:tc>
                <a:tc>
                  <a:txBody>
                    <a:bodyPr/>
                    <a:lstStyle/>
                    <a:p>
                      <a:pPr algn="ctr"/>
                      <a:r>
                        <a:rPr lang="en-GB" dirty="0"/>
                        <a:t>end</a:t>
                      </a:r>
                    </a:p>
                  </a:txBody>
                  <a:tcPr/>
                </a:tc>
                <a:tc>
                  <a:txBody>
                    <a:bodyPr/>
                    <a:lstStyle/>
                    <a:p>
                      <a:pPr algn="ctr"/>
                      <a:r>
                        <a:rPr lang="en-GB" dirty="0"/>
                        <a:t>135</a:t>
                      </a:r>
                    </a:p>
                  </a:txBody>
                  <a:tcPr/>
                </a:tc>
                <a:extLst>
                  <a:ext uri="{0D108BD9-81ED-4DB2-BD59-A6C34878D82A}">
                    <a16:rowId xmlns:a16="http://schemas.microsoft.com/office/drawing/2014/main" val="10001"/>
                  </a:ext>
                </a:extLst>
              </a:tr>
              <a:tr h="370840">
                <a:tc>
                  <a:txBody>
                    <a:bodyPr/>
                    <a:lstStyle/>
                    <a:p>
                      <a:pPr algn="ctr"/>
                      <a:r>
                        <a:rPr lang="en-GB" dirty="0"/>
                        <a:t>backspace</a:t>
                      </a:r>
                    </a:p>
                  </a:txBody>
                  <a:tcPr/>
                </a:tc>
                <a:tc>
                  <a:txBody>
                    <a:bodyPr/>
                    <a:lstStyle/>
                    <a:p>
                      <a:pPr algn="ctr"/>
                      <a:r>
                        <a:rPr lang="en-GB" dirty="0"/>
                        <a:t>129</a:t>
                      </a:r>
                    </a:p>
                  </a:txBody>
                  <a:tcPr/>
                </a:tc>
                <a:tc>
                  <a:txBody>
                    <a:bodyPr/>
                    <a:lstStyle/>
                    <a:p>
                      <a:pPr algn="ctr"/>
                      <a:r>
                        <a:rPr lang="en-GB" dirty="0"/>
                        <a:t>page up</a:t>
                      </a:r>
                    </a:p>
                  </a:txBody>
                  <a:tcPr/>
                </a:tc>
                <a:tc>
                  <a:txBody>
                    <a:bodyPr/>
                    <a:lstStyle/>
                    <a:p>
                      <a:pPr algn="ctr"/>
                      <a:r>
                        <a:rPr lang="en-GB" dirty="0"/>
                        <a:t>136</a:t>
                      </a:r>
                    </a:p>
                  </a:txBody>
                  <a:tcPr/>
                </a:tc>
                <a:extLst>
                  <a:ext uri="{0D108BD9-81ED-4DB2-BD59-A6C34878D82A}">
                    <a16:rowId xmlns:a16="http://schemas.microsoft.com/office/drawing/2014/main" val="10002"/>
                  </a:ext>
                </a:extLst>
              </a:tr>
              <a:tr h="370840">
                <a:tc>
                  <a:txBody>
                    <a:bodyPr/>
                    <a:lstStyle/>
                    <a:p>
                      <a:pPr algn="ctr"/>
                      <a:r>
                        <a:rPr lang="en-GB" dirty="0"/>
                        <a:t>left arrow</a:t>
                      </a:r>
                    </a:p>
                  </a:txBody>
                  <a:tcPr/>
                </a:tc>
                <a:tc>
                  <a:txBody>
                    <a:bodyPr/>
                    <a:lstStyle/>
                    <a:p>
                      <a:pPr algn="ctr"/>
                      <a:r>
                        <a:rPr lang="en-GB" dirty="0"/>
                        <a:t>130</a:t>
                      </a:r>
                    </a:p>
                  </a:txBody>
                  <a:tcPr/>
                </a:tc>
                <a:tc>
                  <a:txBody>
                    <a:bodyPr/>
                    <a:lstStyle/>
                    <a:p>
                      <a:pPr algn="ctr"/>
                      <a:r>
                        <a:rPr lang="en-GB" dirty="0"/>
                        <a:t>page down</a:t>
                      </a:r>
                    </a:p>
                  </a:txBody>
                  <a:tcPr/>
                </a:tc>
                <a:tc>
                  <a:txBody>
                    <a:bodyPr/>
                    <a:lstStyle/>
                    <a:p>
                      <a:pPr algn="ctr"/>
                      <a:r>
                        <a:rPr lang="en-GB" dirty="0"/>
                        <a:t>137</a:t>
                      </a:r>
                    </a:p>
                  </a:txBody>
                  <a:tcPr/>
                </a:tc>
                <a:extLst>
                  <a:ext uri="{0D108BD9-81ED-4DB2-BD59-A6C34878D82A}">
                    <a16:rowId xmlns:a16="http://schemas.microsoft.com/office/drawing/2014/main" val="10003"/>
                  </a:ext>
                </a:extLst>
              </a:tr>
              <a:tr h="370840">
                <a:tc>
                  <a:txBody>
                    <a:bodyPr/>
                    <a:lstStyle/>
                    <a:p>
                      <a:pPr algn="ctr"/>
                      <a:r>
                        <a:rPr lang="en-GB" dirty="0"/>
                        <a:t>up arrow</a:t>
                      </a:r>
                    </a:p>
                  </a:txBody>
                  <a:tcPr/>
                </a:tc>
                <a:tc>
                  <a:txBody>
                    <a:bodyPr/>
                    <a:lstStyle/>
                    <a:p>
                      <a:pPr algn="ctr"/>
                      <a:r>
                        <a:rPr lang="en-GB" dirty="0"/>
                        <a:t>131</a:t>
                      </a:r>
                    </a:p>
                  </a:txBody>
                  <a:tcPr/>
                </a:tc>
                <a:tc>
                  <a:txBody>
                    <a:bodyPr/>
                    <a:lstStyle/>
                    <a:p>
                      <a:pPr algn="ctr"/>
                      <a:r>
                        <a:rPr lang="en-GB" dirty="0"/>
                        <a:t>insert</a:t>
                      </a:r>
                    </a:p>
                  </a:txBody>
                  <a:tcPr/>
                </a:tc>
                <a:tc>
                  <a:txBody>
                    <a:bodyPr/>
                    <a:lstStyle/>
                    <a:p>
                      <a:pPr algn="ctr"/>
                      <a:r>
                        <a:rPr lang="en-GB" dirty="0"/>
                        <a:t>138</a:t>
                      </a:r>
                    </a:p>
                  </a:txBody>
                  <a:tcPr/>
                </a:tc>
                <a:extLst>
                  <a:ext uri="{0D108BD9-81ED-4DB2-BD59-A6C34878D82A}">
                    <a16:rowId xmlns:a16="http://schemas.microsoft.com/office/drawing/2014/main" val="10004"/>
                  </a:ext>
                </a:extLst>
              </a:tr>
              <a:tr h="370840">
                <a:tc>
                  <a:txBody>
                    <a:bodyPr/>
                    <a:lstStyle/>
                    <a:p>
                      <a:pPr algn="ctr"/>
                      <a:r>
                        <a:rPr lang="en-GB" dirty="0"/>
                        <a:t>right arrow</a:t>
                      </a:r>
                    </a:p>
                  </a:txBody>
                  <a:tcPr/>
                </a:tc>
                <a:tc>
                  <a:txBody>
                    <a:bodyPr/>
                    <a:lstStyle/>
                    <a:p>
                      <a:pPr algn="ctr"/>
                      <a:r>
                        <a:rPr lang="en-GB" dirty="0"/>
                        <a:t>132</a:t>
                      </a:r>
                    </a:p>
                  </a:txBody>
                  <a:tcPr/>
                </a:tc>
                <a:tc>
                  <a:txBody>
                    <a:bodyPr/>
                    <a:lstStyle/>
                    <a:p>
                      <a:pPr algn="ctr"/>
                      <a:r>
                        <a:rPr lang="en-GB" dirty="0"/>
                        <a:t>delete</a:t>
                      </a:r>
                    </a:p>
                  </a:txBody>
                  <a:tcPr/>
                </a:tc>
                <a:tc>
                  <a:txBody>
                    <a:bodyPr/>
                    <a:lstStyle/>
                    <a:p>
                      <a:pPr algn="ctr"/>
                      <a:r>
                        <a:rPr lang="en-GB" dirty="0"/>
                        <a:t>139</a:t>
                      </a:r>
                    </a:p>
                  </a:txBody>
                  <a:tcPr/>
                </a:tc>
                <a:extLst>
                  <a:ext uri="{0D108BD9-81ED-4DB2-BD59-A6C34878D82A}">
                    <a16:rowId xmlns:a16="http://schemas.microsoft.com/office/drawing/2014/main" val="10005"/>
                  </a:ext>
                </a:extLst>
              </a:tr>
              <a:tr h="370840">
                <a:tc>
                  <a:txBody>
                    <a:bodyPr/>
                    <a:lstStyle/>
                    <a:p>
                      <a:pPr algn="ctr"/>
                      <a:r>
                        <a:rPr lang="en-GB" dirty="0"/>
                        <a:t>down arrow</a:t>
                      </a:r>
                    </a:p>
                  </a:txBody>
                  <a:tcPr/>
                </a:tc>
                <a:tc>
                  <a:txBody>
                    <a:bodyPr/>
                    <a:lstStyle/>
                    <a:p>
                      <a:pPr algn="ctr"/>
                      <a:r>
                        <a:rPr lang="en-GB" dirty="0"/>
                        <a:t>133</a:t>
                      </a:r>
                    </a:p>
                  </a:txBody>
                  <a:tcPr/>
                </a:tc>
                <a:tc>
                  <a:txBody>
                    <a:bodyPr/>
                    <a:lstStyle/>
                    <a:p>
                      <a:pPr algn="ctr"/>
                      <a:r>
                        <a:rPr lang="en-GB" dirty="0"/>
                        <a:t>esc</a:t>
                      </a:r>
                    </a:p>
                  </a:txBody>
                  <a:tcPr/>
                </a:tc>
                <a:tc>
                  <a:txBody>
                    <a:bodyPr/>
                    <a:lstStyle/>
                    <a:p>
                      <a:pPr algn="ctr"/>
                      <a:r>
                        <a:rPr lang="en-GB" dirty="0"/>
                        <a:t>140</a:t>
                      </a:r>
                    </a:p>
                  </a:txBody>
                  <a:tcPr/>
                </a:tc>
                <a:extLst>
                  <a:ext uri="{0D108BD9-81ED-4DB2-BD59-A6C34878D82A}">
                    <a16:rowId xmlns:a16="http://schemas.microsoft.com/office/drawing/2014/main" val="10006"/>
                  </a:ext>
                </a:extLst>
              </a:tr>
              <a:tr h="370840">
                <a:tc>
                  <a:txBody>
                    <a:bodyPr/>
                    <a:lstStyle/>
                    <a:p>
                      <a:pPr algn="ctr"/>
                      <a:r>
                        <a:rPr lang="en-GB" dirty="0"/>
                        <a:t>home</a:t>
                      </a:r>
                    </a:p>
                  </a:txBody>
                  <a:tcPr/>
                </a:tc>
                <a:tc>
                  <a:txBody>
                    <a:bodyPr/>
                    <a:lstStyle/>
                    <a:p>
                      <a:pPr algn="ctr"/>
                      <a:r>
                        <a:rPr lang="en-GB" dirty="0"/>
                        <a:t>134</a:t>
                      </a:r>
                    </a:p>
                  </a:txBody>
                  <a:tcPr/>
                </a:tc>
                <a:tc>
                  <a:txBody>
                    <a:bodyPr/>
                    <a:lstStyle/>
                    <a:p>
                      <a:pPr algn="ctr"/>
                      <a:r>
                        <a:rPr lang="en-GB" dirty="0"/>
                        <a:t>F1 - F12</a:t>
                      </a:r>
                    </a:p>
                  </a:txBody>
                  <a:tcPr/>
                </a:tc>
                <a:tc>
                  <a:txBody>
                    <a:bodyPr/>
                    <a:lstStyle/>
                    <a:p>
                      <a:pPr algn="ctr"/>
                      <a:r>
                        <a:rPr lang="en-GB" dirty="0"/>
                        <a:t>141 - 152</a:t>
                      </a:r>
                    </a:p>
                  </a:txBody>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1598472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Memory</a:t>
            </a:r>
          </a:p>
        </p:txBody>
      </p:sp>
      <p:sp>
        <p:nvSpPr>
          <p:cNvPr id="3" name="Content Placeholder 2"/>
          <p:cNvSpPr>
            <a:spLocks noGrp="1"/>
          </p:cNvSpPr>
          <p:nvPr>
            <p:ph idx="1"/>
          </p:nvPr>
        </p:nvSpPr>
        <p:spPr/>
        <p:txBody>
          <a:bodyPr/>
          <a:lstStyle/>
          <a:p>
            <a:r>
              <a:rPr lang="en-GB" b="1" dirty="0"/>
              <a:t>Memory</a:t>
            </a:r>
            <a:r>
              <a:rPr lang="en-GB" dirty="0"/>
              <a:t> loosely describes a device that stores data and instructions</a:t>
            </a:r>
          </a:p>
          <a:p>
            <a:r>
              <a:rPr lang="en-GB" dirty="0"/>
              <a:t>At the top-level each data element or instruction (</a:t>
            </a:r>
            <a:r>
              <a:rPr lang="en-GB" b="1" dirty="0"/>
              <a:t>word</a:t>
            </a:r>
            <a:r>
              <a:rPr lang="en-GB" dirty="0"/>
              <a:t>) is stored at a unique address in the memory</a:t>
            </a:r>
          </a:p>
          <a:p>
            <a:r>
              <a:rPr lang="en-GB" dirty="0"/>
              <a:t>We access a particular word by supplying its address</a:t>
            </a:r>
          </a:p>
          <a:p>
            <a:r>
              <a:rPr lang="en-GB" dirty="0"/>
              <a:t>Notation:</a:t>
            </a:r>
          </a:p>
          <a:p>
            <a:pPr lvl="1"/>
            <a:r>
              <a:rPr lang="en-GB" dirty="0"/>
              <a:t>Memory[address]</a:t>
            </a:r>
          </a:p>
          <a:p>
            <a:pPr lvl="1"/>
            <a:r>
              <a:rPr lang="en-GB" dirty="0"/>
              <a:t>RAM[address]</a:t>
            </a:r>
          </a:p>
          <a:p>
            <a:pPr lvl="1"/>
            <a:r>
              <a:rPr lang="en-GB" dirty="0"/>
              <a:t>M[address]</a:t>
            </a:r>
          </a:p>
        </p:txBody>
      </p:sp>
    </p:spTree>
    <p:extLst>
      <p:ext uri="{BB962C8B-B14F-4D97-AF65-F5344CB8AC3E}">
        <p14:creationId xmlns:p14="http://schemas.microsoft.com/office/powerpoint/2010/main" val="77279077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Screen</a:t>
            </a:r>
          </a:p>
        </p:txBody>
      </p:sp>
      <p:sp>
        <p:nvSpPr>
          <p:cNvPr id="3" name="Content Placeholder 2"/>
          <p:cNvSpPr>
            <a:spLocks noGrp="1"/>
          </p:cNvSpPr>
          <p:nvPr>
            <p:ph idx="1"/>
          </p:nvPr>
        </p:nvSpPr>
        <p:spPr/>
        <p:txBody>
          <a:bodyPr/>
          <a:lstStyle/>
          <a:p>
            <a:r>
              <a:rPr lang="en-GB" dirty="0"/>
              <a:t>The ‘screen’ has a resolution of 256 rows by 512 columns</a:t>
            </a:r>
          </a:p>
          <a:p>
            <a:r>
              <a:rPr lang="en-GB" dirty="0"/>
              <a:t>Represented by a 8K memory map starting at 16384 (0x4000)</a:t>
            </a:r>
          </a:p>
          <a:p>
            <a:r>
              <a:rPr lang="en-GB" dirty="0"/>
              <a:t>Each row is represented by 512/16 = 32 words (16-bit each)</a:t>
            </a:r>
          </a:p>
          <a:p>
            <a:r>
              <a:rPr lang="en-GB" dirty="0"/>
              <a:t>Each bit represents a pixel (1 = black , 0 = white)</a:t>
            </a:r>
          </a:p>
          <a:p>
            <a:r>
              <a:rPr lang="en-GB" dirty="0"/>
              <a:t>Pixel on row </a:t>
            </a:r>
            <a:r>
              <a:rPr lang="en-GB" i="1" dirty="0"/>
              <a:t>r </a:t>
            </a:r>
            <a:r>
              <a:rPr lang="en-GB" dirty="0"/>
              <a:t>and column </a:t>
            </a:r>
            <a:r>
              <a:rPr lang="en-GB" i="1" dirty="0"/>
              <a:t>c </a:t>
            </a:r>
            <a:r>
              <a:rPr lang="en-GB" dirty="0"/>
              <a:t>is the </a:t>
            </a:r>
            <a:r>
              <a:rPr lang="en-GB" i="1" dirty="0"/>
              <a:t>c</a:t>
            </a:r>
            <a:r>
              <a:rPr lang="en-GB" dirty="0"/>
              <a:t>%16 bit in the word at RAM[16834+32</a:t>
            </a:r>
            <a:r>
              <a:rPr lang="en-GB" i="1" dirty="0"/>
              <a:t>r+c/</a:t>
            </a:r>
            <a:r>
              <a:rPr lang="en-GB" dirty="0"/>
              <a:t>16]</a:t>
            </a:r>
            <a:endParaRPr lang="en-GB" i="1" dirty="0"/>
          </a:p>
          <a:p>
            <a:endParaRPr lang="en-GB" i="1" dirty="0"/>
          </a:p>
          <a:p>
            <a:pPr marL="0" indent="0">
              <a:buNone/>
            </a:pPr>
            <a:r>
              <a:rPr lang="en-GB" i="1" dirty="0">
                <a:solidFill>
                  <a:schemeClr val="bg2">
                    <a:lumMod val="50000"/>
                  </a:schemeClr>
                </a:solidFill>
              </a:rPr>
              <a:t>Tip</a:t>
            </a:r>
            <a:r>
              <a:rPr lang="en-GB" dirty="0">
                <a:solidFill>
                  <a:schemeClr val="bg2">
                    <a:lumMod val="50000"/>
                  </a:schemeClr>
                </a:solidFill>
              </a:rPr>
              <a:t>: -1 in binary is 1111 1111 1111 1111</a:t>
            </a:r>
          </a:p>
        </p:txBody>
      </p:sp>
    </p:spTree>
    <p:extLst>
      <p:ext uri="{BB962C8B-B14F-4D97-AF65-F5344CB8AC3E}">
        <p14:creationId xmlns:p14="http://schemas.microsoft.com/office/powerpoint/2010/main" val="5085642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Hack Instruction Set Summary</a:t>
            </a:r>
          </a:p>
        </p:txBody>
      </p:sp>
    </p:spTree>
    <p:extLst>
      <p:ext uri="{BB962C8B-B14F-4D97-AF65-F5344CB8AC3E}">
        <p14:creationId xmlns:p14="http://schemas.microsoft.com/office/powerpoint/2010/main" val="190396307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189912" y="994843"/>
            <a:ext cx="3812177" cy="1200329"/>
          </a:xfrm>
          <a:prstGeom prst="rect">
            <a:avLst/>
          </a:prstGeom>
        </p:spPr>
        <p:txBody>
          <a:bodyPr wrap="square">
            <a:spAutoFit/>
          </a:bodyPr>
          <a:lstStyle/>
          <a:p>
            <a:r>
              <a:rPr lang="en-GB" sz="2400" dirty="0" err="1">
                <a:latin typeface="Courier" charset="0"/>
                <a:ea typeface="Courier" charset="0"/>
                <a:cs typeface="Courier" charset="0"/>
              </a:rPr>
              <a:t>dest</a:t>
            </a:r>
            <a:r>
              <a:rPr lang="en-GB" sz="2400" dirty="0">
                <a:latin typeface="Courier" charset="0"/>
                <a:ea typeface="Courier" charset="0"/>
                <a:cs typeface="Courier" charset="0"/>
              </a:rPr>
              <a:t> = </a:t>
            </a:r>
            <a:r>
              <a:rPr lang="en-GB" sz="2400" dirty="0" err="1">
                <a:latin typeface="Courier" charset="0"/>
                <a:ea typeface="Courier" charset="0"/>
                <a:cs typeface="Courier" charset="0"/>
              </a:rPr>
              <a:t>comp;jump</a:t>
            </a:r>
            <a:endParaRPr lang="en-GB" sz="2400" dirty="0">
              <a:latin typeface="Courier" charset="0"/>
              <a:ea typeface="Courier" charset="0"/>
              <a:cs typeface="Courier" charset="0"/>
            </a:endParaRPr>
          </a:p>
          <a:p>
            <a:r>
              <a:rPr lang="en-GB" sz="2400" dirty="0" err="1">
                <a:latin typeface="Courier" charset="0"/>
                <a:ea typeface="Courier" charset="0"/>
                <a:cs typeface="Courier" charset="0"/>
              </a:rPr>
              <a:t>comp;jump</a:t>
            </a:r>
            <a:endParaRPr lang="en-GB" sz="2400" dirty="0">
              <a:latin typeface="Courier" charset="0"/>
              <a:ea typeface="Courier" charset="0"/>
              <a:cs typeface="Courier" charset="0"/>
            </a:endParaRPr>
          </a:p>
          <a:p>
            <a:r>
              <a:rPr lang="en-GB" sz="2400" dirty="0" err="1">
                <a:latin typeface="Courier" charset="0"/>
                <a:ea typeface="Courier" charset="0"/>
                <a:cs typeface="Courier" charset="0"/>
              </a:rPr>
              <a:t>dest</a:t>
            </a:r>
            <a:r>
              <a:rPr lang="en-GB" sz="2400" dirty="0">
                <a:latin typeface="Courier" charset="0"/>
                <a:ea typeface="Courier" charset="0"/>
                <a:cs typeface="Courier" charset="0"/>
              </a:rPr>
              <a:t> = comp</a:t>
            </a:r>
          </a:p>
        </p:txBody>
      </p:sp>
      <p:graphicFrame>
        <p:nvGraphicFramePr>
          <p:cNvPr id="4" name="Content Placeholder 4"/>
          <p:cNvGraphicFramePr>
            <a:graphicFrameLocks/>
          </p:cNvGraphicFramePr>
          <p:nvPr/>
        </p:nvGraphicFramePr>
        <p:xfrm>
          <a:off x="2884171" y="2526712"/>
          <a:ext cx="6423658" cy="3337560"/>
        </p:xfrm>
        <a:graphic>
          <a:graphicData uri="http://schemas.openxmlformats.org/drawingml/2006/table">
            <a:tbl>
              <a:tblPr firstRow="1" bandRow="1">
                <a:tableStyleId>{9D7B26C5-4107-4FEC-AEDC-1716B250A1EF}</a:tableStyleId>
              </a:tblPr>
              <a:tblGrid>
                <a:gridCol w="1078858">
                  <a:extLst>
                    <a:ext uri="{9D8B030D-6E8A-4147-A177-3AD203B41FA5}">
                      <a16:colId xmlns:a16="http://schemas.microsoft.com/office/drawing/2014/main" val="20000"/>
                    </a:ext>
                  </a:extLst>
                </a:gridCol>
                <a:gridCol w="1068960">
                  <a:extLst>
                    <a:ext uri="{9D8B030D-6E8A-4147-A177-3AD203B41FA5}">
                      <a16:colId xmlns:a16="http://schemas.microsoft.com/office/drawing/2014/main" val="20001"/>
                    </a:ext>
                  </a:extLst>
                </a:gridCol>
                <a:gridCol w="1068960">
                  <a:extLst>
                    <a:ext uri="{9D8B030D-6E8A-4147-A177-3AD203B41FA5}">
                      <a16:colId xmlns:a16="http://schemas.microsoft.com/office/drawing/2014/main" val="20002"/>
                    </a:ext>
                  </a:extLst>
                </a:gridCol>
                <a:gridCol w="1068960">
                  <a:extLst>
                    <a:ext uri="{9D8B030D-6E8A-4147-A177-3AD203B41FA5}">
                      <a16:colId xmlns:a16="http://schemas.microsoft.com/office/drawing/2014/main" val="20003"/>
                    </a:ext>
                  </a:extLst>
                </a:gridCol>
                <a:gridCol w="1068960">
                  <a:extLst>
                    <a:ext uri="{9D8B030D-6E8A-4147-A177-3AD203B41FA5}">
                      <a16:colId xmlns:a16="http://schemas.microsoft.com/office/drawing/2014/main" val="20004"/>
                    </a:ext>
                  </a:extLst>
                </a:gridCol>
                <a:gridCol w="1068960">
                  <a:extLst>
                    <a:ext uri="{9D8B030D-6E8A-4147-A177-3AD203B41FA5}">
                      <a16:colId xmlns:a16="http://schemas.microsoft.com/office/drawing/2014/main" val="20005"/>
                    </a:ext>
                  </a:extLst>
                </a:gridCol>
              </a:tblGrid>
              <a:tr h="370840">
                <a:tc>
                  <a:txBody>
                    <a:bodyPr/>
                    <a:lstStyle/>
                    <a:p>
                      <a:pPr algn="ctr"/>
                      <a:r>
                        <a:rPr lang="en-GB" dirty="0" err="1"/>
                        <a:t>Dest</a:t>
                      </a:r>
                      <a:endParaRPr lang="en-GB" dirty="0"/>
                    </a:p>
                  </a:txBody>
                  <a:tcPr anchor="ctr">
                    <a:lnR w="12700" cap="flat" cmpd="sng" algn="ctr">
                      <a:solidFill>
                        <a:schemeClr val="tx1"/>
                      </a:solidFill>
                      <a:prstDash val="solid"/>
                      <a:round/>
                      <a:headEnd type="none" w="med" len="med"/>
                      <a:tailEnd type="none" w="med" len="med"/>
                    </a:lnR>
                  </a:tcPr>
                </a:tc>
                <a:tc>
                  <a:txBody>
                    <a:bodyPr/>
                    <a:lstStyle/>
                    <a:p>
                      <a:pPr algn="ctr"/>
                      <a:r>
                        <a:rPr lang="en-GB" dirty="0"/>
                        <a:t>Jump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gridSpan="4">
                  <a:txBody>
                    <a:bodyPr/>
                    <a:lstStyle/>
                    <a:p>
                      <a:pPr algn="ctr"/>
                      <a:r>
                        <a:rPr lang="en-GB" dirty="0"/>
                        <a:t>Comp</a:t>
                      </a:r>
                    </a:p>
                  </a:txBody>
                  <a:tcPr anchor="ctr">
                    <a:lnL w="12700" cap="flat" cmpd="sng" algn="ctr">
                      <a:solidFill>
                        <a:schemeClr val="tx1"/>
                      </a:solidFill>
                      <a:prstDash val="solid"/>
                      <a:round/>
                      <a:headEnd type="none" w="med" len="med"/>
                      <a:tailEnd type="none" w="med" len="med"/>
                    </a:lnL>
                  </a:tcPr>
                </a:tc>
                <a:tc hMerge="1">
                  <a:txBody>
                    <a:bodyPr/>
                    <a:lstStyle/>
                    <a:p>
                      <a:pPr algn="ctr"/>
                      <a:endParaRPr lang="en-GB" dirty="0"/>
                    </a:p>
                  </a:txBody>
                  <a:tcPr anchor="ctr"/>
                </a:tc>
                <a:tc hMerge="1">
                  <a:txBody>
                    <a:bodyPr/>
                    <a:lstStyle/>
                    <a:p>
                      <a:pPr algn="ctr"/>
                      <a:endParaRPr lang="en-GB" dirty="0"/>
                    </a:p>
                  </a:txBody>
                  <a:tcPr anchor="ctr"/>
                </a:tc>
                <a:tc hMerge="1">
                  <a:txBody>
                    <a:bodyPr/>
                    <a:lstStyle/>
                    <a:p>
                      <a:pPr algn="ctr"/>
                      <a:endParaRPr lang="en-GB" dirty="0"/>
                    </a:p>
                  </a:txBody>
                  <a:tcPr anchor="ctr"/>
                </a:tc>
                <a:extLst>
                  <a:ext uri="{0D108BD9-81ED-4DB2-BD59-A6C34878D82A}">
                    <a16:rowId xmlns:a16="http://schemas.microsoft.com/office/drawing/2014/main" val="10000"/>
                  </a:ext>
                </a:extLst>
              </a:tr>
              <a:tr h="370840">
                <a:tc>
                  <a:txBody>
                    <a:bodyPr/>
                    <a:lstStyle/>
                    <a:p>
                      <a:pPr algn="ctr"/>
                      <a:r>
                        <a:rPr lang="en-GB" dirty="0">
                          <a:latin typeface="Courier" charset="0"/>
                          <a:ea typeface="Courier" charset="0"/>
                          <a:cs typeface="Courier" charset="0"/>
                        </a:rPr>
                        <a:t>null</a:t>
                      </a:r>
                    </a:p>
                  </a:txBody>
                  <a:tcPr anchor="ct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null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0</a:t>
                      </a:r>
                    </a:p>
                  </a:txBody>
                  <a:tcPr anchor="ctr">
                    <a:lnL w="12700" cap="flat" cmpd="sng" algn="ctr">
                      <a:solidFill>
                        <a:schemeClr val="tx1"/>
                      </a:solidFill>
                      <a:prstDash val="solid"/>
                      <a:round/>
                      <a:headEnd type="none" w="med" len="med"/>
                      <a:tailEnd type="none" w="med" len="med"/>
                    </a:lnL>
                  </a:tcPr>
                </a:tc>
                <a:tc>
                  <a:txBody>
                    <a:bodyPr/>
                    <a:lstStyle/>
                    <a:p>
                      <a:pPr algn="ctr"/>
                      <a:r>
                        <a:rPr lang="en-GB" dirty="0">
                          <a:latin typeface="Courier" charset="0"/>
                          <a:ea typeface="Courier" charset="0"/>
                          <a:cs typeface="Courier" charset="0"/>
                        </a:rPr>
                        <a:t>1</a:t>
                      </a:r>
                    </a:p>
                  </a:txBody>
                  <a:tcPr anchor="ctr"/>
                </a:tc>
                <a:tc>
                  <a:txBody>
                    <a:bodyPr/>
                    <a:lstStyle/>
                    <a:p>
                      <a:pPr algn="ctr"/>
                      <a:r>
                        <a:rPr lang="en-GB" dirty="0">
                          <a:latin typeface="Courier" charset="0"/>
                          <a:ea typeface="Courier" charset="0"/>
                          <a:cs typeface="Courier" charset="0"/>
                        </a:rPr>
                        <a:t>-1</a:t>
                      </a:r>
                    </a:p>
                  </a:txBody>
                  <a:tcPr anchor="ctr"/>
                </a:tc>
                <a:tc>
                  <a:txBody>
                    <a:bodyPr/>
                    <a:lstStyle/>
                    <a:p>
                      <a:pPr algn="ctr"/>
                      <a:r>
                        <a:rPr lang="en-GB" dirty="0">
                          <a:latin typeface="Courier" charset="0"/>
                          <a:ea typeface="Courier" charset="0"/>
                          <a:cs typeface="Courier" charset="0"/>
                        </a:rPr>
                        <a:t>D&amp;A</a:t>
                      </a:r>
                    </a:p>
                  </a:txBody>
                  <a:tcPr anchor="ctr"/>
                </a:tc>
                <a:extLst>
                  <a:ext uri="{0D108BD9-81ED-4DB2-BD59-A6C34878D82A}">
                    <a16:rowId xmlns:a16="http://schemas.microsoft.com/office/drawing/2014/main" val="10001"/>
                  </a:ext>
                </a:extLst>
              </a:tr>
              <a:tr h="370840">
                <a:tc>
                  <a:txBody>
                    <a:bodyPr/>
                    <a:lstStyle/>
                    <a:p>
                      <a:pPr algn="ctr"/>
                      <a:r>
                        <a:rPr lang="en-GB" dirty="0">
                          <a:latin typeface="Courier" charset="0"/>
                          <a:ea typeface="Courier" charset="0"/>
                          <a:cs typeface="Courier" charset="0"/>
                        </a:rPr>
                        <a:t>M</a:t>
                      </a:r>
                    </a:p>
                  </a:txBody>
                  <a:tcPr anchor="ct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JGT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D</a:t>
                      </a:r>
                    </a:p>
                  </a:txBody>
                  <a:tcPr anchor="ctr">
                    <a:lnL w="12700" cap="flat" cmpd="sng" algn="ctr">
                      <a:solidFill>
                        <a:schemeClr val="tx1"/>
                      </a:solidFill>
                      <a:prstDash val="solid"/>
                      <a:round/>
                      <a:headEnd type="none" w="med" len="med"/>
                      <a:tailEnd type="none" w="med" len="med"/>
                    </a:lnL>
                  </a:tcPr>
                </a:tc>
                <a:tc>
                  <a:txBody>
                    <a:bodyPr/>
                    <a:lstStyle/>
                    <a:p>
                      <a:pPr algn="ctr"/>
                      <a:r>
                        <a:rPr lang="en-GB" dirty="0">
                          <a:latin typeface="Courier" charset="0"/>
                          <a:ea typeface="Courier" charset="0"/>
                          <a:cs typeface="Courier" charset="0"/>
                        </a:rPr>
                        <a:t>A</a:t>
                      </a:r>
                    </a:p>
                  </a:txBody>
                  <a:tcPr anchor="ctr"/>
                </a:tc>
                <a:tc>
                  <a:txBody>
                    <a:bodyPr/>
                    <a:lstStyle/>
                    <a:p>
                      <a:pPr algn="ctr"/>
                      <a:r>
                        <a:rPr lang="en-GB" dirty="0">
                          <a:latin typeface="Courier" charset="0"/>
                          <a:ea typeface="Courier" charset="0"/>
                          <a:cs typeface="Courier" charset="0"/>
                        </a:rPr>
                        <a:t>M</a:t>
                      </a:r>
                    </a:p>
                  </a:txBody>
                  <a:tcPr anchor="ctr"/>
                </a:tc>
                <a:tc>
                  <a:txBody>
                    <a:bodyPr/>
                    <a:lstStyle/>
                    <a:p>
                      <a:pPr algn="ctr"/>
                      <a:r>
                        <a:rPr lang="en-GB" dirty="0">
                          <a:latin typeface="Courier" charset="0"/>
                          <a:ea typeface="Courier" charset="0"/>
                          <a:cs typeface="Courier" charset="0"/>
                        </a:rPr>
                        <a:t>D&amp;M</a:t>
                      </a:r>
                    </a:p>
                  </a:txBody>
                  <a:tcPr anchor="ctr"/>
                </a:tc>
                <a:extLst>
                  <a:ext uri="{0D108BD9-81ED-4DB2-BD59-A6C34878D82A}">
                    <a16:rowId xmlns:a16="http://schemas.microsoft.com/office/drawing/2014/main" val="10002"/>
                  </a:ext>
                </a:extLst>
              </a:tr>
              <a:tr h="370840">
                <a:tc>
                  <a:txBody>
                    <a:bodyPr/>
                    <a:lstStyle/>
                    <a:p>
                      <a:pPr algn="ctr"/>
                      <a:r>
                        <a:rPr lang="en-GB" dirty="0">
                          <a:latin typeface="Courier" charset="0"/>
                          <a:ea typeface="Courier" charset="0"/>
                          <a:cs typeface="Courier" charset="0"/>
                        </a:rPr>
                        <a:t>D</a:t>
                      </a:r>
                    </a:p>
                  </a:txBody>
                  <a:tcPr anchor="ct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JEQ</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!D</a:t>
                      </a:r>
                    </a:p>
                  </a:txBody>
                  <a:tcPr anchor="ctr">
                    <a:lnL w="12700" cap="flat" cmpd="sng" algn="ctr">
                      <a:solidFill>
                        <a:schemeClr val="tx1"/>
                      </a:solidFill>
                      <a:prstDash val="solid"/>
                      <a:round/>
                      <a:headEnd type="none" w="med" len="med"/>
                      <a:tailEnd type="none" w="med" len="med"/>
                    </a:lnL>
                  </a:tcPr>
                </a:tc>
                <a:tc>
                  <a:txBody>
                    <a:bodyPr/>
                    <a:lstStyle/>
                    <a:p>
                      <a:pPr algn="ctr"/>
                      <a:r>
                        <a:rPr lang="en-GB" dirty="0">
                          <a:latin typeface="Courier" charset="0"/>
                          <a:ea typeface="Courier" charset="0"/>
                          <a:cs typeface="Courier" charset="0"/>
                        </a:rPr>
                        <a:t>!A</a:t>
                      </a:r>
                    </a:p>
                  </a:txBody>
                  <a:tcPr anchor="ctr"/>
                </a:tc>
                <a:tc>
                  <a:txBody>
                    <a:bodyPr/>
                    <a:lstStyle/>
                    <a:p>
                      <a:pPr algn="ctr"/>
                      <a:r>
                        <a:rPr lang="en-GB" dirty="0">
                          <a:latin typeface="Courier" charset="0"/>
                          <a:ea typeface="Courier" charset="0"/>
                          <a:cs typeface="Courier" charset="0"/>
                        </a:rPr>
                        <a:t>!M</a:t>
                      </a:r>
                    </a:p>
                  </a:txBody>
                  <a:tcPr anchor="ctr"/>
                </a:tc>
                <a:tc>
                  <a:txBody>
                    <a:bodyPr/>
                    <a:lstStyle/>
                    <a:p>
                      <a:pPr algn="ctr"/>
                      <a:r>
                        <a:rPr lang="en-GB" dirty="0">
                          <a:latin typeface="Courier" charset="0"/>
                          <a:ea typeface="Courier" charset="0"/>
                          <a:cs typeface="Courier" charset="0"/>
                        </a:rPr>
                        <a:t>D|A</a:t>
                      </a:r>
                    </a:p>
                  </a:txBody>
                  <a:tcPr anchor="ctr"/>
                </a:tc>
                <a:extLst>
                  <a:ext uri="{0D108BD9-81ED-4DB2-BD59-A6C34878D82A}">
                    <a16:rowId xmlns:a16="http://schemas.microsoft.com/office/drawing/2014/main" val="10003"/>
                  </a:ext>
                </a:extLst>
              </a:tr>
              <a:tr h="370840">
                <a:tc>
                  <a:txBody>
                    <a:bodyPr/>
                    <a:lstStyle/>
                    <a:p>
                      <a:pPr algn="ctr"/>
                      <a:r>
                        <a:rPr lang="en-GB" dirty="0">
                          <a:latin typeface="Courier" charset="0"/>
                          <a:ea typeface="Courier" charset="0"/>
                          <a:cs typeface="Courier" charset="0"/>
                        </a:rPr>
                        <a:t>MD</a:t>
                      </a:r>
                    </a:p>
                  </a:txBody>
                  <a:tcPr anchor="ct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JGE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-D</a:t>
                      </a:r>
                    </a:p>
                  </a:txBody>
                  <a:tcPr anchor="ctr">
                    <a:lnL w="12700" cap="flat" cmpd="sng" algn="ctr">
                      <a:solidFill>
                        <a:schemeClr val="tx1"/>
                      </a:solidFill>
                      <a:prstDash val="solid"/>
                      <a:round/>
                      <a:headEnd type="none" w="med" len="med"/>
                      <a:tailEnd type="none" w="med" len="med"/>
                    </a:lnL>
                  </a:tcPr>
                </a:tc>
                <a:tc>
                  <a:txBody>
                    <a:bodyPr/>
                    <a:lstStyle/>
                    <a:p>
                      <a:pPr algn="ctr"/>
                      <a:r>
                        <a:rPr lang="en-GB" dirty="0">
                          <a:latin typeface="Courier" charset="0"/>
                          <a:ea typeface="Courier" charset="0"/>
                          <a:cs typeface="Courier" charset="0"/>
                        </a:rPr>
                        <a:t>-A</a:t>
                      </a:r>
                    </a:p>
                  </a:txBody>
                  <a:tcPr anchor="ctr"/>
                </a:tc>
                <a:tc>
                  <a:txBody>
                    <a:bodyPr/>
                    <a:lstStyle/>
                    <a:p>
                      <a:pPr algn="ctr"/>
                      <a:r>
                        <a:rPr lang="en-GB" dirty="0">
                          <a:latin typeface="Courier" charset="0"/>
                          <a:ea typeface="Courier" charset="0"/>
                          <a:cs typeface="Courier" charset="0"/>
                        </a:rPr>
                        <a:t>-M</a:t>
                      </a:r>
                    </a:p>
                  </a:txBody>
                  <a:tcPr anchor="ctr"/>
                </a:tc>
                <a:tc>
                  <a:txBody>
                    <a:bodyPr/>
                    <a:lstStyle/>
                    <a:p>
                      <a:pPr algn="ctr"/>
                      <a:r>
                        <a:rPr lang="en-GB" dirty="0">
                          <a:latin typeface="Courier" charset="0"/>
                          <a:ea typeface="Courier" charset="0"/>
                          <a:cs typeface="Courier" charset="0"/>
                        </a:rPr>
                        <a:t>D|M</a:t>
                      </a:r>
                    </a:p>
                  </a:txBody>
                  <a:tcPr anchor="ctr"/>
                </a:tc>
                <a:extLst>
                  <a:ext uri="{0D108BD9-81ED-4DB2-BD59-A6C34878D82A}">
                    <a16:rowId xmlns:a16="http://schemas.microsoft.com/office/drawing/2014/main" val="10004"/>
                  </a:ext>
                </a:extLst>
              </a:tr>
              <a:tr h="370840">
                <a:tc>
                  <a:txBody>
                    <a:bodyPr/>
                    <a:lstStyle/>
                    <a:p>
                      <a:pPr algn="ctr"/>
                      <a:r>
                        <a:rPr lang="en-GB" dirty="0">
                          <a:latin typeface="Courier" charset="0"/>
                          <a:ea typeface="Courier" charset="0"/>
                          <a:cs typeface="Courier" charset="0"/>
                        </a:rPr>
                        <a:t>A</a:t>
                      </a:r>
                    </a:p>
                  </a:txBody>
                  <a:tcPr anchor="ct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JLT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D+1</a:t>
                      </a:r>
                    </a:p>
                  </a:txBody>
                  <a:tcPr anchor="ctr">
                    <a:lnL w="12700" cap="flat" cmpd="sng" algn="ctr">
                      <a:solidFill>
                        <a:schemeClr val="tx1"/>
                      </a:solidFill>
                      <a:prstDash val="solid"/>
                      <a:round/>
                      <a:headEnd type="none" w="med" len="med"/>
                      <a:tailEnd type="none" w="med" len="med"/>
                    </a:lnL>
                  </a:tcPr>
                </a:tc>
                <a:tc>
                  <a:txBody>
                    <a:bodyPr/>
                    <a:lstStyle/>
                    <a:p>
                      <a:pPr algn="ctr"/>
                      <a:r>
                        <a:rPr lang="en-GB" dirty="0">
                          <a:latin typeface="Courier" charset="0"/>
                          <a:ea typeface="Courier" charset="0"/>
                          <a:cs typeface="Courier" charset="0"/>
                        </a:rPr>
                        <a:t>A+1</a:t>
                      </a:r>
                    </a:p>
                  </a:txBody>
                  <a:tcPr anchor="ctr"/>
                </a:tc>
                <a:tc>
                  <a:txBody>
                    <a:bodyPr/>
                    <a:lstStyle/>
                    <a:p>
                      <a:pPr algn="ctr"/>
                      <a:r>
                        <a:rPr lang="en-GB" dirty="0">
                          <a:latin typeface="Courier" charset="0"/>
                          <a:ea typeface="Courier" charset="0"/>
                          <a:cs typeface="Courier" charset="0"/>
                        </a:rPr>
                        <a:t>M+1</a:t>
                      </a:r>
                    </a:p>
                  </a:txBody>
                  <a:tcPr anchor="ctr"/>
                </a:tc>
                <a:tc>
                  <a:txBody>
                    <a:bodyPr/>
                    <a:lstStyle/>
                    <a:p>
                      <a:pPr algn="ctr"/>
                      <a:endParaRPr lang="en-GB" dirty="0">
                        <a:latin typeface="Courier" charset="0"/>
                        <a:ea typeface="Courier" charset="0"/>
                        <a:cs typeface="Courier" charset="0"/>
                      </a:endParaRPr>
                    </a:p>
                  </a:txBody>
                  <a:tcPr anchor="ctr"/>
                </a:tc>
                <a:extLst>
                  <a:ext uri="{0D108BD9-81ED-4DB2-BD59-A6C34878D82A}">
                    <a16:rowId xmlns:a16="http://schemas.microsoft.com/office/drawing/2014/main" val="10005"/>
                  </a:ext>
                </a:extLst>
              </a:tr>
              <a:tr h="370840">
                <a:tc>
                  <a:txBody>
                    <a:bodyPr/>
                    <a:lstStyle/>
                    <a:p>
                      <a:pPr algn="ctr"/>
                      <a:r>
                        <a:rPr lang="en-GB" dirty="0">
                          <a:latin typeface="Courier" charset="0"/>
                          <a:ea typeface="Courier" charset="0"/>
                          <a:cs typeface="Courier" charset="0"/>
                        </a:rPr>
                        <a:t>AM</a:t>
                      </a:r>
                    </a:p>
                  </a:txBody>
                  <a:tcPr anchor="ct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D-1</a:t>
                      </a:r>
                    </a:p>
                  </a:txBody>
                  <a:tcPr anchor="ctr">
                    <a:lnL w="12700" cap="flat" cmpd="sng" algn="ctr">
                      <a:solidFill>
                        <a:schemeClr val="tx1"/>
                      </a:solidFill>
                      <a:prstDash val="solid"/>
                      <a:round/>
                      <a:headEnd type="none" w="med" len="med"/>
                      <a:tailEnd type="none" w="med" len="med"/>
                    </a:lnL>
                  </a:tcPr>
                </a:tc>
                <a:tc>
                  <a:txBody>
                    <a:bodyPr/>
                    <a:lstStyle/>
                    <a:p>
                      <a:pPr algn="ctr"/>
                      <a:r>
                        <a:rPr lang="en-GB" dirty="0">
                          <a:latin typeface="Courier" charset="0"/>
                          <a:ea typeface="Courier" charset="0"/>
                          <a:cs typeface="Courier" charset="0"/>
                        </a:rPr>
                        <a:t>A-1</a:t>
                      </a:r>
                    </a:p>
                  </a:txBody>
                  <a:tcPr anchor="ctr"/>
                </a:tc>
                <a:tc>
                  <a:txBody>
                    <a:bodyPr/>
                    <a:lstStyle/>
                    <a:p>
                      <a:pPr algn="ctr"/>
                      <a:r>
                        <a:rPr lang="en-GB" dirty="0">
                          <a:latin typeface="Courier" charset="0"/>
                          <a:ea typeface="Courier" charset="0"/>
                          <a:cs typeface="Courier" charset="0"/>
                        </a:rPr>
                        <a:t>M-1</a:t>
                      </a:r>
                    </a:p>
                  </a:txBody>
                  <a:tcPr anchor="ctr"/>
                </a:tc>
                <a:tc>
                  <a:txBody>
                    <a:bodyPr/>
                    <a:lstStyle/>
                    <a:p>
                      <a:pPr algn="ctr"/>
                      <a:endParaRPr lang="en-GB" dirty="0">
                        <a:latin typeface="Courier" charset="0"/>
                        <a:ea typeface="Courier" charset="0"/>
                        <a:cs typeface="Courier" charset="0"/>
                      </a:endParaRPr>
                    </a:p>
                  </a:txBody>
                  <a:tcPr anchor="ctr"/>
                </a:tc>
                <a:extLst>
                  <a:ext uri="{0D108BD9-81ED-4DB2-BD59-A6C34878D82A}">
                    <a16:rowId xmlns:a16="http://schemas.microsoft.com/office/drawing/2014/main" val="10006"/>
                  </a:ext>
                </a:extLst>
              </a:tr>
              <a:tr h="370840">
                <a:tc>
                  <a:txBody>
                    <a:bodyPr/>
                    <a:lstStyle/>
                    <a:p>
                      <a:pPr algn="ctr"/>
                      <a:r>
                        <a:rPr lang="en-GB" dirty="0">
                          <a:latin typeface="Courier" charset="0"/>
                          <a:ea typeface="Courier" charset="0"/>
                          <a:cs typeface="Courier" charset="0"/>
                        </a:rPr>
                        <a:t>AD</a:t>
                      </a:r>
                    </a:p>
                  </a:txBody>
                  <a:tcPr anchor="ct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D+A</a:t>
                      </a:r>
                    </a:p>
                  </a:txBody>
                  <a:tcPr anchor="ctr">
                    <a:lnL w="12700" cap="flat" cmpd="sng" algn="ctr">
                      <a:solidFill>
                        <a:schemeClr val="tx1"/>
                      </a:solidFill>
                      <a:prstDash val="solid"/>
                      <a:round/>
                      <a:headEnd type="none" w="med" len="med"/>
                      <a:tailEnd type="none" w="med" len="med"/>
                    </a:lnL>
                  </a:tcPr>
                </a:tc>
                <a:tc>
                  <a:txBody>
                    <a:bodyPr/>
                    <a:lstStyle/>
                    <a:p>
                      <a:pPr algn="ctr"/>
                      <a:r>
                        <a:rPr lang="en-GB" dirty="0">
                          <a:latin typeface="Courier" charset="0"/>
                          <a:ea typeface="Courier" charset="0"/>
                          <a:cs typeface="Courier" charset="0"/>
                        </a:rPr>
                        <a:t>D+M</a:t>
                      </a:r>
                    </a:p>
                  </a:txBody>
                  <a:tcPr anchor="ctr"/>
                </a:tc>
                <a:tc>
                  <a:txBody>
                    <a:bodyPr/>
                    <a:lstStyle/>
                    <a:p>
                      <a:pPr algn="ctr"/>
                      <a:r>
                        <a:rPr lang="en-GB" dirty="0">
                          <a:latin typeface="Courier" charset="0"/>
                          <a:ea typeface="Courier" charset="0"/>
                          <a:cs typeface="Courier" charset="0"/>
                        </a:rPr>
                        <a:t>A-D</a:t>
                      </a:r>
                    </a:p>
                  </a:txBody>
                  <a:tcPr anchor="ctr"/>
                </a:tc>
                <a:tc>
                  <a:txBody>
                    <a:bodyPr/>
                    <a:lstStyle/>
                    <a:p>
                      <a:pPr algn="ctr"/>
                      <a:endParaRPr lang="en-GB" dirty="0">
                        <a:latin typeface="Courier" charset="0"/>
                        <a:ea typeface="Courier" charset="0"/>
                        <a:cs typeface="Courier" charset="0"/>
                      </a:endParaRPr>
                    </a:p>
                  </a:txBody>
                  <a:tcPr anchor="ctr"/>
                </a:tc>
                <a:extLst>
                  <a:ext uri="{0D108BD9-81ED-4DB2-BD59-A6C34878D82A}">
                    <a16:rowId xmlns:a16="http://schemas.microsoft.com/office/drawing/2014/main" val="10007"/>
                  </a:ext>
                </a:extLst>
              </a:tr>
              <a:tr h="370840">
                <a:tc>
                  <a:txBody>
                    <a:bodyPr/>
                    <a:lstStyle/>
                    <a:p>
                      <a:pPr algn="ctr"/>
                      <a:r>
                        <a:rPr lang="en-GB" dirty="0">
                          <a:latin typeface="Courier" charset="0"/>
                          <a:ea typeface="Courier" charset="0"/>
                          <a:cs typeface="Courier" charset="0"/>
                        </a:rPr>
                        <a:t>AMD</a:t>
                      </a:r>
                    </a:p>
                  </a:txBody>
                  <a:tcPr anchor="ctr">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JMP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GB" dirty="0">
                          <a:latin typeface="Courier" charset="0"/>
                          <a:ea typeface="Courier" charset="0"/>
                          <a:cs typeface="Courier" charset="0"/>
                        </a:rPr>
                        <a:t>D-A</a:t>
                      </a:r>
                    </a:p>
                  </a:txBody>
                  <a:tcPr anchor="ctr">
                    <a:lnL w="12700" cap="flat" cmpd="sng" algn="ctr">
                      <a:solidFill>
                        <a:schemeClr val="tx1"/>
                      </a:solidFill>
                      <a:prstDash val="solid"/>
                      <a:round/>
                      <a:headEnd type="none" w="med" len="med"/>
                      <a:tailEnd type="none" w="med" len="med"/>
                    </a:lnL>
                  </a:tcPr>
                </a:tc>
                <a:tc>
                  <a:txBody>
                    <a:bodyPr/>
                    <a:lstStyle/>
                    <a:p>
                      <a:pPr algn="ctr"/>
                      <a:r>
                        <a:rPr lang="en-GB" dirty="0">
                          <a:latin typeface="Courier" charset="0"/>
                          <a:ea typeface="Courier" charset="0"/>
                          <a:cs typeface="Courier" charset="0"/>
                        </a:rPr>
                        <a:t>D-M</a:t>
                      </a:r>
                    </a:p>
                  </a:txBody>
                  <a:tcPr anchor="ctr"/>
                </a:tc>
                <a:tc>
                  <a:txBody>
                    <a:bodyPr/>
                    <a:lstStyle/>
                    <a:p>
                      <a:pPr algn="ctr"/>
                      <a:r>
                        <a:rPr lang="en-GB" dirty="0">
                          <a:latin typeface="Courier" charset="0"/>
                          <a:ea typeface="Courier" charset="0"/>
                          <a:cs typeface="Courier" charset="0"/>
                        </a:rPr>
                        <a:t>M-D</a:t>
                      </a:r>
                    </a:p>
                  </a:txBody>
                  <a:tcPr anchor="ctr"/>
                </a:tc>
                <a:tc>
                  <a:txBody>
                    <a:bodyPr/>
                    <a:lstStyle/>
                    <a:p>
                      <a:pPr algn="ctr"/>
                      <a:endParaRPr lang="en-GB" dirty="0">
                        <a:latin typeface="Courier" charset="0"/>
                        <a:ea typeface="Courier" charset="0"/>
                        <a:cs typeface="Courier" charset="0"/>
                      </a:endParaRPr>
                    </a:p>
                  </a:txBody>
                  <a:tcPr anchor="ct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25362799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Symbols</a:t>
            </a:r>
          </a:p>
        </p:txBody>
      </p:sp>
      <p:graphicFrame>
        <p:nvGraphicFramePr>
          <p:cNvPr id="5" name="Content Placeholder 4"/>
          <p:cNvGraphicFramePr>
            <a:graphicFrameLocks noGrp="1"/>
          </p:cNvGraphicFramePr>
          <p:nvPr>
            <p:ph idx="1"/>
          </p:nvPr>
        </p:nvGraphicFramePr>
        <p:xfrm>
          <a:off x="3467100" y="1825625"/>
          <a:ext cx="5257800" cy="4114800"/>
        </p:xfrm>
        <a:graphic>
          <a:graphicData uri="http://schemas.openxmlformats.org/drawingml/2006/table">
            <a:tbl>
              <a:tblPr firstRow="1" bandRow="1">
                <a:tableStyleId>{073A0DAA-6AF3-43AB-8588-CEC1D06C72B9}</a:tableStyleId>
              </a:tblPr>
              <a:tblGrid>
                <a:gridCol w="2628900">
                  <a:extLst>
                    <a:ext uri="{9D8B030D-6E8A-4147-A177-3AD203B41FA5}">
                      <a16:colId xmlns:a16="http://schemas.microsoft.com/office/drawing/2014/main" val="20000"/>
                    </a:ext>
                  </a:extLst>
                </a:gridCol>
                <a:gridCol w="2628900">
                  <a:extLst>
                    <a:ext uri="{9D8B030D-6E8A-4147-A177-3AD203B41FA5}">
                      <a16:colId xmlns:a16="http://schemas.microsoft.com/office/drawing/2014/main" val="20001"/>
                    </a:ext>
                  </a:extLst>
                </a:gridCol>
              </a:tblGrid>
              <a:tr h="370840">
                <a:tc>
                  <a:txBody>
                    <a:bodyPr/>
                    <a:lstStyle/>
                    <a:p>
                      <a:r>
                        <a:rPr lang="en-GB" sz="2400" dirty="0"/>
                        <a:t>Symbol</a:t>
                      </a:r>
                    </a:p>
                  </a:txBody>
                  <a:tcPr anchor="ctr"/>
                </a:tc>
                <a:tc>
                  <a:txBody>
                    <a:bodyPr/>
                    <a:lstStyle/>
                    <a:p>
                      <a:r>
                        <a:rPr lang="en-GB" sz="2400" dirty="0"/>
                        <a:t>Value</a:t>
                      </a:r>
                    </a:p>
                  </a:txBody>
                  <a:tcPr anchor="ctr"/>
                </a:tc>
                <a:extLst>
                  <a:ext uri="{0D108BD9-81ED-4DB2-BD59-A6C34878D82A}">
                    <a16:rowId xmlns:a16="http://schemas.microsoft.com/office/drawing/2014/main" val="10000"/>
                  </a:ext>
                </a:extLst>
              </a:tr>
              <a:tr h="370840">
                <a:tc>
                  <a:txBody>
                    <a:bodyPr/>
                    <a:lstStyle/>
                    <a:p>
                      <a:r>
                        <a:rPr lang="en-GB" sz="2400" dirty="0">
                          <a:latin typeface="Courier" charset="0"/>
                          <a:ea typeface="Courier" charset="0"/>
                          <a:cs typeface="Courier" charset="0"/>
                        </a:rPr>
                        <a:t>SCREEN</a:t>
                      </a:r>
                    </a:p>
                  </a:txBody>
                  <a:tcPr anchor="ctr"/>
                </a:tc>
                <a:tc>
                  <a:txBody>
                    <a:bodyPr/>
                    <a:lstStyle/>
                    <a:p>
                      <a:r>
                        <a:rPr lang="en-GB" sz="2400" dirty="0">
                          <a:latin typeface="Courier" charset="0"/>
                          <a:ea typeface="Courier" charset="0"/>
                          <a:cs typeface="Courier" charset="0"/>
                        </a:rPr>
                        <a:t>16384</a:t>
                      </a:r>
                    </a:p>
                  </a:txBody>
                  <a:tcPr anchor="ctr"/>
                </a:tc>
                <a:extLst>
                  <a:ext uri="{0D108BD9-81ED-4DB2-BD59-A6C34878D82A}">
                    <a16:rowId xmlns:a16="http://schemas.microsoft.com/office/drawing/2014/main" val="10001"/>
                  </a:ext>
                </a:extLst>
              </a:tr>
              <a:tr h="370840">
                <a:tc>
                  <a:txBody>
                    <a:bodyPr/>
                    <a:lstStyle/>
                    <a:p>
                      <a:r>
                        <a:rPr lang="en-GB" sz="2400" dirty="0">
                          <a:latin typeface="Courier" charset="0"/>
                          <a:ea typeface="Courier" charset="0"/>
                          <a:cs typeface="Courier" charset="0"/>
                        </a:rPr>
                        <a:t>KBD</a:t>
                      </a:r>
                    </a:p>
                  </a:txBody>
                  <a:tcPr anchor="ctr"/>
                </a:tc>
                <a:tc>
                  <a:txBody>
                    <a:bodyPr/>
                    <a:lstStyle/>
                    <a:p>
                      <a:r>
                        <a:rPr lang="en-GB" sz="2400" dirty="0">
                          <a:latin typeface="Courier" charset="0"/>
                          <a:ea typeface="Courier" charset="0"/>
                          <a:cs typeface="Courier" charset="0"/>
                        </a:rPr>
                        <a:t>24576</a:t>
                      </a:r>
                    </a:p>
                  </a:txBody>
                  <a:tcPr anchor="ctr"/>
                </a:tc>
                <a:extLst>
                  <a:ext uri="{0D108BD9-81ED-4DB2-BD59-A6C34878D82A}">
                    <a16:rowId xmlns:a16="http://schemas.microsoft.com/office/drawing/2014/main" val="10002"/>
                  </a:ext>
                </a:extLst>
              </a:tr>
              <a:tr h="370840">
                <a:tc>
                  <a:txBody>
                    <a:bodyPr/>
                    <a:lstStyle/>
                    <a:p>
                      <a:r>
                        <a:rPr lang="en-GB" sz="2400" dirty="0">
                          <a:latin typeface="Courier" charset="0"/>
                          <a:ea typeface="Courier" charset="0"/>
                          <a:cs typeface="Courier" charset="0"/>
                        </a:rPr>
                        <a:t>R0 to R15</a:t>
                      </a:r>
                    </a:p>
                  </a:txBody>
                  <a:tcPr anchor="ctr"/>
                </a:tc>
                <a:tc>
                  <a:txBody>
                    <a:bodyPr/>
                    <a:lstStyle/>
                    <a:p>
                      <a:r>
                        <a:rPr lang="en-GB" sz="2400" dirty="0">
                          <a:latin typeface="Courier" charset="0"/>
                          <a:ea typeface="Courier" charset="0"/>
                          <a:cs typeface="Courier" charset="0"/>
                        </a:rPr>
                        <a:t>0</a:t>
                      </a:r>
                      <a:r>
                        <a:rPr lang="en-GB" sz="2400" baseline="0" dirty="0">
                          <a:latin typeface="Courier" charset="0"/>
                          <a:ea typeface="Courier" charset="0"/>
                          <a:cs typeface="Courier" charset="0"/>
                        </a:rPr>
                        <a:t> to 15</a:t>
                      </a:r>
                      <a:endParaRPr lang="en-GB" sz="2400" dirty="0">
                        <a:latin typeface="Courier" charset="0"/>
                        <a:ea typeface="Courier" charset="0"/>
                        <a:cs typeface="Courier" charset="0"/>
                      </a:endParaRPr>
                    </a:p>
                  </a:txBody>
                  <a:tcPr anchor="ctr"/>
                </a:tc>
                <a:extLst>
                  <a:ext uri="{0D108BD9-81ED-4DB2-BD59-A6C34878D82A}">
                    <a16:rowId xmlns:a16="http://schemas.microsoft.com/office/drawing/2014/main" val="10003"/>
                  </a:ext>
                </a:extLst>
              </a:tr>
              <a:tr h="370840">
                <a:tc>
                  <a:txBody>
                    <a:bodyPr/>
                    <a:lstStyle/>
                    <a:p>
                      <a:r>
                        <a:rPr lang="en-GB" sz="2400" dirty="0">
                          <a:latin typeface="Courier" charset="0"/>
                          <a:ea typeface="Courier" charset="0"/>
                          <a:cs typeface="Courier" charset="0"/>
                        </a:rPr>
                        <a:t>SP</a:t>
                      </a:r>
                    </a:p>
                  </a:txBody>
                  <a:tcPr anchor="ctr"/>
                </a:tc>
                <a:tc>
                  <a:txBody>
                    <a:bodyPr/>
                    <a:lstStyle/>
                    <a:p>
                      <a:r>
                        <a:rPr lang="en-GB" sz="2400" dirty="0">
                          <a:latin typeface="Courier" charset="0"/>
                          <a:ea typeface="Courier" charset="0"/>
                          <a:cs typeface="Courier" charset="0"/>
                        </a:rPr>
                        <a:t>0</a:t>
                      </a:r>
                    </a:p>
                  </a:txBody>
                  <a:tcPr anchor="ctr"/>
                </a:tc>
                <a:extLst>
                  <a:ext uri="{0D108BD9-81ED-4DB2-BD59-A6C34878D82A}">
                    <a16:rowId xmlns:a16="http://schemas.microsoft.com/office/drawing/2014/main" val="10004"/>
                  </a:ext>
                </a:extLst>
              </a:tr>
              <a:tr h="370840">
                <a:tc>
                  <a:txBody>
                    <a:bodyPr/>
                    <a:lstStyle/>
                    <a:p>
                      <a:r>
                        <a:rPr lang="en-GB" sz="2400" dirty="0">
                          <a:latin typeface="Courier" charset="0"/>
                          <a:ea typeface="Courier" charset="0"/>
                          <a:cs typeface="Courier" charset="0"/>
                        </a:rPr>
                        <a:t>LCL</a:t>
                      </a:r>
                    </a:p>
                  </a:txBody>
                  <a:tcPr anchor="ctr"/>
                </a:tc>
                <a:tc>
                  <a:txBody>
                    <a:bodyPr/>
                    <a:lstStyle/>
                    <a:p>
                      <a:r>
                        <a:rPr lang="en-GB" sz="2400" dirty="0">
                          <a:latin typeface="Courier" charset="0"/>
                          <a:ea typeface="Courier" charset="0"/>
                          <a:cs typeface="Courier" charset="0"/>
                        </a:rPr>
                        <a:t>1</a:t>
                      </a:r>
                    </a:p>
                  </a:txBody>
                  <a:tcPr anchor="ctr"/>
                </a:tc>
                <a:extLst>
                  <a:ext uri="{0D108BD9-81ED-4DB2-BD59-A6C34878D82A}">
                    <a16:rowId xmlns:a16="http://schemas.microsoft.com/office/drawing/2014/main" val="10005"/>
                  </a:ext>
                </a:extLst>
              </a:tr>
              <a:tr h="370840">
                <a:tc>
                  <a:txBody>
                    <a:bodyPr/>
                    <a:lstStyle/>
                    <a:p>
                      <a:r>
                        <a:rPr lang="en-GB" sz="2400" dirty="0">
                          <a:latin typeface="Courier" charset="0"/>
                          <a:ea typeface="Courier" charset="0"/>
                          <a:cs typeface="Courier" charset="0"/>
                        </a:rPr>
                        <a:t>ARG</a:t>
                      </a:r>
                    </a:p>
                  </a:txBody>
                  <a:tcPr anchor="ctr"/>
                </a:tc>
                <a:tc>
                  <a:txBody>
                    <a:bodyPr/>
                    <a:lstStyle/>
                    <a:p>
                      <a:r>
                        <a:rPr lang="en-GB" sz="2400" dirty="0">
                          <a:latin typeface="Courier" charset="0"/>
                          <a:ea typeface="Courier" charset="0"/>
                          <a:cs typeface="Courier" charset="0"/>
                        </a:rPr>
                        <a:t>2</a:t>
                      </a:r>
                    </a:p>
                  </a:txBody>
                  <a:tcPr anchor="ctr"/>
                </a:tc>
                <a:extLst>
                  <a:ext uri="{0D108BD9-81ED-4DB2-BD59-A6C34878D82A}">
                    <a16:rowId xmlns:a16="http://schemas.microsoft.com/office/drawing/2014/main" val="10006"/>
                  </a:ext>
                </a:extLst>
              </a:tr>
              <a:tr h="370840">
                <a:tc>
                  <a:txBody>
                    <a:bodyPr/>
                    <a:lstStyle/>
                    <a:p>
                      <a:r>
                        <a:rPr lang="en-GB" sz="2400" dirty="0">
                          <a:latin typeface="Courier" charset="0"/>
                          <a:ea typeface="Courier" charset="0"/>
                          <a:cs typeface="Courier" charset="0"/>
                        </a:rPr>
                        <a:t>THIS</a:t>
                      </a:r>
                    </a:p>
                  </a:txBody>
                  <a:tcPr anchor="ctr"/>
                </a:tc>
                <a:tc>
                  <a:txBody>
                    <a:bodyPr/>
                    <a:lstStyle/>
                    <a:p>
                      <a:r>
                        <a:rPr lang="en-GB" sz="2400" dirty="0">
                          <a:latin typeface="Courier" charset="0"/>
                          <a:ea typeface="Courier" charset="0"/>
                          <a:cs typeface="Courier" charset="0"/>
                        </a:rPr>
                        <a:t>3</a:t>
                      </a:r>
                    </a:p>
                  </a:txBody>
                  <a:tcPr anchor="ctr"/>
                </a:tc>
                <a:extLst>
                  <a:ext uri="{0D108BD9-81ED-4DB2-BD59-A6C34878D82A}">
                    <a16:rowId xmlns:a16="http://schemas.microsoft.com/office/drawing/2014/main" val="10007"/>
                  </a:ext>
                </a:extLst>
              </a:tr>
              <a:tr h="370840">
                <a:tc>
                  <a:txBody>
                    <a:bodyPr/>
                    <a:lstStyle/>
                    <a:p>
                      <a:r>
                        <a:rPr lang="en-GB" sz="2400" dirty="0">
                          <a:latin typeface="Courier" charset="0"/>
                          <a:ea typeface="Courier" charset="0"/>
                          <a:cs typeface="Courier" charset="0"/>
                        </a:rPr>
                        <a:t>THAT</a:t>
                      </a:r>
                    </a:p>
                  </a:txBody>
                  <a:tcPr anchor="ctr"/>
                </a:tc>
                <a:tc>
                  <a:txBody>
                    <a:bodyPr/>
                    <a:lstStyle/>
                    <a:p>
                      <a:r>
                        <a:rPr lang="en-GB" sz="2400" dirty="0">
                          <a:latin typeface="Courier" charset="0"/>
                          <a:ea typeface="Courier" charset="0"/>
                          <a:cs typeface="Courier" charset="0"/>
                        </a:rPr>
                        <a:t>4</a:t>
                      </a:r>
                    </a:p>
                  </a:txBody>
                  <a:tcPr anchor="ct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211822354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p>
            <a:r>
              <a:rPr lang="en-GB" dirty="0"/>
              <a:t>2.3 </a:t>
            </a:r>
            <a:r>
              <a:rPr lang="mr-IN" dirty="0"/>
              <a:t>–</a:t>
            </a:r>
            <a:r>
              <a:rPr lang="en-US" dirty="0"/>
              <a:t> </a:t>
            </a:r>
            <a:r>
              <a:rPr lang="en-GB" dirty="0"/>
              <a:t>Computer Architecture</a:t>
            </a:r>
          </a:p>
        </p:txBody>
      </p:sp>
      <p:sp>
        <p:nvSpPr>
          <p:cNvPr id="3" name="Subtitle 2"/>
          <p:cNvSpPr>
            <a:spLocks noGrp="1"/>
          </p:cNvSpPr>
          <p:nvPr>
            <p:ph type="body" idx="1"/>
          </p:nvPr>
        </p:nvSpPr>
        <p:spPr/>
        <p:txBody>
          <a:bodyPr/>
          <a:lstStyle/>
          <a:p>
            <a:r>
              <a:rPr lang="en-GB" dirty="0"/>
              <a:t>Dr Craig A. Evans</a:t>
            </a:r>
          </a:p>
        </p:txBody>
      </p:sp>
      <p:pic>
        <p:nvPicPr>
          <p:cNvPr id="4" name="Picture 3">
            <a:extLs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27994" y="5534952"/>
            <a:ext cx="2512741" cy="997119"/>
          </a:xfrm>
          <a:prstGeom prst="rect">
            <a:avLst/>
          </a:prstGeom>
        </p:spPr>
      </p:pic>
    </p:spTree>
    <p:extLst>
      <p:ext uri="{BB962C8B-B14F-4D97-AF65-F5344CB8AC3E}">
        <p14:creationId xmlns:p14="http://schemas.microsoft.com/office/powerpoint/2010/main" val="108213399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descr="Nand2Tetris architecture. Computer architecture is bwetween machine language and hardware platform.">
            <a:extLst>
              <a:ext uri="{FF2B5EF4-FFF2-40B4-BE49-F238E27FC236}">
                <a16:creationId xmlns:a16="http://schemas.microsoft.com/office/drawing/2014/main" id="{F7484870-C001-884A-99D5-D080A3A915B6}"/>
              </a:ext>
            </a:extLst>
          </p:cNvPr>
          <p:cNvGrpSpPr/>
          <p:nvPr/>
        </p:nvGrpSpPr>
        <p:grpSpPr>
          <a:xfrm>
            <a:off x="1691482" y="995363"/>
            <a:ext cx="8809037" cy="5840307"/>
            <a:chOff x="1691482" y="995363"/>
            <a:chExt cx="8809037" cy="5840307"/>
          </a:xfrm>
        </p:grpSpPr>
        <p:grpSp>
          <p:nvGrpSpPr>
            <p:cNvPr id="3" name="Group 3"/>
            <p:cNvGrpSpPr>
              <a:grpSpLocks/>
            </p:cNvGrpSpPr>
            <p:nvPr/>
          </p:nvGrpSpPr>
          <p:grpSpPr bwMode="auto">
            <a:xfrm>
              <a:off x="1691482" y="995363"/>
              <a:ext cx="8809037" cy="4867275"/>
              <a:chOff x="163" y="634"/>
              <a:chExt cx="5549" cy="3066"/>
            </a:xfrm>
          </p:grpSpPr>
          <p:grpSp>
            <p:nvGrpSpPr>
              <p:cNvPr id="4" name="Group 4"/>
              <p:cNvGrpSpPr>
                <a:grpSpLocks/>
              </p:cNvGrpSpPr>
              <p:nvPr/>
            </p:nvGrpSpPr>
            <p:grpSpPr bwMode="auto">
              <a:xfrm>
                <a:off x="833" y="1955"/>
                <a:ext cx="4051" cy="445"/>
                <a:chOff x="833" y="1955"/>
                <a:chExt cx="4051" cy="445"/>
              </a:xfrm>
            </p:grpSpPr>
            <p:sp>
              <p:nvSpPr>
                <p:cNvPr id="102" name="Rectangle 5"/>
                <p:cNvSpPr>
                  <a:spLocks noChangeArrowheads="1"/>
                </p:cNvSpPr>
                <p:nvPr/>
              </p:nvSpPr>
              <p:spPr bwMode="auto">
                <a:xfrm>
                  <a:off x="2562" y="2073"/>
                  <a:ext cx="454" cy="8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103" name="Rectangle 6"/>
                <p:cNvSpPr>
                  <a:spLocks noChangeArrowheads="1"/>
                </p:cNvSpPr>
                <p:nvPr/>
              </p:nvSpPr>
              <p:spPr bwMode="auto">
                <a:xfrm>
                  <a:off x="2590" y="2065"/>
                  <a:ext cx="457"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Assembler</a:t>
                  </a:r>
                  <a:endParaRPr lang="en-US" altLang="en-US" b="1"/>
                </a:p>
              </p:txBody>
            </p:sp>
            <p:sp>
              <p:nvSpPr>
                <p:cNvPr id="104" name="Freeform 7"/>
                <p:cNvSpPr>
                  <a:spLocks/>
                </p:cNvSpPr>
                <p:nvPr/>
              </p:nvSpPr>
              <p:spPr bwMode="auto">
                <a:xfrm>
                  <a:off x="2533" y="2239"/>
                  <a:ext cx="483" cy="140"/>
                </a:xfrm>
                <a:custGeom>
                  <a:avLst/>
                  <a:gdLst>
                    <a:gd name="T0" fmla="*/ 0 w 483"/>
                    <a:gd name="T1" fmla="*/ 71 h 140"/>
                    <a:gd name="T2" fmla="*/ 3 w 483"/>
                    <a:gd name="T3" fmla="*/ 59 h 140"/>
                    <a:gd name="T4" fmla="*/ 13 w 483"/>
                    <a:gd name="T5" fmla="*/ 48 h 140"/>
                    <a:gd name="T6" fmla="*/ 26 w 483"/>
                    <a:gd name="T7" fmla="*/ 38 h 140"/>
                    <a:gd name="T8" fmla="*/ 47 w 483"/>
                    <a:gd name="T9" fmla="*/ 28 h 140"/>
                    <a:gd name="T10" fmla="*/ 72 w 483"/>
                    <a:gd name="T11" fmla="*/ 20 h 140"/>
                    <a:gd name="T12" fmla="*/ 99 w 483"/>
                    <a:gd name="T13" fmla="*/ 13 h 140"/>
                    <a:gd name="T14" fmla="*/ 132 w 483"/>
                    <a:gd name="T15" fmla="*/ 9 h 140"/>
                    <a:gd name="T16" fmla="*/ 166 w 483"/>
                    <a:gd name="T17" fmla="*/ 4 h 140"/>
                    <a:gd name="T18" fmla="*/ 204 w 483"/>
                    <a:gd name="T19" fmla="*/ 0 h 140"/>
                    <a:gd name="T20" fmla="*/ 241 w 483"/>
                    <a:gd name="T21" fmla="*/ 0 h 140"/>
                    <a:gd name="T22" fmla="*/ 279 w 483"/>
                    <a:gd name="T23" fmla="*/ 0 h 140"/>
                    <a:gd name="T24" fmla="*/ 317 w 483"/>
                    <a:gd name="T25" fmla="*/ 4 h 140"/>
                    <a:gd name="T26" fmla="*/ 351 w 483"/>
                    <a:gd name="T27" fmla="*/ 9 h 140"/>
                    <a:gd name="T28" fmla="*/ 383 w 483"/>
                    <a:gd name="T29" fmla="*/ 13 h 140"/>
                    <a:gd name="T30" fmla="*/ 411 w 483"/>
                    <a:gd name="T31" fmla="*/ 20 h 140"/>
                    <a:gd name="T32" fmla="*/ 436 w 483"/>
                    <a:gd name="T33" fmla="*/ 28 h 140"/>
                    <a:gd name="T34" fmla="*/ 457 w 483"/>
                    <a:gd name="T35" fmla="*/ 38 h 140"/>
                    <a:gd name="T36" fmla="*/ 470 w 483"/>
                    <a:gd name="T37" fmla="*/ 48 h 140"/>
                    <a:gd name="T38" fmla="*/ 480 w 483"/>
                    <a:gd name="T39" fmla="*/ 59 h 140"/>
                    <a:gd name="T40" fmla="*/ 483 w 483"/>
                    <a:gd name="T41" fmla="*/ 71 h 140"/>
                    <a:gd name="T42" fmla="*/ 480 w 483"/>
                    <a:gd name="T43" fmla="*/ 81 h 140"/>
                    <a:gd name="T44" fmla="*/ 470 w 483"/>
                    <a:gd name="T45" fmla="*/ 92 h 140"/>
                    <a:gd name="T46" fmla="*/ 457 w 483"/>
                    <a:gd name="T47" fmla="*/ 102 h 140"/>
                    <a:gd name="T48" fmla="*/ 436 w 483"/>
                    <a:gd name="T49" fmla="*/ 112 h 140"/>
                    <a:gd name="T50" fmla="*/ 411 w 483"/>
                    <a:gd name="T51" fmla="*/ 120 h 140"/>
                    <a:gd name="T52" fmla="*/ 383 w 483"/>
                    <a:gd name="T53" fmla="*/ 127 h 140"/>
                    <a:gd name="T54" fmla="*/ 351 w 483"/>
                    <a:gd name="T55" fmla="*/ 133 h 140"/>
                    <a:gd name="T56" fmla="*/ 317 w 483"/>
                    <a:gd name="T57" fmla="*/ 137 h 140"/>
                    <a:gd name="T58" fmla="*/ 279 w 483"/>
                    <a:gd name="T59" fmla="*/ 140 h 140"/>
                    <a:gd name="T60" fmla="*/ 241 w 483"/>
                    <a:gd name="T61" fmla="*/ 140 h 140"/>
                    <a:gd name="T62" fmla="*/ 204 w 483"/>
                    <a:gd name="T63" fmla="*/ 140 h 140"/>
                    <a:gd name="T64" fmla="*/ 166 w 483"/>
                    <a:gd name="T65" fmla="*/ 137 h 140"/>
                    <a:gd name="T66" fmla="*/ 132 w 483"/>
                    <a:gd name="T67" fmla="*/ 133 h 140"/>
                    <a:gd name="T68" fmla="*/ 99 w 483"/>
                    <a:gd name="T69" fmla="*/ 127 h 140"/>
                    <a:gd name="T70" fmla="*/ 72 w 483"/>
                    <a:gd name="T71" fmla="*/ 120 h 140"/>
                    <a:gd name="T72" fmla="*/ 47 w 483"/>
                    <a:gd name="T73" fmla="*/ 112 h 140"/>
                    <a:gd name="T74" fmla="*/ 26 w 483"/>
                    <a:gd name="T75" fmla="*/ 102 h 140"/>
                    <a:gd name="T76" fmla="*/ 13 w 483"/>
                    <a:gd name="T77" fmla="*/ 92 h 140"/>
                    <a:gd name="T78" fmla="*/ 3 w 483"/>
                    <a:gd name="T79" fmla="*/ 81 h 140"/>
                    <a:gd name="T80" fmla="*/ 0 w 483"/>
                    <a:gd name="T81" fmla="*/ 71 h 140"/>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483"/>
                    <a:gd name="T124" fmla="*/ 0 h 140"/>
                    <a:gd name="T125" fmla="*/ 483 w 483"/>
                    <a:gd name="T126" fmla="*/ 140 h 140"/>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483" h="140">
                      <a:moveTo>
                        <a:pt x="0" y="71"/>
                      </a:moveTo>
                      <a:lnTo>
                        <a:pt x="3" y="59"/>
                      </a:lnTo>
                      <a:lnTo>
                        <a:pt x="13" y="48"/>
                      </a:lnTo>
                      <a:lnTo>
                        <a:pt x="26" y="38"/>
                      </a:lnTo>
                      <a:lnTo>
                        <a:pt x="47" y="28"/>
                      </a:lnTo>
                      <a:lnTo>
                        <a:pt x="72" y="20"/>
                      </a:lnTo>
                      <a:lnTo>
                        <a:pt x="99" y="13"/>
                      </a:lnTo>
                      <a:lnTo>
                        <a:pt x="132" y="9"/>
                      </a:lnTo>
                      <a:lnTo>
                        <a:pt x="166" y="4"/>
                      </a:lnTo>
                      <a:lnTo>
                        <a:pt x="204" y="0"/>
                      </a:lnTo>
                      <a:lnTo>
                        <a:pt x="241" y="0"/>
                      </a:lnTo>
                      <a:lnTo>
                        <a:pt x="279" y="0"/>
                      </a:lnTo>
                      <a:lnTo>
                        <a:pt x="317" y="4"/>
                      </a:lnTo>
                      <a:lnTo>
                        <a:pt x="351" y="9"/>
                      </a:lnTo>
                      <a:lnTo>
                        <a:pt x="383" y="13"/>
                      </a:lnTo>
                      <a:lnTo>
                        <a:pt x="411" y="20"/>
                      </a:lnTo>
                      <a:lnTo>
                        <a:pt x="436" y="28"/>
                      </a:lnTo>
                      <a:lnTo>
                        <a:pt x="457" y="38"/>
                      </a:lnTo>
                      <a:lnTo>
                        <a:pt x="470" y="48"/>
                      </a:lnTo>
                      <a:lnTo>
                        <a:pt x="480" y="59"/>
                      </a:lnTo>
                      <a:lnTo>
                        <a:pt x="483" y="71"/>
                      </a:lnTo>
                      <a:lnTo>
                        <a:pt x="480" y="81"/>
                      </a:lnTo>
                      <a:lnTo>
                        <a:pt x="470" y="92"/>
                      </a:lnTo>
                      <a:lnTo>
                        <a:pt x="457" y="102"/>
                      </a:lnTo>
                      <a:lnTo>
                        <a:pt x="436" y="112"/>
                      </a:lnTo>
                      <a:lnTo>
                        <a:pt x="411" y="120"/>
                      </a:lnTo>
                      <a:lnTo>
                        <a:pt x="383" y="127"/>
                      </a:lnTo>
                      <a:lnTo>
                        <a:pt x="351" y="133"/>
                      </a:lnTo>
                      <a:lnTo>
                        <a:pt x="317" y="137"/>
                      </a:lnTo>
                      <a:lnTo>
                        <a:pt x="279" y="140"/>
                      </a:lnTo>
                      <a:lnTo>
                        <a:pt x="241" y="140"/>
                      </a:lnTo>
                      <a:lnTo>
                        <a:pt x="204" y="140"/>
                      </a:lnTo>
                      <a:lnTo>
                        <a:pt x="166" y="137"/>
                      </a:lnTo>
                      <a:lnTo>
                        <a:pt x="132" y="133"/>
                      </a:lnTo>
                      <a:lnTo>
                        <a:pt x="99" y="127"/>
                      </a:lnTo>
                      <a:lnTo>
                        <a:pt x="72" y="120"/>
                      </a:lnTo>
                      <a:lnTo>
                        <a:pt x="47" y="112"/>
                      </a:lnTo>
                      <a:lnTo>
                        <a:pt x="26" y="102"/>
                      </a:lnTo>
                      <a:lnTo>
                        <a:pt x="13" y="92"/>
                      </a:lnTo>
                      <a:lnTo>
                        <a:pt x="3" y="81"/>
                      </a:lnTo>
                      <a:lnTo>
                        <a:pt x="0" y="7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5" name="Rectangle 8"/>
                <p:cNvSpPr>
                  <a:spLocks noChangeArrowheads="1"/>
                </p:cNvSpPr>
                <p:nvPr/>
              </p:nvSpPr>
              <p:spPr bwMode="auto">
                <a:xfrm>
                  <a:off x="2626" y="2268"/>
                  <a:ext cx="345" cy="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 6</a:t>
                  </a:r>
                  <a:endParaRPr lang="en-US" altLang="en-US" b="1"/>
                </a:p>
              </p:txBody>
            </p:sp>
            <p:sp>
              <p:nvSpPr>
                <p:cNvPr id="106" name="Freeform 9"/>
                <p:cNvSpPr>
                  <a:spLocks/>
                </p:cNvSpPr>
                <p:nvPr/>
              </p:nvSpPr>
              <p:spPr bwMode="auto">
                <a:xfrm>
                  <a:off x="856" y="1955"/>
                  <a:ext cx="4028" cy="404"/>
                </a:xfrm>
                <a:custGeom>
                  <a:avLst/>
                  <a:gdLst>
                    <a:gd name="T0" fmla="*/ 0 w 4028"/>
                    <a:gd name="T1" fmla="*/ 404 h 404"/>
                    <a:gd name="T2" fmla="*/ 0 w 4028"/>
                    <a:gd name="T3" fmla="*/ 232 h 404"/>
                    <a:gd name="T4" fmla="*/ 4028 w 4028"/>
                    <a:gd name="T5" fmla="*/ 232 h 404"/>
                    <a:gd name="T6" fmla="*/ 4028 w 4028"/>
                    <a:gd name="T7" fmla="*/ 0 h 404"/>
                    <a:gd name="T8" fmla="*/ 0 60000 65536"/>
                    <a:gd name="T9" fmla="*/ 0 60000 65536"/>
                    <a:gd name="T10" fmla="*/ 0 60000 65536"/>
                    <a:gd name="T11" fmla="*/ 0 60000 65536"/>
                    <a:gd name="T12" fmla="*/ 0 w 4028"/>
                    <a:gd name="T13" fmla="*/ 0 h 404"/>
                    <a:gd name="T14" fmla="*/ 4028 w 4028"/>
                    <a:gd name="T15" fmla="*/ 404 h 404"/>
                  </a:gdLst>
                  <a:ahLst/>
                  <a:cxnLst>
                    <a:cxn ang="T8">
                      <a:pos x="T0" y="T1"/>
                    </a:cxn>
                    <a:cxn ang="T9">
                      <a:pos x="T2" y="T3"/>
                    </a:cxn>
                    <a:cxn ang="T10">
                      <a:pos x="T4" y="T5"/>
                    </a:cxn>
                    <a:cxn ang="T11">
                      <a:pos x="T6" y="T7"/>
                    </a:cxn>
                  </a:cxnLst>
                  <a:rect l="T12" t="T13" r="T14" b="T15"/>
                  <a:pathLst>
                    <a:path w="4028" h="404">
                      <a:moveTo>
                        <a:pt x="0" y="404"/>
                      </a:moveTo>
                      <a:lnTo>
                        <a:pt x="0" y="232"/>
                      </a:lnTo>
                      <a:lnTo>
                        <a:pt x="4028" y="232"/>
                      </a:lnTo>
                      <a:lnTo>
                        <a:pt x="4028" y="0"/>
                      </a:lnTo>
                    </a:path>
                  </a:pathLst>
                </a:custGeom>
                <a:noFill/>
                <a:ln w="31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107" name="Freeform 10"/>
                <p:cNvSpPr>
                  <a:spLocks/>
                </p:cNvSpPr>
                <p:nvPr/>
              </p:nvSpPr>
              <p:spPr bwMode="auto">
                <a:xfrm>
                  <a:off x="833" y="2353"/>
                  <a:ext cx="47" cy="47"/>
                </a:xfrm>
                <a:custGeom>
                  <a:avLst/>
                  <a:gdLst>
                    <a:gd name="T0" fmla="*/ 47 w 47"/>
                    <a:gd name="T1" fmla="*/ 0 h 47"/>
                    <a:gd name="T2" fmla="*/ 23 w 47"/>
                    <a:gd name="T3" fmla="*/ 47 h 47"/>
                    <a:gd name="T4" fmla="*/ 0 w 47"/>
                    <a:gd name="T5" fmla="*/ 0 h 47"/>
                    <a:gd name="T6" fmla="*/ 47 w 47"/>
                    <a:gd name="T7" fmla="*/ 0 h 47"/>
                    <a:gd name="T8" fmla="*/ 0 60000 65536"/>
                    <a:gd name="T9" fmla="*/ 0 60000 65536"/>
                    <a:gd name="T10" fmla="*/ 0 60000 65536"/>
                    <a:gd name="T11" fmla="*/ 0 60000 65536"/>
                    <a:gd name="T12" fmla="*/ 0 w 47"/>
                    <a:gd name="T13" fmla="*/ 0 h 47"/>
                    <a:gd name="T14" fmla="*/ 47 w 47"/>
                    <a:gd name="T15" fmla="*/ 47 h 47"/>
                  </a:gdLst>
                  <a:ahLst/>
                  <a:cxnLst>
                    <a:cxn ang="T8">
                      <a:pos x="T0" y="T1"/>
                    </a:cxn>
                    <a:cxn ang="T9">
                      <a:pos x="T2" y="T3"/>
                    </a:cxn>
                    <a:cxn ang="T10">
                      <a:pos x="T4" y="T5"/>
                    </a:cxn>
                    <a:cxn ang="T11">
                      <a:pos x="T6" y="T7"/>
                    </a:cxn>
                  </a:cxnLst>
                  <a:rect l="T12" t="T13" r="T14" b="T15"/>
                  <a:pathLst>
                    <a:path w="47" h="47">
                      <a:moveTo>
                        <a:pt x="47" y="0"/>
                      </a:moveTo>
                      <a:lnTo>
                        <a:pt x="23" y="47"/>
                      </a:lnTo>
                      <a:lnTo>
                        <a:pt x="0" y="0"/>
                      </a:lnTo>
                      <a:lnTo>
                        <a:pt x="4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5" name="Group 11"/>
              <p:cNvGrpSpPr>
                <a:grpSpLocks/>
              </p:cNvGrpSpPr>
              <p:nvPr/>
            </p:nvGrpSpPr>
            <p:grpSpPr bwMode="auto">
              <a:xfrm>
                <a:off x="1752" y="778"/>
                <a:ext cx="776" cy="641"/>
                <a:chOff x="1752" y="778"/>
                <a:chExt cx="776" cy="641"/>
              </a:xfrm>
            </p:grpSpPr>
            <p:sp>
              <p:nvSpPr>
                <p:cNvPr id="96" name="Rectangle 12"/>
                <p:cNvSpPr>
                  <a:spLocks noChangeArrowheads="1"/>
                </p:cNvSpPr>
                <p:nvPr/>
              </p:nvSpPr>
              <p:spPr bwMode="auto">
                <a:xfrm>
                  <a:off x="1752" y="933"/>
                  <a:ext cx="753" cy="486"/>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97" name="Rectangle 13"/>
                <p:cNvSpPr>
                  <a:spLocks noChangeArrowheads="1"/>
                </p:cNvSpPr>
                <p:nvPr/>
              </p:nvSpPr>
              <p:spPr bwMode="auto">
                <a:xfrm>
                  <a:off x="1804" y="984"/>
                  <a:ext cx="692"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H.L. Language</a:t>
                  </a:r>
                  <a:endParaRPr lang="en-US" altLang="en-US" b="1"/>
                </a:p>
              </p:txBody>
            </p:sp>
            <p:sp>
              <p:nvSpPr>
                <p:cNvPr id="98" name="Rectangle 14"/>
                <p:cNvSpPr>
                  <a:spLocks noChangeArrowheads="1"/>
                </p:cNvSpPr>
                <p:nvPr/>
              </p:nvSpPr>
              <p:spPr bwMode="auto">
                <a:xfrm>
                  <a:off x="2093" y="1115"/>
                  <a:ext cx="114"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&amp;</a:t>
                  </a:r>
                  <a:endParaRPr lang="en-US" altLang="en-US" b="1"/>
                </a:p>
              </p:txBody>
            </p:sp>
            <p:sp>
              <p:nvSpPr>
                <p:cNvPr id="99" name="Rectangle 15"/>
                <p:cNvSpPr>
                  <a:spLocks noChangeArrowheads="1"/>
                </p:cNvSpPr>
                <p:nvPr/>
              </p:nvSpPr>
              <p:spPr bwMode="auto">
                <a:xfrm>
                  <a:off x="1798" y="1247"/>
                  <a:ext cx="707"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Operating Sys.</a:t>
                  </a:r>
                  <a:endParaRPr lang="en-US" altLang="en-US" b="1"/>
                </a:p>
              </p:txBody>
            </p:sp>
            <p:sp>
              <p:nvSpPr>
                <p:cNvPr id="100" name="Rectangle 16"/>
                <p:cNvSpPr>
                  <a:spLocks noChangeArrowheads="1"/>
                </p:cNvSpPr>
                <p:nvPr/>
              </p:nvSpPr>
              <p:spPr bwMode="auto">
                <a:xfrm>
                  <a:off x="1752" y="778"/>
                  <a:ext cx="753" cy="155"/>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101" name="Rectangle 17"/>
                <p:cNvSpPr>
                  <a:spLocks noChangeArrowheads="1"/>
                </p:cNvSpPr>
                <p:nvPr/>
              </p:nvSpPr>
              <p:spPr bwMode="auto">
                <a:xfrm>
                  <a:off x="1813" y="804"/>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nvGrpSpPr>
              <p:cNvPr id="6" name="Group 18"/>
              <p:cNvGrpSpPr>
                <a:grpSpLocks/>
              </p:cNvGrpSpPr>
              <p:nvPr/>
            </p:nvGrpSpPr>
            <p:grpSpPr bwMode="auto">
              <a:xfrm>
                <a:off x="2513" y="960"/>
                <a:ext cx="655" cy="336"/>
                <a:chOff x="2332" y="1488"/>
                <a:chExt cx="655" cy="336"/>
              </a:xfrm>
            </p:grpSpPr>
            <p:sp>
              <p:nvSpPr>
                <p:cNvPr id="91" name="Rectangle 19"/>
                <p:cNvSpPr>
                  <a:spLocks noChangeArrowheads="1"/>
                </p:cNvSpPr>
                <p:nvPr/>
              </p:nvSpPr>
              <p:spPr bwMode="auto">
                <a:xfrm>
                  <a:off x="2433" y="1550"/>
                  <a:ext cx="466" cy="8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92" name="Rectangle 20"/>
                <p:cNvSpPr>
                  <a:spLocks noChangeArrowheads="1"/>
                </p:cNvSpPr>
                <p:nvPr/>
              </p:nvSpPr>
              <p:spPr bwMode="auto">
                <a:xfrm>
                  <a:off x="2461" y="1488"/>
                  <a:ext cx="416"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Compiler</a:t>
                  </a:r>
                  <a:endParaRPr lang="en-US" altLang="en-US" b="1"/>
                </a:p>
              </p:txBody>
            </p:sp>
            <p:sp>
              <p:nvSpPr>
                <p:cNvPr id="93" name="Rectangle 21"/>
                <p:cNvSpPr>
                  <a:spLocks noChangeArrowheads="1"/>
                </p:cNvSpPr>
                <p:nvPr/>
              </p:nvSpPr>
              <p:spPr bwMode="auto">
                <a:xfrm>
                  <a:off x="2392" y="1738"/>
                  <a:ext cx="536" cy="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Chapters 10 - 11</a:t>
                  </a:r>
                  <a:endParaRPr lang="en-US" altLang="en-US" b="1"/>
                </a:p>
              </p:txBody>
            </p:sp>
            <p:sp>
              <p:nvSpPr>
                <p:cNvPr id="94" name="Line 22"/>
                <p:cNvSpPr>
                  <a:spLocks noChangeShapeType="1"/>
                </p:cNvSpPr>
                <p:nvPr/>
              </p:nvSpPr>
              <p:spPr bwMode="auto">
                <a:xfrm>
                  <a:off x="2332" y="1669"/>
                  <a:ext cx="614"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95" name="Freeform 23"/>
                <p:cNvSpPr>
                  <a:spLocks/>
                </p:cNvSpPr>
                <p:nvPr/>
              </p:nvSpPr>
              <p:spPr bwMode="auto">
                <a:xfrm>
                  <a:off x="2939" y="1646"/>
                  <a:ext cx="48" cy="47"/>
                </a:xfrm>
                <a:custGeom>
                  <a:avLst/>
                  <a:gdLst>
                    <a:gd name="T0" fmla="*/ 0 w 48"/>
                    <a:gd name="T1" fmla="*/ 0 h 47"/>
                    <a:gd name="T2" fmla="*/ 48 w 48"/>
                    <a:gd name="T3" fmla="*/ 23 h 47"/>
                    <a:gd name="T4" fmla="*/ 0 w 48"/>
                    <a:gd name="T5" fmla="*/ 47 h 47"/>
                    <a:gd name="T6" fmla="*/ 0 w 48"/>
                    <a:gd name="T7" fmla="*/ 0 h 47"/>
                    <a:gd name="T8" fmla="*/ 0 60000 65536"/>
                    <a:gd name="T9" fmla="*/ 0 60000 65536"/>
                    <a:gd name="T10" fmla="*/ 0 60000 65536"/>
                    <a:gd name="T11" fmla="*/ 0 60000 65536"/>
                    <a:gd name="T12" fmla="*/ 0 w 48"/>
                    <a:gd name="T13" fmla="*/ 0 h 47"/>
                    <a:gd name="T14" fmla="*/ 48 w 48"/>
                    <a:gd name="T15" fmla="*/ 47 h 47"/>
                  </a:gdLst>
                  <a:ahLst/>
                  <a:cxnLst>
                    <a:cxn ang="T8">
                      <a:pos x="T0" y="T1"/>
                    </a:cxn>
                    <a:cxn ang="T9">
                      <a:pos x="T2" y="T3"/>
                    </a:cxn>
                    <a:cxn ang="T10">
                      <a:pos x="T4" y="T5"/>
                    </a:cxn>
                    <a:cxn ang="T11">
                      <a:pos x="T6" y="T7"/>
                    </a:cxn>
                  </a:cxnLst>
                  <a:rect l="T12" t="T13" r="T14" b="T15"/>
                  <a:pathLst>
                    <a:path w="48" h="47">
                      <a:moveTo>
                        <a:pt x="0" y="0"/>
                      </a:moveTo>
                      <a:lnTo>
                        <a:pt x="48" y="23"/>
                      </a:lnTo>
                      <a:lnTo>
                        <a:pt x="0" y="47"/>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7" name="Group 24"/>
              <p:cNvGrpSpPr>
                <a:grpSpLocks/>
              </p:cNvGrpSpPr>
              <p:nvPr/>
            </p:nvGrpSpPr>
            <p:grpSpPr bwMode="auto">
              <a:xfrm>
                <a:off x="3913" y="1337"/>
                <a:ext cx="810" cy="339"/>
                <a:chOff x="3913" y="1337"/>
                <a:chExt cx="810" cy="339"/>
              </a:xfrm>
            </p:grpSpPr>
            <p:sp>
              <p:nvSpPr>
                <p:cNvPr id="85" name="Rectangle 25"/>
                <p:cNvSpPr>
                  <a:spLocks noChangeArrowheads="1"/>
                </p:cNvSpPr>
                <p:nvPr/>
              </p:nvSpPr>
              <p:spPr bwMode="auto">
                <a:xfrm>
                  <a:off x="3970" y="1352"/>
                  <a:ext cx="733" cy="8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86" name="Rectangle 26"/>
                <p:cNvSpPr>
                  <a:spLocks noChangeArrowheads="1"/>
                </p:cNvSpPr>
                <p:nvPr/>
              </p:nvSpPr>
              <p:spPr bwMode="auto">
                <a:xfrm>
                  <a:off x="3997" y="1337"/>
                  <a:ext cx="676"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VM Translator</a:t>
                  </a:r>
                  <a:endParaRPr lang="en-US" altLang="en-US" b="1"/>
                </a:p>
              </p:txBody>
            </p:sp>
            <p:sp>
              <p:nvSpPr>
                <p:cNvPr id="87" name="Freeform 27"/>
                <p:cNvSpPr>
                  <a:spLocks/>
                </p:cNvSpPr>
                <p:nvPr/>
              </p:nvSpPr>
              <p:spPr bwMode="auto">
                <a:xfrm>
                  <a:off x="3942" y="1534"/>
                  <a:ext cx="558" cy="142"/>
                </a:xfrm>
                <a:custGeom>
                  <a:avLst/>
                  <a:gdLst>
                    <a:gd name="T0" fmla="*/ 0 w 558"/>
                    <a:gd name="T1" fmla="*/ 71 h 142"/>
                    <a:gd name="T2" fmla="*/ 3 w 558"/>
                    <a:gd name="T3" fmla="*/ 61 h 142"/>
                    <a:gd name="T4" fmla="*/ 11 w 558"/>
                    <a:gd name="T5" fmla="*/ 50 h 142"/>
                    <a:gd name="T6" fmla="*/ 28 w 558"/>
                    <a:gd name="T7" fmla="*/ 40 h 142"/>
                    <a:gd name="T8" fmla="*/ 47 w 558"/>
                    <a:gd name="T9" fmla="*/ 31 h 142"/>
                    <a:gd name="T10" fmla="*/ 73 w 558"/>
                    <a:gd name="T11" fmla="*/ 23 h 142"/>
                    <a:gd name="T12" fmla="*/ 104 w 558"/>
                    <a:gd name="T13" fmla="*/ 17 h 142"/>
                    <a:gd name="T14" fmla="*/ 139 w 558"/>
                    <a:gd name="T15" fmla="*/ 10 h 142"/>
                    <a:gd name="T16" fmla="*/ 176 w 558"/>
                    <a:gd name="T17" fmla="*/ 5 h 142"/>
                    <a:gd name="T18" fmla="*/ 217 w 558"/>
                    <a:gd name="T19" fmla="*/ 2 h 142"/>
                    <a:gd name="T20" fmla="*/ 258 w 558"/>
                    <a:gd name="T21" fmla="*/ 0 h 142"/>
                    <a:gd name="T22" fmla="*/ 300 w 558"/>
                    <a:gd name="T23" fmla="*/ 0 h 142"/>
                    <a:gd name="T24" fmla="*/ 341 w 558"/>
                    <a:gd name="T25" fmla="*/ 2 h 142"/>
                    <a:gd name="T26" fmla="*/ 382 w 558"/>
                    <a:gd name="T27" fmla="*/ 5 h 142"/>
                    <a:gd name="T28" fmla="*/ 420 w 558"/>
                    <a:gd name="T29" fmla="*/ 10 h 142"/>
                    <a:gd name="T30" fmla="*/ 454 w 558"/>
                    <a:gd name="T31" fmla="*/ 17 h 142"/>
                    <a:gd name="T32" fmla="*/ 485 w 558"/>
                    <a:gd name="T33" fmla="*/ 23 h 142"/>
                    <a:gd name="T34" fmla="*/ 511 w 558"/>
                    <a:gd name="T35" fmla="*/ 31 h 142"/>
                    <a:gd name="T36" fmla="*/ 531 w 558"/>
                    <a:gd name="T37" fmla="*/ 40 h 142"/>
                    <a:gd name="T38" fmla="*/ 547 w 558"/>
                    <a:gd name="T39" fmla="*/ 50 h 142"/>
                    <a:gd name="T40" fmla="*/ 555 w 558"/>
                    <a:gd name="T41" fmla="*/ 61 h 142"/>
                    <a:gd name="T42" fmla="*/ 558 w 558"/>
                    <a:gd name="T43" fmla="*/ 71 h 142"/>
                    <a:gd name="T44" fmla="*/ 555 w 558"/>
                    <a:gd name="T45" fmla="*/ 81 h 142"/>
                    <a:gd name="T46" fmla="*/ 547 w 558"/>
                    <a:gd name="T47" fmla="*/ 92 h 142"/>
                    <a:gd name="T48" fmla="*/ 531 w 558"/>
                    <a:gd name="T49" fmla="*/ 102 h 142"/>
                    <a:gd name="T50" fmla="*/ 511 w 558"/>
                    <a:gd name="T51" fmla="*/ 110 h 142"/>
                    <a:gd name="T52" fmla="*/ 485 w 558"/>
                    <a:gd name="T53" fmla="*/ 119 h 142"/>
                    <a:gd name="T54" fmla="*/ 454 w 558"/>
                    <a:gd name="T55" fmla="*/ 125 h 142"/>
                    <a:gd name="T56" fmla="*/ 420 w 558"/>
                    <a:gd name="T57" fmla="*/ 132 h 142"/>
                    <a:gd name="T58" fmla="*/ 382 w 558"/>
                    <a:gd name="T59" fmla="*/ 137 h 142"/>
                    <a:gd name="T60" fmla="*/ 341 w 558"/>
                    <a:gd name="T61" fmla="*/ 140 h 142"/>
                    <a:gd name="T62" fmla="*/ 300 w 558"/>
                    <a:gd name="T63" fmla="*/ 142 h 142"/>
                    <a:gd name="T64" fmla="*/ 258 w 558"/>
                    <a:gd name="T65" fmla="*/ 142 h 142"/>
                    <a:gd name="T66" fmla="*/ 217 w 558"/>
                    <a:gd name="T67" fmla="*/ 140 h 142"/>
                    <a:gd name="T68" fmla="*/ 176 w 558"/>
                    <a:gd name="T69" fmla="*/ 137 h 142"/>
                    <a:gd name="T70" fmla="*/ 139 w 558"/>
                    <a:gd name="T71" fmla="*/ 132 h 142"/>
                    <a:gd name="T72" fmla="*/ 104 w 558"/>
                    <a:gd name="T73" fmla="*/ 125 h 142"/>
                    <a:gd name="T74" fmla="*/ 73 w 558"/>
                    <a:gd name="T75" fmla="*/ 119 h 142"/>
                    <a:gd name="T76" fmla="*/ 47 w 558"/>
                    <a:gd name="T77" fmla="*/ 110 h 142"/>
                    <a:gd name="T78" fmla="*/ 28 w 558"/>
                    <a:gd name="T79" fmla="*/ 102 h 142"/>
                    <a:gd name="T80" fmla="*/ 11 w 558"/>
                    <a:gd name="T81" fmla="*/ 92 h 142"/>
                    <a:gd name="T82" fmla="*/ 3 w 558"/>
                    <a:gd name="T83" fmla="*/ 81 h 142"/>
                    <a:gd name="T84" fmla="*/ 0 w 558"/>
                    <a:gd name="T85" fmla="*/ 71 h 14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558"/>
                    <a:gd name="T130" fmla="*/ 0 h 142"/>
                    <a:gd name="T131" fmla="*/ 558 w 558"/>
                    <a:gd name="T132" fmla="*/ 142 h 142"/>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558" h="142">
                      <a:moveTo>
                        <a:pt x="0" y="71"/>
                      </a:moveTo>
                      <a:lnTo>
                        <a:pt x="3" y="61"/>
                      </a:lnTo>
                      <a:lnTo>
                        <a:pt x="11" y="50"/>
                      </a:lnTo>
                      <a:lnTo>
                        <a:pt x="28" y="40"/>
                      </a:lnTo>
                      <a:lnTo>
                        <a:pt x="47" y="31"/>
                      </a:lnTo>
                      <a:lnTo>
                        <a:pt x="73" y="23"/>
                      </a:lnTo>
                      <a:lnTo>
                        <a:pt x="104" y="17"/>
                      </a:lnTo>
                      <a:lnTo>
                        <a:pt x="139" y="10"/>
                      </a:lnTo>
                      <a:lnTo>
                        <a:pt x="176" y="5"/>
                      </a:lnTo>
                      <a:lnTo>
                        <a:pt x="217" y="2"/>
                      </a:lnTo>
                      <a:lnTo>
                        <a:pt x="258" y="0"/>
                      </a:lnTo>
                      <a:lnTo>
                        <a:pt x="300" y="0"/>
                      </a:lnTo>
                      <a:lnTo>
                        <a:pt x="341" y="2"/>
                      </a:lnTo>
                      <a:lnTo>
                        <a:pt x="382" y="5"/>
                      </a:lnTo>
                      <a:lnTo>
                        <a:pt x="420" y="10"/>
                      </a:lnTo>
                      <a:lnTo>
                        <a:pt x="454" y="17"/>
                      </a:lnTo>
                      <a:lnTo>
                        <a:pt x="485" y="23"/>
                      </a:lnTo>
                      <a:lnTo>
                        <a:pt x="511" y="31"/>
                      </a:lnTo>
                      <a:lnTo>
                        <a:pt x="531" y="40"/>
                      </a:lnTo>
                      <a:lnTo>
                        <a:pt x="547" y="50"/>
                      </a:lnTo>
                      <a:lnTo>
                        <a:pt x="555" y="61"/>
                      </a:lnTo>
                      <a:lnTo>
                        <a:pt x="558" y="71"/>
                      </a:lnTo>
                      <a:lnTo>
                        <a:pt x="555" y="81"/>
                      </a:lnTo>
                      <a:lnTo>
                        <a:pt x="547" y="92"/>
                      </a:lnTo>
                      <a:lnTo>
                        <a:pt x="531" y="102"/>
                      </a:lnTo>
                      <a:lnTo>
                        <a:pt x="511" y="110"/>
                      </a:lnTo>
                      <a:lnTo>
                        <a:pt x="485" y="119"/>
                      </a:lnTo>
                      <a:lnTo>
                        <a:pt x="454" y="125"/>
                      </a:lnTo>
                      <a:lnTo>
                        <a:pt x="420" y="132"/>
                      </a:lnTo>
                      <a:lnTo>
                        <a:pt x="382" y="137"/>
                      </a:lnTo>
                      <a:lnTo>
                        <a:pt x="341" y="140"/>
                      </a:lnTo>
                      <a:lnTo>
                        <a:pt x="300" y="142"/>
                      </a:lnTo>
                      <a:lnTo>
                        <a:pt x="258" y="142"/>
                      </a:lnTo>
                      <a:lnTo>
                        <a:pt x="217" y="140"/>
                      </a:lnTo>
                      <a:lnTo>
                        <a:pt x="176" y="137"/>
                      </a:lnTo>
                      <a:lnTo>
                        <a:pt x="139" y="132"/>
                      </a:lnTo>
                      <a:lnTo>
                        <a:pt x="104" y="125"/>
                      </a:lnTo>
                      <a:lnTo>
                        <a:pt x="73" y="119"/>
                      </a:lnTo>
                      <a:lnTo>
                        <a:pt x="47" y="110"/>
                      </a:lnTo>
                      <a:lnTo>
                        <a:pt x="28" y="102"/>
                      </a:lnTo>
                      <a:lnTo>
                        <a:pt x="11" y="92"/>
                      </a:lnTo>
                      <a:lnTo>
                        <a:pt x="3" y="81"/>
                      </a:lnTo>
                      <a:lnTo>
                        <a:pt x="0" y="7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8" name="Rectangle 28"/>
                <p:cNvSpPr>
                  <a:spLocks noChangeArrowheads="1"/>
                </p:cNvSpPr>
                <p:nvPr/>
              </p:nvSpPr>
              <p:spPr bwMode="auto">
                <a:xfrm>
                  <a:off x="4004" y="1563"/>
                  <a:ext cx="483" cy="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Chapters 7 - 8</a:t>
                  </a:r>
                  <a:endParaRPr lang="en-US" altLang="en-US" b="1"/>
                </a:p>
              </p:txBody>
            </p:sp>
            <p:sp>
              <p:nvSpPr>
                <p:cNvPr id="89" name="Line 29"/>
                <p:cNvSpPr>
                  <a:spLocks noChangeShapeType="1"/>
                </p:cNvSpPr>
                <p:nvPr/>
              </p:nvSpPr>
              <p:spPr bwMode="auto">
                <a:xfrm>
                  <a:off x="3913" y="1498"/>
                  <a:ext cx="769"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90" name="Freeform 30"/>
                <p:cNvSpPr>
                  <a:spLocks/>
                </p:cNvSpPr>
                <p:nvPr/>
              </p:nvSpPr>
              <p:spPr bwMode="auto">
                <a:xfrm>
                  <a:off x="4675" y="1475"/>
                  <a:ext cx="48" cy="48"/>
                </a:xfrm>
                <a:custGeom>
                  <a:avLst/>
                  <a:gdLst>
                    <a:gd name="T0" fmla="*/ 0 w 48"/>
                    <a:gd name="T1" fmla="*/ 0 h 48"/>
                    <a:gd name="T2" fmla="*/ 48 w 48"/>
                    <a:gd name="T3" fmla="*/ 23 h 48"/>
                    <a:gd name="T4" fmla="*/ 0 w 48"/>
                    <a:gd name="T5" fmla="*/ 48 h 48"/>
                    <a:gd name="T6" fmla="*/ 0 w 48"/>
                    <a:gd name="T7" fmla="*/ 0 h 48"/>
                    <a:gd name="T8" fmla="*/ 0 60000 65536"/>
                    <a:gd name="T9" fmla="*/ 0 60000 65536"/>
                    <a:gd name="T10" fmla="*/ 0 60000 65536"/>
                    <a:gd name="T11" fmla="*/ 0 60000 65536"/>
                    <a:gd name="T12" fmla="*/ 0 w 48"/>
                    <a:gd name="T13" fmla="*/ 0 h 48"/>
                    <a:gd name="T14" fmla="*/ 48 w 48"/>
                    <a:gd name="T15" fmla="*/ 48 h 48"/>
                  </a:gdLst>
                  <a:ahLst/>
                  <a:cxnLst>
                    <a:cxn ang="T8">
                      <a:pos x="T0" y="T1"/>
                    </a:cxn>
                    <a:cxn ang="T9">
                      <a:pos x="T2" y="T3"/>
                    </a:cxn>
                    <a:cxn ang="T10">
                      <a:pos x="T4" y="T5"/>
                    </a:cxn>
                    <a:cxn ang="T11">
                      <a:pos x="T6" y="T7"/>
                    </a:cxn>
                  </a:cxnLst>
                  <a:rect l="T12" t="T13" r="T14" b="T15"/>
                  <a:pathLst>
                    <a:path w="48" h="48">
                      <a:moveTo>
                        <a:pt x="0" y="0"/>
                      </a:moveTo>
                      <a:lnTo>
                        <a:pt x="48" y="23"/>
                      </a:lnTo>
                      <a:lnTo>
                        <a:pt x="0" y="4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8" name="Group 31"/>
              <p:cNvGrpSpPr>
                <a:grpSpLocks/>
              </p:cNvGrpSpPr>
              <p:nvPr/>
            </p:nvGrpSpPr>
            <p:grpSpPr bwMode="auto">
              <a:xfrm>
                <a:off x="1233" y="2522"/>
                <a:ext cx="751" cy="470"/>
                <a:chOff x="1233" y="2522"/>
                <a:chExt cx="751" cy="470"/>
              </a:xfrm>
            </p:grpSpPr>
            <p:sp>
              <p:nvSpPr>
                <p:cNvPr id="78" name="Rectangle 32"/>
                <p:cNvSpPr>
                  <a:spLocks noChangeArrowheads="1"/>
                </p:cNvSpPr>
                <p:nvPr/>
              </p:nvSpPr>
              <p:spPr bwMode="auto">
                <a:xfrm>
                  <a:off x="1328" y="2522"/>
                  <a:ext cx="650" cy="24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79" name="Rectangle 33"/>
                <p:cNvSpPr>
                  <a:spLocks noChangeArrowheads="1"/>
                </p:cNvSpPr>
                <p:nvPr/>
              </p:nvSpPr>
              <p:spPr bwMode="auto">
                <a:xfrm>
                  <a:off x="1355" y="2527"/>
                  <a:ext cx="492"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Computer</a:t>
                  </a:r>
                  <a:endParaRPr lang="en-US" altLang="en-US" b="1"/>
                </a:p>
              </p:txBody>
            </p:sp>
            <p:sp>
              <p:nvSpPr>
                <p:cNvPr id="80" name="Rectangle 34"/>
                <p:cNvSpPr>
                  <a:spLocks noChangeArrowheads="1"/>
                </p:cNvSpPr>
                <p:nvPr/>
              </p:nvSpPr>
              <p:spPr bwMode="auto">
                <a:xfrm>
                  <a:off x="1355" y="2642"/>
                  <a:ext cx="599"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Architecture</a:t>
                  </a:r>
                  <a:endParaRPr lang="en-US" altLang="en-US" b="1"/>
                </a:p>
              </p:txBody>
            </p:sp>
            <p:sp>
              <p:nvSpPr>
                <p:cNvPr id="81" name="Freeform 35"/>
                <p:cNvSpPr>
                  <a:spLocks/>
                </p:cNvSpPr>
                <p:nvPr/>
              </p:nvSpPr>
              <p:spPr bwMode="auto">
                <a:xfrm>
                  <a:off x="1295" y="2852"/>
                  <a:ext cx="580" cy="140"/>
                </a:xfrm>
                <a:custGeom>
                  <a:avLst/>
                  <a:gdLst>
                    <a:gd name="T0" fmla="*/ 0 w 580"/>
                    <a:gd name="T1" fmla="*/ 71 h 140"/>
                    <a:gd name="T2" fmla="*/ 3 w 580"/>
                    <a:gd name="T3" fmla="*/ 59 h 140"/>
                    <a:gd name="T4" fmla="*/ 13 w 580"/>
                    <a:gd name="T5" fmla="*/ 50 h 140"/>
                    <a:gd name="T6" fmla="*/ 29 w 580"/>
                    <a:gd name="T7" fmla="*/ 40 h 140"/>
                    <a:gd name="T8" fmla="*/ 51 w 580"/>
                    <a:gd name="T9" fmla="*/ 32 h 140"/>
                    <a:gd name="T10" fmla="*/ 77 w 580"/>
                    <a:gd name="T11" fmla="*/ 23 h 140"/>
                    <a:gd name="T12" fmla="*/ 109 w 580"/>
                    <a:gd name="T13" fmla="*/ 15 h 140"/>
                    <a:gd name="T14" fmla="*/ 145 w 580"/>
                    <a:gd name="T15" fmla="*/ 10 h 140"/>
                    <a:gd name="T16" fmla="*/ 184 w 580"/>
                    <a:gd name="T17" fmla="*/ 5 h 140"/>
                    <a:gd name="T18" fmla="*/ 225 w 580"/>
                    <a:gd name="T19" fmla="*/ 2 h 140"/>
                    <a:gd name="T20" fmla="*/ 268 w 580"/>
                    <a:gd name="T21" fmla="*/ 0 h 140"/>
                    <a:gd name="T22" fmla="*/ 312 w 580"/>
                    <a:gd name="T23" fmla="*/ 0 h 140"/>
                    <a:gd name="T24" fmla="*/ 354 w 580"/>
                    <a:gd name="T25" fmla="*/ 2 h 140"/>
                    <a:gd name="T26" fmla="*/ 395 w 580"/>
                    <a:gd name="T27" fmla="*/ 5 h 140"/>
                    <a:gd name="T28" fmla="*/ 434 w 580"/>
                    <a:gd name="T29" fmla="*/ 10 h 140"/>
                    <a:gd name="T30" fmla="*/ 470 w 580"/>
                    <a:gd name="T31" fmla="*/ 15 h 140"/>
                    <a:gd name="T32" fmla="*/ 501 w 580"/>
                    <a:gd name="T33" fmla="*/ 23 h 140"/>
                    <a:gd name="T34" fmla="*/ 529 w 580"/>
                    <a:gd name="T35" fmla="*/ 32 h 140"/>
                    <a:gd name="T36" fmla="*/ 550 w 580"/>
                    <a:gd name="T37" fmla="*/ 40 h 140"/>
                    <a:gd name="T38" fmla="*/ 567 w 580"/>
                    <a:gd name="T39" fmla="*/ 50 h 140"/>
                    <a:gd name="T40" fmla="*/ 576 w 580"/>
                    <a:gd name="T41" fmla="*/ 59 h 140"/>
                    <a:gd name="T42" fmla="*/ 580 w 580"/>
                    <a:gd name="T43" fmla="*/ 71 h 140"/>
                    <a:gd name="T44" fmla="*/ 576 w 580"/>
                    <a:gd name="T45" fmla="*/ 81 h 140"/>
                    <a:gd name="T46" fmla="*/ 567 w 580"/>
                    <a:gd name="T47" fmla="*/ 91 h 140"/>
                    <a:gd name="T48" fmla="*/ 550 w 580"/>
                    <a:gd name="T49" fmla="*/ 101 h 140"/>
                    <a:gd name="T50" fmla="*/ 529 w 580"/>
                    <a:gd name="T51" fmla="*/ 110 h 140"/>
                    <a:gd name="T52" fmla="*/ 501 w 580"/>
                    <a:gd name="T53" fmla="*/ 119 h 140"/>
                    <a:gd name="T54" fmla="*/ 470 w 580"/>
                    <a:gd name="T55" fmla="*/ 125 h 140"/>
                    <a:gd name="T56" fmla="*/ 434 w 580"/>
                    <a:gd name="T57" fmla="*/ 132 h 140"/>
                    <a:gd name="T58" fmla="*/ 395 w 580"/>
                    <a:gd name="T59" fmla="*/ 137 h 140"/>
                    <a:gd name="T60" fmla="*/ 354 w 580"/>
                    <a:gd name="T61" fmla="*/ 140 h 140"/>
                    <a:gd name="T62" fmla="*/ 312 w 580"/>
                    <a:gd name="T63" fmla="*/ 140 h 140"/>
                    <a:gd name="T64" fmla="*/ 268 w 580"/>
                    <a:gd name="T65" fmla="*/ 140 h 140"/>
                    <a:gd name="T66" fmla="*/ 225 w 580"/>
                    <a:gd name="T67" fmla="*/ 140 h 140"/>
                    <a:gd name="T68" fmla="*/ 184 w 580"/>
                    <a:gd name="T69" fmla="*/ 137 h 140"/>
                    <a:gd name="T70" fmla="*/ 145 w 580"/>
                    <a:gd name="T71" fmla="*/ 132 h 140"/>
                    <a:gd name="T72" fmla="*/ 109 w 580"/>
                    <a:gd name="T73" fmla="*/ 125 h 140"/>
                    <a:gd name="T74" fmla="*/ 77 w 580"/>
                    <a:gd name="T75" fmla="*/ 119 h 140"/>
                    <a:gd name="T76" fmla="*/ 51 w 580"/>
                    <a:gd name="T77" fmla="*/ 110 h 140"/>
                    <a:gd name="T78" fmla="*/ 29 w 580"/>
                    <a:gd name="T79" fmla="*/ 101 h 140"/>
                    <a:gd name="T80" fmla="*/ 13 w 580"/>
                    <a:gd name="T81" fmla="*/ 91 h 140"/>
                    <a:gd name="T82" fmla="*/ 3 w 580"/>
                    <a:gd name="T83" fmla="*/ 81 h 140"/>
                    <a:gd name="T84" fmla="*/ 0 w 580"/>
                    <a:gd name="T85" fmla="*/ 71 h 14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580"/>
                    <a:gd name="T130" fmla="*/ 0 h 140"/>
                    <a:gd name="T131" fmla="*/ 580 w 580"/>
                    <a:gd name="T132" fmla="*/ 140 h 14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580" h="140">
                      <a:moveTo>
                        <a:pt x="0" y="71"/>
                      </a:moveTo>
                      <a:lnTo>
                        <a:pt x="3" y="59"/>
                      </a:lnTo>
                      <a:lnTo>
                        <a:pt x="13" y="50"/>
                      </a:lnTo>
                      <a:lnTo>
                        <a:pt x="29" y="40"/>
                      </a:lnTo>
                      <a:lnTo>
                        <a:pt x="51" y="32"/>
                      </a:lnTo>
                      <a:lnTo>
                        <a:pt x="77" y="23"/>
                      </a:lnTo>
                      <a:lnTo>
                        <a:pt x="109" y="15"/>
                      </a:lnTo>
                      <a:lnTo>
                        <a:pt x="145" y="10"/>
                      </a:lnTo>
                      <a:lnTo>
                        <a:pt x="184" y="5"/>
                      </a:lnTo>
                      <a:lnTo>
                        <a:pt x="225" y="2"/>
                      </a:lnTo>
                      <a:lnTo>
                        <a:pt x="268" y="0"/>
                      </a:lnTo>
                      <a:lnTo>
                        <a:pt x="312" y="0"/>
                      </a:lnTo>
                      <a:lnTo>
                        <a:pt x="354" y="2"/>
                      </a:lnTo>
                      <a:lnTo>
                        <a:pt x="395" y="5"/>
                      </a:lnTo>
                      <a:lnTo>
                        <a:pt x="434" y="10"/>
                      </a:lnTo>
                      <a:lnTo>
                        <a:pt x="470" y="15"/>
                      </a:lnTo>
                      <a:lnTo>
                        <a:pt x="501" y="23"/>
                      </a:lnTo>
                      <a:lnTo>
                        <a:pt x="529" y="32"/>
                      </a:lnTo>
                      <a:lnTo>
                        <a:pt x="550" y="40"/>
                      </a:lnTo>
                      <a:lnTo>
                        <a:pt x="567" y="50"/>
                      </a:lnTo>
                      <a:lnTo>
                        <a:pt x="576" y="59"/>
                      </a:lnTo>
                      <a:lnTo>
                        <a:pt x="580" y="71"/>
                      </a:lnTo>
                      <a:lnTo>
                        <a:pt x="576" y="81"/>
                      </a:lnTo>
                      <a:lnTo>
                        <a:pt x="567" y="91"/>
                      </a:lnTo>
                      <a:lnTo>
                        <a:pt x="550" y="101"/>
                      </a:lnTo>
                      <a:lnTo>
                        <a:pt x="529" y="110"/>
                      </a:lnTo>
                      <a:lnTo>
                        <a:pt x="501" y="119"/>
                      </a:lnTo>
                      <a:lnTo>
                        <a:pt x="470" y="125"/>
                      </a:lnTo>
                      <a:lnTo>
                        <a:pt x="434" y="132"/>
                      </a:lnTo>
                      <a:lnTo>
                        <a:pt x="395" y="137"/>
                      </a:lnTo>
                      <a:lnTo>
                        <a:pt x="354" y="140"/>
                      </a:lnTo>
                      <a:lnTo>
                        <a:pt x="312" y="140"/>
                      </a:lnTo>
                      <a:lnTo>
                        <a:pt x="268" y="140"/>
                      </a:lnTo>
                      <a:lnTo>
                        <a:pt x="225" y="140"/>
                      </a:lnTo>
                      <a:lnTo>
                        <a:pt x="184" y="137"/>
                      </a:lnTo>
                      <a:lnTo>
                        <a:pt x="145" y="132"/>
                      </a:lnTo>
                      <a:lnTo>
                        <a:pt x="109" y="125"/>
                      </a:lnTo>
                      <a:lnTo>
                        <a:pt x="77" y="119"/>
                      </a:lnTo>
                      <a:lnTo>
                        <a:pt x="51" y="110"/>
                      </a:lnTo>
                      <a:lnTo>
                        <a:pt x="29" y="101"/>
                      </a:lnTo>
                      <a:lnTo>
                        <a:pt x="13" y="91"/>
                      </a:lnTo>
                      <a:lnTo>
                        <a:pt x="3" y="81"/>
                      </a:lnTo>
                      <a:lnTo>
                        <a:pt x="0" y="7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2" name="Rectangle 36"/>
                <p:cNvSpPr>
                  <a:spLocks noChangeArrowheads="1"/>
                </p:cNvSpPr>
                <p:nvPr/>
              </p:nvSpPr>
              <p:spPr bwMode="auto">
                <a:xfrm>
                  <a:off x="1359" y="2881"/>
                  <a:ext cx="503" cy="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Chapters  4 - 5</a:t>
                  </a:r>
                  <a:endParaRPr lang="en-US" altLang="en-US" b="1"/>
                </a:p>
              </p:txBody>
            </p:sp>
            <p:sp>
              <p:nvSpPr>
                <p:cNvPr id="83" name="Line 37"/>
                <p:cNvSpPr>
                  <a:spLocks noChangeShapeType="1"/>
                </p:cNvSpPr>
                <p:nvPr/>
              </p:nvSpPr>
              <p:spPr bwMode="auto">
                <a:xfrm>
                  <a:off x="1233" y="2798"/>
                  <a:ext cx="709"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84" name="Freeform 38"/>
                <p:cNvSpPr>
                  <a:spLocks/>
                </p:cNvSpPr>
                <p:nvPr/>
              </p:nvSpPr>
              <p:spPr bwMode="auto">
                <a:xfrm>
                  <a:off x="1937" y="2775"/>
                  <a:ext cx="47" cy="48"/>
                </a:xfrm>
                <a:custGeom>
                  <a:avLst/>
                  <a:gdLst>
                    <a:gd name="T0" fmla="*/ 0 w 47"/>
                    <a:gd name="T1" fmla="*/ 0 h 48"/>
                    <a:gd name="T2" fmla="*/ 47 w 47"/>
                    <a:gd name="T3" fmla="*/ 23 h 48"/>
                    <a:gd name="T4" fmla="*/ 0 w 47"/>
                    <a:gd name="T5" fmla="*/ 48 h 48"/>
                    <a:gd name="T6" fmla="*/ 0 w 47"/>
                    <a:gd name="T7" fmla="*/ 0 h 48"/>
                    <a:gd name="T8" fmla="*/ 0 60000 65536"/>
                    <a:gd name="T9" fmla="*/ 0 60000 65536"/>
                    <a:gd name="T10" fmla="*/ 0 60000 65536"/>
                    <a:gd name="T11" fmla="*/ 0 60000 65536"/>
                    <a:gd name="T12" fmla="*/ 0 w 47"/>
                    <a:gd name="T13" fmla="*/ 0 h 48"/>
                    <a:gd name="T14" fmla="*/ 47 w 47"/>
                    <a:gd name="T15" fmla="*/ 48 h 48"/>
                  </a:gdLst>
                  <a:ahLst/>
                  <a:cxnLst>
                    <a:cxn ang="T8">
                      <a:pos x="T0" y="T1"/>
                    </a:cxn>
                    <a:cxn ang="T9">
                      <a:pos x="T2" y="T3"/>
                    </a:cxn>
                    <a:cxn ang="T10">
                      <a:pos x="T4" y="T5"/>
                    </a:cxn>
                    <a:cxn ang="T11">
                      <a:pos x="T6" y="T7"/>
                    </a:cxn>
                  </a:cxnLst>
                  <a:rect l="T12" t="T13" r="T14" b="T15"/>
                  <a:pathLst>
                    <a:path w="47" h="48">
                      <a:moveTo>
                        <a:pt x="0" y="0"/>
                      </a:moveTo>
                      <a:lnTo>
                        <a:pt x="47" y="23"/>
                      </a:lnTo>
                      <a:lnTo>
                        <a:pt x="0" y="4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9" name="Group 39"/>
              <p:cNvGrpSpPr>
                <a:grpSpLocks/>
              </p:cNvGrpSpPr>
              <p:nvPr/>
            </p:nvGrpSpPr>
            <p:grpSpPr bwMode="auto">
              <a:xfrm>
                <a:off x="2735" y="2938"/>
                <a:ext cx="745" cy="336"/>
                <a:chOff x="2735" y="2938"/>
                <a:chExt cx="745" cy="336"/>
              </a:xfrm>
            </p:grpSpPr>
            <p:sp>
              <p:nvSpPr>
                <p:cNvPr id="72" name="Rectangle 40"/>
                <p:cNvSpPr>
                  <a:spLocks noChangeArrowheads="1"/>
                </p:cNvSpPr>
                <p:nvPr/>
              </p:nvSpPr>
              <p:spPr bwMode="auto">
                <a:xfrm>
                  <a:off x="2814" y="2938"/>
                  <a:ext cx="566" cy="13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73" name="Rectangle 41"/>
                <p:cNvSpPr>
                  <a:spLocks noChangeArrowheads="1"/>
                </p:cNvSpPr>
                <p:nvPr/>
              </p:nvSpPr>
              <p:spPr bwMode="auto">
                <a:xfrm>
                  <a:off x="2841" y="2946"/>
                  <a:ext cx="531"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Gate Logic</a:t>
                  </a:r>
                  <a:endParaRPr lang="en-US" altLang="en-US" b="1"/>
                </a:p>
              </p:txBody>
            </p:sp>
            <p:sp>
              <p:nvSpPr>
                <p:cNvPr id="74" name="Freeform 42"/>
                <p:cNvSpPr>
                  <a:spLocks/>
                </p:cNvSpPr>
                <p:nvPr/>
              </p:nvSpPr>
              <p:spPr bwMode="auto">
                <a:xfrm>
                  <a:off x="2786" y="3176"/>
                  <a:ext cx="602" cy="82"/>
                </a:xfrm>
                <a:custGeom>
                  <a:avLst/>
                  <a:gdLst>
                    <a:gd name="T0" fmla="*/ 0 w 602"/>
                    <a:gd name="T1" fmla="*/ 41 h 82"/>
                    <a:gd name="T2" fmla="*/ 3 w 602"/>
                    <a:gd name="T3" fmla="*/ 35 h 82"/>
                    <a:gd name="T4" fmla="*/ 11 w 602"/>
                    <a:gd name="T5" fmla="*/ 30 h 82"/>
                    <a:gd name="T6" fmla="*/ 26 w 602"/>
                    <a:gd name="T7" fmla="*/ 25 h 82"/>
                    <a:gd name="T8" fmla="*/ 47 w 602"/>
                    <a:gd name="T9" fmla="*/ 18 h 82"/>
                    <a:gd name="T10" fmla="*/ 73 w 602"/>
                    <a:gd name="T11" fmla="*/ 13 h 82"/>
                    <a:gd name="T12" fmla="*/ 103 w 602"/>
                    <a:gd name="T13" fmla="*/ 10 h 82"/>
                    <a:gd name="T14" fmla="*/ 137 w 602"/>
                    <a:gd name="T15" fmla="*/ 7 h 82"/>
                    <a:gd name="T16" fmla="*/ 176 w 602"/>
                    <a:gd name="T17" fmla="*/ 3 h 82"/>
                    <a:gd name="T18" fmla="*/ 215 w 602"/>
                    <a:gd name="T19" fmla="*/ 2 h 82"/>
                    <a:gd name="T20" fmla="*/ 258 w 602"/>
                    <a:gd name="T21" fmla="*/ 0 h 82"/>
                    <a:gd name="T22" fmla="*/ 300 w 602"/>
                    <a:gd name="T23" fmla="*/ 0 h 82"/>
                    <a:gd name="T24" fmla="*/ 344 w 602"/>
                    <a:gd name="T25" fmla="*/ 0 h 82"/>
                    <a:gd name="T26" fmla="*/ 385 w 602"/>
                    <a:gd name="T27" fmla="*/ 2 h 82"/>
                    <a:gd name="T28" fmla="*/ 426 w 602"/>
                    <a:gd name="T29" fmla="*/ 3 h 82"/>
                    <a:gd name="T30" fmla="*/ 464 w 602"/>
                    <a:gd name="T31" fmla="*/ 7 h 82"/>
                    <a:gd name="T32" fmla="*/ 498 w 602"/>
                    <a:gd name="T33" fmla="*/ 10 h 82"/>
                    <a:gd name="T34" fmla="*/ 529 w 602"/>
                    <a:gd name="T35" fmla="*/ 13 h 82"/>
                    <a:gd name="T36" fmla="*/ 555 w 602"/>
                    <a:gd name="T37" fmla="*/ 18 h 82"/>
                    <a:gd name="T38" fmla="*/ 575 w 602"/>
                    <a:gd name="T39" fmla="*/ 25 h 82"/>
                    <a:gd name="T40" fmla="*/ 589 w 602"/>
                    <a:gd name="T41" fmla="*/ 30 h 82"/>
                    <a:gd name="T42" fmla="*/ 599 w 602"/>
                    <a:gd name="T43" fmla="*/ 35 h 82"/>
                    <a:gd name="T44" fmla="*/ 602 w 602"/>
                    <a:gd name="T45" fmla="*/ 41 h 82"/>
                    <a:gd name="T46" fmla="*/ 599 w 602"/>
                    <a:gd name="T47" fmla="*/ 48 h 82"/>
                    <a:gd name="T48" fmla="*/ 589 w 602"/>
                    <a:gd name="T49" fmla="*/ 53 h 82"/>
                    <a:gd name="T50" fmla="*/ 575 w 602"/>
                    <a:gd name="T51" fmla="*/ 58 h 82"/>
                    <a:gd name="T52" fmla="*/ 555 w 602"/>
                    <a:gd name="T53" fmla="*/ 64 h 82"/>
                    <a:gd name="T54" fmla="*/ 529 w 602"/>
                    <a:gd name="T55" fmla="*/ 67 h 82"/>
                    <a:gd name="T56" fmla="*/ 498 w 602"/>
                    <a:gd name="T57" fmla="*/ 72 h 82"/>
                    <a:gd name="T58" fmla="*/ 464 w 602"/>
                    <a:gd name="T59" fmla="*/ 76 h 82"/>
                    <a:gd name="T60" fmla="*/ 426 w 602"/>
                    <a:gd name="T61" fmla="*/ 79 h 82"/>
                    <a:gd name="T62" fmla="*/ 385 w 602"/>
                    <a:gd name="T63" fmla="*/ 81 h 82"/>
                    <a:gd name="T64" fmla="*/ 344 w 602"/>
                    <a:gd name="T65" fmla="*/ 82 h 82"/>
                    <a:gd name="T66" fmla="*/ 300 w 602"/>
                    <a:gd name="T67" fmla="*/ 82 h 82"/>
                    <a:gd name="T68" fmla="*/ 258 w 602"/>
                    <a:gd name="T69" fmla="*/ 82 h 82"/>
                    <a:gd name="T70" fmla="*/ 215 w 602"/>
                    <a:gd name="T71" fmla="*/ 81 h 82"/>
                    <a:gd name="T72" fmla="*/ 176 w 602"/>
                    <a:gd name="T73" fmla="*/ 79 h 82"/>
                    <a:gd name="T74" fmla="*/ 137 w 602"/>
                    <a:gd name="T75" fmla="*/ 76 h 82"/>
                    <a:gd name="T76" fmla="*/ 103 w 602"/>
                    <a:gd name="T77" fmla="*/ 72 h 82"/>
                    <a:gd name="T78" fmla="*/ 73 w 602"/>
                    <a:gd name="T79" fmla="*/ 67 h 82"/>
                    <a:gd name="T80" fmla="*/ 47 w 602"/>
                    <a:gd name="T81" fmla="*/ 64 h 82"/>
                    <a:gd name="T82" fmla="*/ 26 w 602"/>
                    <a:gd name="T83" fmla="*/ 58 h 82"/>
                    <a:gd name="T84" fmla="*/ 11 w 602"/>
                    <a:gd name="T85" fmla="*/ 53 h 82"/>
                    <a:gd name="T86" fmla="*/ 3 w 602"/>
                    <a:gd name="T87" fmla="*/ 48 h 82"/>
                    <a:gd name="T88" fmla="*/ 0 w 602"/>
                    <a:gd name="T89" fmla="*/ 41 h 8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602"/>
                    <a:gd name="T136" fmla="*/ 0 h 82"/>
                    <a:gd name="T137" fmla="*/ 602 w 602"/>
                    <a:gd name="T138" fmla="*/ 82 h 82"/>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602" h="82">
                      <a:moveTo>
                        <a:pt x="0" y="41"/>
                      </a:moveTo>
                      <a:lnTo>
                        <a:pt x="3" y="35"/>
                      </a:lnTo>
                      <a:lnTo>
                        <a:pt x="11" y="30"/>
                      </a:lnTo>
                      <a:lnTo>
                        <a:pt x="26" y="25"/>
                      </a:lnTo>
                      <a:lnTo>
                        <a:pt x="47" y="18"/>
                      </a:lnTo>
                      <a:lnTo>
                        <a:pt x="73" y="13"/>
                      </a:lnTo>
                      <a:lnTo>
                        <a:pt x="103" y="10"/>
                      </a:lnTo>
                      <a:lnTo>
                        <a:pt x="137" y="7"/>
                      </a:lnTo>
                      <a:lnTo>
                        <a:pt x="176" y="3"/>
                      </a:lnTo>
                      <a:lnTo>
                        <a:pt x="215" y="2"/>
                      </a:lnTo>
                      <a:lnTo>
                        <a:pt x="258" y="0"/>
                      </a:lnTo>
                      <a:lnTo>
                        <a:pt x="300" y="0"/>
                      </a:lnTo>
                      <a:lnTo>
                        <a:pt x="344" y="0"/>
                      </a:lnTo>
                      <a:lnTo>
                        <a:pt x="385" y="2"/>
                      </a:lnTo>
                      <a:lnTo>
                        <a:pt x="426" y="3"/>
                      </a:lnTo>
                      <a:lnTo>
                        <a:pt x="464" y="7"/>
                      </a:lnTo>
                      <a:lnTo>
                        <a:pt x="498" y="10"/>
                      </a:lnTo>
                      <a:lnTo>
                        <a:pt x="529" y="13"/>
                      </a:lnTo>
                      <a:lnTo>
                        <a:pt x="555" y="18"/>
                      </a:lnTo>
                      <a:lnTo>
                        <a:pt x="575" y="25"/>
                      </a:lnTo>
                      <a:lnTo>
                        <a:pt x="589" y="30"/>
                      </a:lnTo>
                      <a:lnTo>
                        <a:pt x="599" y="35"/>
                      </a:lnTo>
                      <a:lnTo>
                        <a:pt x="602" y="41"/>
                      </a:lnTo>
                      <a:lnTo>
                        <a:pt x="599" y="48"/>
                      </a:lnTo>
                      <a:lnTo>
                        <a:pt x="589" y="53"/>
                      </a:lnTo>
                      <a:lnTo>
                        <a:pt x="575" y="58"/>
                      </a:lnTo>
                      <a:lnTo>
                        <a:pt x="555" y="64"/>
                      </a:lnTo>
                      <a:lnTo>
                        <a:pt x="529" y="67"/>
                      </a:lnTo>
                      <a:lnTo>
                        <a:pt x="498" y="72"/>
                      </a:lnTo>
                      <a:lnTo>
                        <a:pt x="464" y="76"/>
                      </a:lnTo>
                      <a:lnTo>
                        <a:pt x="426" y="79"/>
                      </a:lnTo>
                      <a:lnTo>
                        <a:pt x="385" y="81"/>
                      </a:lnTo>
                      <a:lnTo>
                        <a:pt x="344" y="82"/>
                      </a:lnTo>
                      <a:lnTo>
                        <a:pt x="300" y="82"/>
                      </a:lnTo>
                      <a:lnTo>
                        <a:pt x="258" y="82"/>
                      </a:lnTo>
                      <a:lnTo>
                        <a:pt x="215" y="81"/>
                      </a:lnTo>
                      <a:lnTo>
                        <a:pt x="176" y="79"/>
                      </a:lnTo>
                      <a:lnTo>
                        <a:pt x="137" y="76"/>
                      </a:lnTo>
                      <a:lnTo>
                        <a:pt x="103" y="72"/>
                      </a:lnTo>
                      <a:lnTo>
                        <a:pt x="73" y="67"/>
                      </a:lnTo>
                      <a:lnTo>
                        <a:pt x="47" y="64"/>
                      </a:lnTo>
                      <a:lnTo>
                        <a:pt x="26" y="58"/>
                      </a:lnTo>
                      <a:lnTo>
                        <a:pt x="11" y="53"/>
                      </a:lnTo>
                      <a:lnTo>
                        <a:pt x="3" y="48"/>
                      </a:lnTo>
                      <a:lnTo>
                        <a:pt x="0"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5" name="Rectangle 43"/>
                <p:cNvSpPr>
                  <a:spLocks noChangeArrowheads="1"/>
                </p:cNvSpPr>
                <p:nvPr/>
              </p:nvSpPr>
              <p:spPr bwMode="auto">
                <a:xfrm>
                  <a:off x="2851" y="3175"/>
                  <a:ext cx="503" cy="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Chapters  1 - 3</a:t>
                  </a:r>
                  <a:endParaRPr lang="en-US" altLang="en-US" b="1"/>
                </a:p>
              </p:txBody>
            </p:sp>
            <p:sp>
              <p:nvSpPr>
                <p:cNvPr id="76" name="Line 44"/>
                <p:cNvSpPr>
                  <a:spLocks noChangeShapeType="1"/>
                </p:cNvSpPr>
                <p:nvPr/>
              </p:nvSpPr>
              <p:spPr bwMode="auto">
                <a:xfrm>
                  <a:off x="2735" y="3119"/>
                  <a:ext cx="704"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77" name="Freeform 45"/>
                <p:cNvSpPr>
                  <a:spLocks/>
                </p:cNvSpPr>
                <p:nvPr/>
              </p:nvSpPr>
              <p:spPr bwMode="auto">
                <a:xfrm>
                  <a:off x="3432" y="3096"/>
                  <a:ext cx="48" cy="47"/>
                </a:xfrm>
                <a:custGeom>
                  <a:avLst/>
                  <a:gdLst>
                    <a:gd name="T0" fmla="*/ 0 w 48"/>
                    <a:gd name="T1" fmla="*/ 0 h 47"/>
                    <a:gd name="T2" fmla="*/ 48 w 48"/>
                    <a:gd name="T3" fmla="*/ 23 h 47"/>
                    <a:gd name="T4" fmla="*/ 0 w 48"/>
                    <a:gd name="T5" fmla="*/ 47 h 47"/>
                    <a:gd name="T6" fmla="*/ 0 w 48"/>
                    <a:gd name="T7" fmla="*/ 0 h 47"/>
                    <a:gd name="T8" fmla="*/ 0 60000 65536"/>
                    <a:gd name="T9" fmla="*/ 0 60000 65536"/>
                    <a:gd name="T10" fmla="*/ 0 60000 65536"/>
                    <a:gd name="T11" fmla="*/ 0 60000 65536"/>
                    <a:gd name="T12" fmla="*/ 0 w 48"/>
                    <a:gd name="T13" fmla="*/ 0 h 47"/>
                    <a:gd name="T14" fmla="*/ 48 w 48"/>
                    <a:gd name="T15" fmla="*/ 47 h 47"/>
                  </a:gdLst>
                  <a:ahLst/>
                  <a:cxnLst>
                    <a:cxn ang="T8">
                      <a:pos x="T0" y="T1"/>
                    </a:cxn>
                    <a:cxn ang="T9">
                      <a:pos x="T2" y="T3"/>
                    </a:cxn>
                    <a:cxn ang="T10">
                      <a:pos x="T4" y="T5"/>
                    </a:cxn>
                    <a:cxn ang="T11">
                      <a:pos x="T6" y="T7"/>
                    </a:cxn>
                  </a:cxnLst>
                  <a:rect l="T12" t="T13" r="T14" b="T15"/>
                  <a:pathLst>
                    <a:path w="48" h="47">
                      <a:moveTo>
                        <a:pt x="0" y="0"/>
                      </a:moveTo>
                      <a:lnTo>
                        <a:pt x="48" y="23"/>
                      </a:lnTo>
                      <a:lnTo>
                        <a:pt x="0" y="47"/>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10" name="Group 46"/>
              <p:cNvGrpSpPr>
                <a:grpSpLocks/>
              </p:cNvGrpSpPr>
              <p:nvPr/>
            </p:nvGrpSpPr>
            <p:grpSpPr bwMode="auto">
              <a:xfrm>
                <a:off x="4233" y="3175"/>
                <a:ext cx="1479" cy="525"/>
                <a:chOff x="4233" y="3175"/>
                <a:chExt cx="1479" cy="525"/>
              </a:xfrm>
            </p:grpSpPr>
            <p:sp>
              <p:nvSpPr>
                <p:cNvPr id="63" name="Rectangle 47"/>
                <p:cNvSpPr>
                  <a:spLocks noChangeArrowheads="1"/>
                </p:cNvSpPr>
                <p:nvPr/>
              </p:nvSpPr>
              <p:spPr bwMode="auto">
                <a:xfrm>
                  <a:off x="4318" y="3179"/>
                  <a:ext cx="610" cy="22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64" name="Rectangle 48"/>
                <p:cNvSpPr>
                  <a:spLocks noChangeArrowheads="1"/>
                </p:cNvSpPr>
                <p:nvPr/>
              </p:nvSpPr>
              <p:spPr bwMode="auto">
                <a:xfrm>
                  <a:off x="4345" y="3175"/>
                  <a:ext cx="465"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Electrical</a:t>
                  </a:r>
                  <a:endParaRPr lang="en-US" altLang="en-US" b="1"/>
                </a:p>
              </p:txBody>
            </p:sp>
            <p:sp>
              <p:nvSpPr>
                <p:cNvPr id="65" name="Rectangle 49"/>
                <p:cNvSpPr>
                  <a:spLocks noChangeArrowheads="1"/>
                </p:cNvSpPr>
                <p:nvPr/>
              </p:nvSpPr>
              <p:spPr bwMode="auto">
                <a:xfrm>
                  <a:off x="4345" y="3290"/>
                  <a:ext cx="589"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Engineering</a:t>
                  </a:r>
                  <a:endParaRPr lang="en-US" altLang="en-US" b="1"/>
                </a:p>
              </p:txBody>
            </p:sp>
            <p:sp>
              <p:nvSpPr>
                <p:cNvPr id="66" name="Freeform 50"/>
                <p:cNvSpPr>
                  <a:spLocks/>
                </p:cNvSpPr>
                <p:nvPr/>
              </p:nvSpPr>
              <p:spPr bwMode="auto">
                <a:xfrm>
                  <a:off x="5015" y="3322"/>
                  <a:ext cx="697" cy="378"/>
                </a:xfrm>
                <a:custGeom>
                  <a:avLst/>
                  <a:gdLst>
                    <a:gd name="T0" fmla="*/ 64 w 697"/>
                    <a:gd name="T1" fmla="*/ 162 h 378"/>
                    <a:gd name="T2" fmla="*/ 5 w 697"/>
                    <a:gd name="T3" fmla="*/ 179 h 378"/>
                    <a:gd name="T4" fmla="*/ 72 w 697"/>
                    <a:gd name="T5" fmla="*/ 199 h 378"/>
                    <a:gd name="T6" fmla="*/ 18 w 697"/>
                    <a:gd name="T7" fmla="*/ 245 h 378"/>
                    <a:gd name="T8" fmla="*/ 90 w 697"/>
                    <a:gd name="T9" fmla="*/ 266 h 378"/>
                    <a:gd name="T10" fmla="*/ 49 w 697"/>
                    <a:gd name="T11" fmla="*/ 312 h 378"/>
                    <a:gd name="T12" fmla="*/ 142 w 697"/>
                    <a:gd name="T13" fmla="*/ 319 h 378"/>
                    <a:gd name="T14" fmla="*/ 157 w 697"/>
                    <a:gd name="T15" fmla="*/ 371 h 378"/>
                    <a:gd name="T16" fmla="*/ 237 w 697"/>
                    <a:gd name="T17" fmla="*/ 351 h 378"/>
                    <a:gd name="T18" fmla="*/ 294 w 697"/>
                    <a:gd name="T19" fmla="*/ 378 h 378"/>
                    <a:gd name="T20" fmla="*/ 340 w 697"/>
                    <a:gd name="T21" fmla="*/ 353 h 378"/>
                    <a:gd name="T22" fmla="*/ 387 w 697"/>
                    <a:gd name="T23" fmla="*/ 378 h 378"/>
                    <a:gd name="T24" fmla="*/ 426 w 697"/>
                    <a:gd name="T25" fmla="*/ 348 h 378"/>
                    <a:gd name="T26" fmla="*/ 488 w 697"/>
                    <a:gd name="T27" fmla="*/ 368 h 378"/>
                    <a:gd name="T28" fmla="*/ 542 w 697"/>
                    <a:gd name="T29" fmla="*/ 328 h 378"/>
                    <a:gd name="T30" fmla="*/ 644 w 697"/>
                    <a:gd name="T31" fmla="*/ 340 h 378"/>
                    <a:gd name="T32" fmla="*/ 617 w 697"/>
                    <a:gd name="T33" fmla="*/ 292 h 378"/>
                    <a:gd name="T34" fmla="*/ 688 w 697"/>
                    <a:gd name="T35" fmla="*/ 287 h 378"/>
                    <a:gd name="T36" fmla="*/ 640 w 697"/>
                    <a:gd name="T37" fmla="*/ 233 h 378"/>
                    <a:gd name="T38" fmla="*/ 697 w 697"/>
                    <a:gd name="T39" fmla="*/ 204 h 378"/>
                    <a:gd name="T40" fmla="*/ 624 w 697"/>
                    <a:gd name="T41" fmla="*/ 169 h 378"/>
                    <a:gd name="T42" fmla="*/ 665 w 697"/>
                    <a:gd name="T43" fmla="*/ 121 h 378"/>
                    <a:gd name="T44" fmla="*/ 586 w 697"/>
                    <a:gd name="T45" fmla="*/ 120 h 378"/>
                    <a:gd name="T46" fmla="*/ 617 w 697"/>
                    <a:gd name="T47" fmla="*/ 66 h 378"/>
                    <a:gd name="T48" fmla="*/ 518 w 697"/>
                    <a:gd name="T49" fmla="*/ 72 h 378"/>
                    <a:gd name="T50" fmla="*/ 513 w 697"/>
                    <a:gd name="T51" fmla="*/ 16 h 378"/>
                    <a:gd name="T52" fmla="*/ 412 w 697"/>
                    <a:gd name="T53" fmla="*/ 41 h 378"/>
                    <a:gd name="T54" fmla="*/ 376 w 697"/>
                    <a:gd name="T55" fmla="*/ 0 h 378"/>
                    <a:gd name="T56" fmla="*/ 310 w 697"/>
                    <a:gd name="T57" fmla="*/ 38 h 378"/>
                    <a:gd name="T58" fmla="*/ 248 w 697"/>
                    <a:gd name="T59" fmla="*/ 0 h 378"/>
                    <a:gd name="T60" fmla="*/ 211 w 697"/>
                    <a:gd name="T61" fmla="*/ 56 h 378"/>
                    <a:gd name="T62" fmla="*/ 142 w 697"/>
                    <a:gd name="T63" fmla="*/ 26 h 378"/>
                    <a:gd name="T64" fmla="*/ 145 w 697"/>
                    <a:gd name="T65" fmla="*/ 75 h 378"/>
                    <a:gd name="T66" fmla="*/ 57 w 697"/>
                    <a:gd name="T67" fmla="*/ 62 h 378"/>
                    <a:gd name="T68" fmla="*/ 80 w 697"/>
                    <a:gd name="T69" fmla="*/ 112 h 378"/>
                    <a:gd name="T70" fmla="*/ 0 w 697"/>
                    <a:gd name="T71" fmla="*/ 110 h 378"/>
                    <a:gd name="T72" fmla="*/ 64 w 697"/>
                    <a:gd name="T73" fmla="*/ 162 h 37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97"/>
                    <a:gd name="T112" fmla="*/ 0 h 378"/>
                    <a:gd name="T113" fmla="*/ 697 w 697"/>
                    <a:gd name="T114" fmla="*/ 378 h 378"/>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97" h="378">
                      <a:moveTo>
                        <a:pt x="64" y="162"/>
                      </a:moveTo>
                      <a:lnTo>
                        <a:pt x="5" y="179"/>
                      </a:lnTo>
                      <a:lnTo>
                        <a:pt x="72" y="199"/>
                      </a:lnTo>
                      <a:lnTo>
                        <a:pt x="18" y="245"/>
                      </a:lnTo>
                      <a:lnTo>
                        <a:pt x="90" y="266"/>
                      </a:lnTo>
                      <a:lnTo>
                        <a:pt x="49" y="312"/>
                      </a:lnTo>
                      <a:lnTo>
                        <a:pt x="142" y="319"/>
                      </a:lnTo>
                      <a:lnTo>
                        <a:pt x="157" y="371"/>
                      </a:lnTo>
                      <a:lnTo>
                        <a:pt x="237" y="351"/>
                      </a:lnTo>
                      <a:lnTo>
                        <a:pt x="294" y="378"/>
                      </a:lnTo>
                      <a:lnTo>
                        <a:pt x="340" y="353"/>
                      </a:lnTo>
                      <a:lnTo>
                        <a:pt x="387" y="378"/>
                      </a:lnTo>
                      <a:lnTo>
                        <a:pt x="426" y="348"/>
                      </a:lnTo>
                      <a:lnTo>
                        <a:pt x="488" y="368"/>
                      </a:lnTo>
                      <a:lnTo>
                        <a:pt x="542" y="328"/>
                      </a:lnTo>
                      <a:lnTo>
                        <a:pt x="644" y="340"/>
                      </a:lnTo>
                      <a:lnTo>
                        <a:pt x="617" y="292"/>
                      </a:lnTo>
                      <a:lnTo>
                        <a:pt x="688" y="287"/>
                      </a:lnTo>
                      <a:lnTo>
                        <a:pt x="640" y="233"/>
                      </a:lnTo>
                      <a:lnTo>
                        <a:pt x="697" y="204"/>
                      </a:lnTo>
                      <a:lnTo>
                        <a:pt x="624" y="169"/>
                      </a:lnTo>
                      <a:lnTo>
                        <a:pt x="665" y="121"/>
                      </a:lnTo>
                      <a:lnTo>
                        <a:pt x="586" y="120"/>
                      </a:lnTo>
                      <a:lnTo>
                        <a:pt x="617" y="66"/>
                      </a:lnTo>
                      <a:lnTo>
                        <a:pt x="518" y="72"/>
                      </a:lnTo>
                      <a:lnTo>
                        <a:pt x="513" y="16"/>
                      </a:lnTo>
                      <a:lnTo>
                        <a:pt x="412" y="41"/>
                      </a:lnTo>
                      <a:lnTo>
                        <a:pt x="376" y="0"/>
                      </a:lnTo>
                      <a:lnTo>
                        <a:pt x="310" y="38"/>
                      </a:lnTo>
                      <a:lnTo>
                        <a:pt x="248" y="0"/>
                      </a:lnTo>
                      <a:lnTo>
                        <a:pt x="211" y="56"/>
                      </a:lnTo>
                      <a:lnTo>
                        <a:pt x="142" y="26"/>
                      </a:lnTo>
                      <a:lnTo>
                        <a:pt x="145" y="75"/>
                      </a:lnTo>
                      <a:lnTo>
                        <a:pt x="57" y="62"/>
                      </a:lnTo>
                      <a:lnTo>
                        <a:pt x="80" y="112"/>
                      </a:lnTo>
                      <a:lnTo>
                        <a:pt x="0" y="110"/>
                      </a:lnTo>
                      <a:lnTo>
                        <a:pt x="64" y="16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7" name="Freeform 51"/>
                <p:cNvSpPr>
                  <a:spLocks/>
                </p:cNvSpPr>
                <p:nvPr/>
              </p:nvSpPr>
              <p:spPr bwMode="auto">
                <a:xfrm>
                  <a:off x="5015" y="3322"/>
                  <a:ext cx="697" cy="378"/>
                </a:xfrm>
                <a:custGeom>
                  <a:avLst/>
                  <a:gdLst>
                    <a:gd name="T0" fmla="*/ 64 w 697"/>
                    <a:gd name="T1" fmla="*/ 162 h 378"/>
                    <a:gd name="T2" fmla="*/ 5 w 697"/>
                    <a:gd name="T3" fmla="*/ 179 h 378"/>
                    <a:gd name="T4" fmla="*/ 72 w 697"/>
                    <a:gd name="T5" fmla="*/ 199 h 378"/>
                    <a:gd name="T6" fmla="*/ 18 w 697"/>
                    <a:gd name="T7" fmla="*/ 245 h 378"/>
                    <a:gd name="T8" fmla="*/ 90 w 697"/>
                    <a:gd name="T9" fmla="*/ 266 h 378"/>
                    <a:gd name="T10" fmla="*/ 49 w 697"/>
                    <a:gd name="T11" fmla="*/ 312 h 378"/>
                    <a:gd name="T12" fmla="*/ 142 w 697"/>
                    <a:gd name="T13" fmla="*/ 319 h 378"/>
                    <a:gd name="T14" fmla="*/ 157 w 697"/>
                    <a:gd name="T15" fmla="*/ 371 h 378"/>
                    <a:gd name="T16" fmla="*/ 237 w 697"/>
                    <a:gd name="T17" fmla="*/ 351 h 378"/>
                    <a:gd name="T18" fmla="*/ 294 w 697"/>
                    <a:gd name="T19" fmla="*/ 378 h 378"/>
                    <a:gd name="T20" fmla="*/ 340 w 697"/>
                    <a:gd name="T21" fmla="*/ 353 h 378"/>
                    <a:gd name="T22" fmla="*/ 387 w 697"/>
                    <a:gd name="T23" fmla="*/ 378 h 378"/>
                    <a:gd name="T24" fmla="*/ 426 w 697"/>
                    <a:gd name="T25" fmla="*/ 348 h 378"/>
                    <a:gd name="T26" fmla="*/ 488 w 697"/>
                    <a:gd name="T27" fmla="*/ 368 h 378"/>
                    <a:gd name="T28" fmla="*/ 542 w 697"/>
                    <a:gd name="T29" fmla="*/ 328 h 378"/>
                    <a:gd name="T30" fmla="*/ 644 w 697"/>
                    <a:gd name="T31" fmla="*/ 340 h 378"/>
                    <a:gd name="T32" fmla="*/ 617 w 697"/>
                    <a:gd name="T33" fmla="*/ 292 h 378"/>
                    <a:gd name="T34" fmla="*/ 688 w 697"/>
                    <a:gd name="T35" fmla="*/ 287 h 378"/>
                    <a:gd name="T36" fmla="*/ 640 w 697"/>
                    <a:gd name="T37" fmla="*/ 233 h 378"/>
                    <a:gd name="T38" fmla="*/ 697 w 697"/>
                    <a:gd name="T39" fmla="*/ 204 h 378"/>
                    <a:gd name="T40" fmla="*/ 624 w 697"/>
                    <a:gd name="T41" fmla="*/ 169 h 378"/>
                    <a:gd name="T42" fmla="*/ 665 w 697"/>
                    <a:gd name="T43" fmla="*/ 121 h 378"/>
                    <a:gd name="T44" fmla="*/ 586 w 697"/>
                    <a:gd name="T45" fmla="*/ 120 h 378"/>
                    <a:gd name="T46" fmla="*/ 617 w 697"/>
                    <a:gd name="T47" fmla="*/ 66 h 378"/>
                    <a:gd name="T48" fmla="*/ 518 w 697"/>
                    <a:gd name="T49" fmla="*/ 72 h 378"/>
                    <a:gd name="T50" fmla="*/ 513 w 697"/>
                    <a:gd name="T51" fmla="*/ 16 h 378"/>
                    <a:gd name="T52" fmla="*/ 412 w 697"/>
                    <a:gd name="T53" fmla="*/ 41 h 378"/>
                    <a:gd name="T54" fmla="*/ 376 w 697"/>
                    <a:gd name="T55" fmla="*/ 0 h 378"/>
                    <a:gd name="T56" fmla="*/ 310 w 697"/>
                    <a:gd name="T57" fmla="*/ 38 h 378"/>
                    <a:gd name="T58" fmla="*/ 248 w 697"/>
                    <a:gd name="T59" fmla="*/ 0 h 378"/>
                    <a:gd name="T60" fmla="*/ 211 w 697"/>
                    <a:gd name="T61" fmla="*/ 56 h 378"/>
                    <a:gd name="T62" fmla="*/ 142 w 697"/>
                    <a:gd name="T63" fmla="*/ 26 h 378"/>
                    <a:gd name="T64" fmla="*/ 145 w 697"/>
                    <a:gd name="T65" fmla="*/ 75 h 378"/>
                    <a:gd name="T66" fmla="*/ 57 w 697"/>
                    <a:gd name="T67" fmla="*/ 62 h 378"/>
                    <a:gd name="T68" fmla="*/ 80 w 697"/>
                    <a:gd name="T69" fmla="*/ 112 h 378"/>
                    <a:gd name="T70" fmla="*/ 0 w 697"/>
                    <a:gd name="T71" fmla="*/ 110 h 378"/>
                    <a:gd name="T72" fmla="*/ 64 w 697"/>
                    <a:gd name="T73" fmla="*/ 162 h 37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97"/>
                    <a:gd name="T112" fmla="*/ 0 h 378"/>
                    <a:gd name="T113" fmla="*/ 697 w 697"/>
                    <a:gd name="T114" fmla="*/ 378 h 378"/>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97" h="378">
                      <a:moveTo>
                        <a:pt x="64" y="162"/>
                      </a:moveTo>
                      <a:lnTo>
                        <a:pt x="5" y="179"/>
                      </a:lnTo>
                      <a:lnTo>
                        <a:pt x="72" y="199"/>
                      </a:lnTo>
                      <a:lnTo>
                        <a:pt x="18" y="245"/>
                      </a:lnTo>
                      <a:lnTo>
                        <a:pt x="90" y="266"/>
                      </a:lnTo>
                      <a:lnTo>
                        <a:pt x="49" y="312"/>
                      </a:lnTo>
                      <a:lnTo>
                        <a:pt x="142" y="319"/>
                      </a:lnTo>
                      <a:lnTo>
                        <a:pt x="157" y="371"/>
                      </a:lnTo>
                      <a:lnTo>
                        <a:pt x="237" y="351"/>
                      </a:lnTo>
                      <a:lnTo>
                        <a:pt x="294" y="378"/>
                      </a:lnTo>
                      <a:lnTo>
                        <a:pt x="340" y="353"/>
                      </a:lnTo>
                      <a:lnTo>
                        <a:pt x="387" y="378"/>
                      </a:lnTo>
                      <a:lnTo>
                        <a:pt x="426" y="348"/>
                      </a:lnTo>
                      <a:lnTo>
                        <a:pt x="488" y="368"/>
                      </a:lnTo>
                      <a:lnTo>
                        <a:pt x="542" y="328"/>
                      </a:lnTo>
                      <a:lnTo>
                        <a:pt x="644" y="340"/>
                      </a:lnTo>
                      <a:lnTo>
                        <a:pt x="617" y="292"/>
                      </a:lnTo>
                      <a:lnTo>
                        <a:pt x="688" y="287"/>
                      </a:lnTo>
                      <a:lnTo>
                        <a:pt x="640" y="233"/>
                      </a:lnTo>
                      <a:lnTo>
                        <a:pt x="697" y="204"/>
                      </a:lnTo>
                      <a:lnTo>
                        <a:pt x="624" y="169"/>
                      </a:lnTo>
                      <a:lnTo>
                        <a:pt x="665" y="121"/>
                      </a:lnTo>
                      <a:lnTo>
                        <a:pt x="586" y="120"/>
                      </a:lnTo>
                      <a:lnTo>
                        <a:pt x="617" y="66"/>
                      </a:lnTo>
                      <a:lnTo>
                        <a:pt x="518" y="72"/>
                      </a:lnTo>
                      <a:lnTo>
                        <a:pt x="513" y="16"/>
                      </a:lnTo>
                      <a:lnTo>
                        <a:pt x="412" y="41"/>
                      </a:lnTo>
                      <a:lnTo>
                        <a:pt x="376" y="0"/>
                      </a:lnTo>
                      <a:lnTo>
                        <a:pt x="310" y="38"/>
                      </a:lnTo>
                      <a:lnTo>
                        <a:pt x="248" y="0"/>
                      </a:lnTo>
                      <a:lnTo>
                        <a:pt x="211" y="56"/>
                      </a:lnTo>
                      <a:lnTo>
                        <a:pt x="142" y="26"/>
                      </a:lnTo>
                      <a:lnTo>
                        <a:pt x="145" y="75"/>
                      </a:lnTo>
                      <a:lnTo>
                        <a:pt x="57" y="62"/>
                      </a:lnTo>
                      <a:lnTo>
                        <a:pt x="80" y="112"/>
                      </a:lnTo>
                      <a:lnTo>
                        <a:pt x="0" y="110"/>
                      </a:lnTo>
                      <a:lnTo>
                        <a:pt x="64" y="162"/>
                      </a:lnTo>
                    </a:path>
                  </a:pathLst>
                </a:custGeom>
                <a:noFill/>
                <a:ln w="31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68" name="Freeform 52"/>
                <p:cNvSpPr>
                  <a:spLocks/>
                </p:cNvSpPr>
                <p:nvPr/>
              </p:nvSpPr>
              <p:spPr bwMode="auto">
                <a:xfrm>
                  <a:off x="4958" y="3264"/>
                  <a:ext cx="697" cy="378"/>
                </a:xfrm>
                <a:custGeom>
                  <a:avLst/>
                  <a:gdLst>
                    <a:gd name="T0" fmla="*/ 62 w 697"/>
                    <a:gd name="T1" fmla="*/ 163 h 378"/>
                    <a:gd name="T2" fmla="*/ 5 w 697"/>
                    <a:gd name="T3" fmla="*/ 178 h 378"/>
                    <a:gd name="T4" fmla="*/ 72 w 697"/>
                    <a:gd name="T5" fmla="*/ 199 h 378"/>
                    <a:gd name="T6" fmla="*/ 18 w 697"/>
                    <a:gd name="T7" fmla="*/ 245 h 378"/>
                    <a:gd name="T8" fmla="*/ 90 w 697"/>
                    <a:gd name="T9" fmla="*/ 266 h 378"/>
                    <a:gd name="T10" fmla="*/ 49 w 697"/>
                    <a:gd name="T11" fmla="*/ 311 h 378"/>
                    <a:gd name="T12" fmla="*/ 142 w 697"/>
                    <a:gd name="T13" fmla="*/ 319 h 378"/>
                    <a:gd name="T14" fmla="*/ 155 w 697"/>
                    <a:gd name="T15" fmla="*/ 370 h 378"/>
                    <a:gd name="T16" fmla="*/ 235 w 697"/>
                    <a:gd name="T17" fmla="*/ 352 h 378"/>
                    <a:gd name="T18" fmla="*/ 294 w 697"/>
                    <a:gd name="T19" fmla="*/ 378 h 378"/>
                    <a:gd name="T20" fmla="*/ 340 w 697"/>
                    <a:gd name="T21" fmla="*/ 352 h 378"/>
                    <a:gd name="T22" fmla="*/ 385 w 697"/>
                    <a:gd name="T23" fmla="*/ 378 h 378"/>
                    <a:gd name="T24" fmla="*/ 426 w 697"/>
                    <a:gd name="T25" fmla="*/ 347 h 378"/>
                    <a:gd name="T26" fmla="*/ 487 w 697"/>
                    <a:gd name="T27" fmla="*/ 368 h 378"/>
                    <a:gd name="T28" fmla="*/ 542 w 697"/>
                    <a:gd name="T29" fmla="*/ 327 h 378"/>
                    <a:gd name="T30" fmla="*/ 643 w 697"/>
                    <a:gd name="T31" fmla="*/ 340 h 378"/>
                    <a:gd name="T32" fmla="*/ 617 w 697"/>
                    <a:gd name="T33" fmla="*/ 293 h 378"/>
                    <a:gd name="T34" fmla="*/ 686 w 697"/>
                    <a:gd name="T35" fmla="*/ 288 h 378"/>
                    <a:gd name="T36" fmla="*/ 638 w 697"/>
                    <a:gd name="T37" fmla="*/ 234 h 378"/>
                    <a:gd name="T38" fmla="*/ 697 w 697"/>
                    <a:gd name="T39" fmla="*/ 202 h 378"/>
                    <a:gd name="T40" fmla="*/ 622 w 697"/>
                    <a:gd name="T41" fmla="*/ 170 h 378"/>
                    <a:gd name="T42" fmla="*/ 665 w 697"/>
                    <a:gd name="T43" fmla="*/ 122 h 378"/>
                    <a:gd name="T44" fmla="*/ 586 w 697"/>
                    <a:gd name="T45" fmla="*/ 120 h 378"/>
                    <a:gd name="T46" fmla="*/ 617 w 697"/>
                    <a:gd name="T47" fmla="*/ 64 h 378"/>
                    <a:gd name="T48" fmla="*/ 518 w 697"/>
                    <a:gd name="T49" fmla="*/ 73 h 378"/>
                    <a:gd name="T50" fmla="*/ 511 w 697"/>
                    <a:gd name="T51" fmla="*/ 17 h 378"/>
                    <a:gd name="T52" fmla="*/ 411 w 697"/>
                    <a:gd name="T53" fmla="*/ 41 h 378"/>
                    <a:gd name="T54" fmla="*/ 374 w 697"/>
                    <a:gd name="T55" fmla="*/ 0 h 378"/>
                    <a:gd name="T56" fmla="*/ 310 w 697"/>
                    <a:gd name="T57" fmla="*/ 36 h 378"/>
                    <a:gd name="T58" fmla="*/ 248 w 697"/>
                    <a:gd name="T59" fmla="*/ 0 h 378"/>
                    <a:gd name="T60" fmla="*/ 209 w 697"/>
                    <a:gd name="T61" fmla="*/ 56 h 378"/>
                    <a:gd name="T62" fmla="*/ 142 w 697"/>
                    <a:gd name="T63" fmla="*/ 27 h 378"/>
                    <a:gd name="T64" fmla="*/ 144 w 697"/>
                    <a:gd name="T65" fmla="*/ 76 h 378"/>
                    <a:gd name="T66" fmla="*/ 57 w 697"/>
                    <a:gd name="T67" fmla="*/ 61 h 378"/>
                    <a:gd name="T68" fmla="*/ 78 w 697"/>
                    <a:gd name="T69" fmla="*/ 112 h 378"/>
                    <a:gd name="T70" fmla="*/ 0 w 697"/>
                    <a:gd name="T71" fmla="*/ 110 h 378"/>
                    <a:gd name="T72" fmla="*/ 62 w 697"/>
                    <a:gd name="T73" fmla="*/ 163 h 37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97"/>
                    <a:gd name="T112" fmla="*/ 0 h 378"/>
                    <a:gd name="T113" fmla="*/ 697 w 697"/>
                    <a:gd name="T114" fmla="*/ 378 h 378"/>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97" h="378">
                      <a:moveTo>
                        <a:pt x="62" y="163"/>
                      </a:moveTo>
                      <a:lnTo>
                        <a:pt x="5" y="178"/>
                      </a:lnTo>
                      <a:lnTo>
                        <a:pt x="72" y="199"/>
                      </a:lnTo>
                      <a:lnTo>
                        <a:pt x="18" y="245"/>
                      </a:lnTo>
                      <a:lnTo>
                        <a:pt x="90" y="266"/>
                      </a:lnTo>
                      <a:lnTo>
                        <a:pt x="49" y="311"/>
                      </a:lnTo>
                      <a:lnTo>
                        <a:pt x="142" y="319"/>
                      </a:lnTo>
                      <a:lnTo>
                        <a:pt x="155" y="370"/>
                      </a:lnTo>
                      <a:lnTo>
                        <a:pt x="235" y="352"/>
                      </a:lnTo>
                      <a:lnTo>
                        <a:pt x="294" y="378"/>
                      </a:lnTo>
                      <a:lnTo>
                        <a:pt x="340" y="352"/>
                      </a:lnTo>
                      <a:lnTo>
                        <a:pt x="385" y="378"/>
                      </a:lnTo>
                      <a:lnTo>
                        <a:pt x="426" y="347"/>
                      </a:lnTo>
                      <a:lnTo>
                        <a:pt x="487" y="368"/>
                      </a:lnTo>
                      <a:lnTo>
                        <a:pt x="542" y="327"/>
                      </a:lnTo>
                      <a:lnTo>
                        <a:pt x="643" y="340"/>
                      </a:lnTo>
                      <a:lnTo>
                        <a:pt x="617" y="293"/>
                      </a:lnTo>
                      <a:lnTo>
                        <a:pt x="686" y="288"/>
                      </a:lnTo>
                      <a:lnTo>
                        <a:pt x="638" y="234"/>
                      </a:lnTo>
                      <a:lnTo>
                        <a:pt x="697" y="202"/>
                      </a:lnTo>
                      <a:lnTo>
                        <a:pt x="622" y="170"/>
                      </a:lnTo>
                      <a:lnTo>
                        <a:pt x="665" y="122"/>
                      </a:lnTo>
                      <a:lnTo>
                        <a:pt x="586" y="120"/>
                      </a:lnTo>
                      <a:lnTo>
                        <a:pt x="617" y="64"/>
                      </a:lnTo>
                      <a:lnTo>
                        <a:pt x="518" y="73"/>
                      </a:lnTo>
                      <a:lnTo>
                        <a:pt x="511" y="17"/>
                      </a:lnTo>
                      <a:lnTo>
                        <a:pt x="411" y="41"/>
                      </a:lnTo>
                      <a:lnTo>
                        <a:pt x="374" y="0"/>
                      </a:lnTo>
                      <a:lnTo>
                        <a:pt x="310" y="36"/>
                      </a:lnTo>
                      <a:lnTo>
                        <a:pt x="248" y="0"/>
                      </a:lnTo>
                      <a:lnTo>
                        <a:pt x="209" y="56"/>
                      </a:lnTo>
                      <a:lnTo>
                        <a:pt x="142" y="27"/>
                      </a:lnTo>
                      <a:lnTo>
                        <a:pt x="144" y="76"/>
                      </a:lnTo>
                      <a:lnTo>
                        <a:pt x="57" y="61"/>
                      </a:lnTo>
                      <a:lnTo>
                        <a:pt x="78" y="112"/>
                      </a:lnTo>
                      <a:lnTo>
                        <a:pt x="0" y="110"/>
                      </a:lnTo>
                      <a:lnTo>
                        <a:pt x="62" y="163"/>
                      </a:lnTo>
                      <a:close/>
                    </a:path>
                  </a:pathLst>
                </a:custGeom>
                <a:solidFill>
                  <a:srgbClr val="FFFF00"/>
                </a:solidFill>
                <a:ln w="3175">
                  <a:solidFill>
                    <a:srgbClr val="000000"/>
                  </a:solidFill>
                  <a:round/>
                  <a:headEnd/>
                  <a:tailEnd/>
                </a:ln>
              </p:spPr>
              <p:txBody>
                <a:bodyPr/>
                <a:lstStyle/>
                <a:p>
                  <a:endParaRPr lang="en-GB"/>
                </a:p>
              </p:txBody>
            </p:sp>
            <p:sp>
              <p:nvSpPr>
                <p:cNvPr id="69" name="Rectangle 53"/>
                <p:cNvSpPr>
                  <a:spLocks noChangeArrowheads="1"/>
                </p:cNvSpPr>
                <p:nvPr/>
              </p:nvSpPr>
              <p:spPr bwMode="auto">
                <a:xfrm>
                  <a:off x="5141" y="3394"/>
                  <a:ext cx="362"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Physics</a:t>
                  </a:r>
                  <a:endParaRPr lang="en-US" altLang="en-US" b="1"/>
                </a:p>
              </p:txBody>
            </p:sp>
            <p:sp>
              <p:nvSpPr>
                <p:cNvPr id="70" name="Line 54"/>
                <p:cNvSpPr>
                  <a:spLocks noChangeShapeType="1"/>
                </p:cNvSpPr>
                <p:nvPr/>
              </p:nvSpPr>
              <p:spPr bwMode="auto">
                <a:xfrm>
                  <a:off x="4233" y="3439"/>
                  <a:ext cx="674"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71" name="Freeform 55"/>
                <p:cNvSpPr>
                  <a:spLocks/>
                </p:cNvSpPr>
                <p:nvPr/>
              </p:nvSpPr>
              <p:spPr bwMode="auto">
                <a:xfrm>
                  <a:off x="4901" y="3416"/>
                  <a:ext cx="47" cy="48"/>
                </a:xfrm>
                <a:custGeom>
                  <a:avLst/>
                  <a:gdLst>
                    <a:gd name="T0" fmla="*/ 0 w 47"/>
                    <a:gd name="T1" fmla="*/ 0 h 48"/>
                    <a:gd name="T2" fmla="*/ 47 w 47"/>
                    <a:gd name="T3" fmla="*/ 23 h 48"/>
                    <a:gd name="T4" fmla="*/ 0 w 47"/>
                    <a:gd name="T5" fmla="*/ 48 h 48"/>
                    <a:gd name="T6" fmla="*/ 0 w 47"/>
                    <a:gd name="T7" fmla="*/ 0 h 48"/>
                    <a:gd name="T8" fmla="*/ 0 60000 65536"/>
                    <a:gd name="T9" fmla="*/ 0 60000 65536"/>
                    <a:gd name="T10" fmla="*/ 0 60000 65536"/>
                    <a:gd name="T11" fmla="*/ 0 60000 65536"/>
                    <a:gd name="T12" fmla="*/ 0 w 47"/>
                    <a:gd name="T13" fmla="*/ 0 h 48"/>
                    <a:gd name="T14" fmla="*/ 47 w 47"/>
                    <a:gd name="T15" fmla="*/ 48 h 48"/>
                  </a:gdLst>
                  <a:ahLst/>
                  <a:cxnLst>
                    <a:cxn ang="T8">
                      <a:pos x="T0" y="T1"/>
                    </a:cxn>
                    <a:cxn ang="T9">
                      <a:pos x="T2" y="T3"/>
                    </a:cxn>
                    <a:cxn ang="T10">
                      <a:pos x="T4" y="T5"/>
                    </a:cxn>
                    <a:cxn ang="T11">
                      <a:pos x="T6" y="T7"/>
                    </a:cxn>
                  </a:cxnLst>
                  <a:rect l="T12" t="T13" r="T14" b="T15"/>
                  <a:pathLst>
                    <a:path w="47" h="48">
                      <a:moveTo>
                        <a:pt x="0" y="0"/>
                      </a:moveTo>
                      <a:lnTo>
                        <a:pt x="47" y="23"/>
                      </a:lnTo>
                      <a:lnTo>
                        <a:pt x="0" y="4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nvGrpSpPr>
              <p:cNvPr id="11" name="Group 56"/>
              <p:cNvGrpSpPr>
                <a:grpSpLocks/>
              </p:cNvGrpSpPr>
              <p:nvPr/>
            </p:nvGrpSpPr>
            <p:grpSpPr bwMode="auto">
              <a:xfrm>
                <a:off x="3160" y="1100"/>
                <a:ext cx="775" cy="641"/>
                <a:chOff x="3160" y="1100"/>
                <a:chExt cx="775" cy="641"/>
              </a:xfrm>
            </p:grpSpPr>
            <p:sp>
              <p:nvSpPr>
                <p:cNvPr id="58" name="Rectangle 57"/>
                <p:cNvSpPr>
                  <a:spLocks noChangeArrowheads="1"/>
                </p:cNvSpPr>
                <p:nvPr/>
              </p:nvSpPr>
              <p:spPr bwMode="auto">
                <a:xfrm>
                  <a:off x="3160" y="1255"/>
                  <a:ext cx="753" cy="486"/>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59" name="Rectangle 58"/>
                <p:cNvSpPr>
                  <a:spLocks noChangeArrowheads="1"/>
                </p:cNvSpPr>
                <p:nvPr/>
              </p:nvSpPr>
              <p:spPr bwMode="auto">
                <a:xfrm>
                  <a:off x="3390" y="1372"/>
                  <a:ext cx="340"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Virtual</a:t>
                  </a:r>
                  <a:endParaRPr lang="en-US" altLang="en-US" b="1"/>
                </a:p>
              </p:txBody>
            </p:sp>
            <p:sp>
              <p:nvSpPr>
                <p:cNvPr id="60" name="Rectangle 59"/>
                <p:cNvSpPr>
                  <a:spLocks noChangeArrowheads="1"/>
                </p:cNvSpPr>
                <p:nvPr/>
              </p:nvSpPr>
              <p:spPr bwMode="auto">
                <a:xfrm>
                  <a:off x="3348" y="1503"/>
                  <a:ext cx="423"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Machine</a:t>
                  </a:r>
                  <a:endParaRPr lang="en-US" altLang="en-US" b="1"/>
                </a:p>
              </p:txBody>
            </p:sp>
            <p:sp>
              <p:nvSpPr>
                <p:cNvPr id="61" name="Rectangle 60"/>
                <p:cNvSpPr>
                  <a:spLocks noChangeArrowheads="1"/>
                </p:cNvSpPr>
                <p:nvPr/>
              </p:nvSpPr>
              <p:spPr bwMode="auto">
                <a:xfrm>
                  <a:off x="3160" y="1100"/>
                  <a:ext cx="753" cy="155"/>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62" name="Rectangle 61"/>
                <p:cNvSpPr>
                  <a:spLocks noChangeArrowheads="1"/>
                </p:cNvSpPr>
                <p:nvPr/>
              </p:nvSpPr>
              <p:spPr bwMode="auto">
                <a:xfrm>
                  <a:off x="3220" y="1126"/>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nvGrpSpPr>
              <p:cNvPr id="12" name="Group 62"/>
              <p:cNvGrpSpPr>
                <a:grpSpLocks/>
              </p:cNvGrpSpPr>
              <p:nvPr/>
            </p:nvGrpSpPr>
            <p:grpSpPr bwMode="auto">
              <a:xfrm>
                <a:off x="3893" y="660"/>
                <a:ext cx="1605" cy="1402"/>
                <a:chOff x="3893" y="660"/>
                <a:chExt cx="1605" cy="1402"/>
              </a:xfrm>
            </p:grpSpPr>
            <p:grpSp>
              <p:nvGrpSpPr>
                <p:cNvPr id="48" name="Group 63"/>
                <p:cNvGrpSpPr>
                  <a:grpSpLocks/>
                </p:cNvGrpSpPr>
                <p:nvPr/>
              </p:nvGrpSpPr>
              <p:grpSpPr bwMode="auto">
                <a:xfrm>
                  <a:off x="3893" y="660"/>
                  <a:ext cx="810" cy="401"/>
                  <a:chOff x="3893" y="660"/>
                  <a:chExt cx="810" cy="401"/>
                </a:xfrm>
              </p:grpSpPr>
              <p:sp>
                <p:nvSpPr>
                  <p:cNvPr id="55" name="Rectangle 64"/>
                  <p:cNvSpPr>
                    <a:spLocks noChangeArrowheads="1"/>
                  </p:cNvSpPr>
                  <p:nvPr/>
                </p:nvSpPr>
                <p:spPr bwMode="auto">
                  <a:xfrm>
                    <a:off x="3893" y="660"/>
                    <a:ext cx="810" cy="40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56" name="Rectangle 65"/>
                  <p:cNvSpPr>
                    <a:spLocks noChangeArrowheads="1"/>
                  </p:cNvSpPr>
                  <p:nvPr/>
                </p:nvSpPr>
                <p:spPr bwMode="auto">
                  <a:xfrm>
                    <a:off x="4056" y="713"/>
                    <a:ext cx="507"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500" b="1">
                        <a:solidFill>
                          <a:srgbClr val="990000"/>
                        </a:solidFill>
                      </a:rPr>
                      <a:t>Software</a:t>
                    </a:r>
                    <a:endParaRPr lang="en-US" altLang="en-US" b="1">
                      <a:solidFill>
                        <a:srgbClr val="990000"/>
                      </a:solidFill>
                    </a:endParaRPr>
                  </a:p>
                </p:txBody>
              </p:sp>
              <p:sp>
                <p:nvSpPr>
                  <p:cNvPr id="57" name="Rectangle 66"/>
                  <p:cNvSpPr>
                    <a:spLocks noChangeArrowheads="1"/>
                  </p:cNvSpPr>
                  <p:nvPr/>
                </p:nvSpPr>
                <p:spPr bwMode="auto">
                  <a:xfrm>
                    <a:off x="4045" y="861"/>
                    <a:ext cx="541"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500" b="1">
                        <a:solidFill>
                          <a:srgbClr val="990000"/>
                        </a:solidFill>
                      </a:rPr>
                      <a:t>hierarchy</a:t>
                    </a:r>
                    <a:endParaRPr lang="en-US" altLang="en-US" b="1">
                      <a:solidFill>
                        <a:srgbClr val="990000"/>
                      </a:solidFill>
                    </a:endParaRPr>
                  </a:p>
                </p:txBody>
              </p:sp>
            </p:grpSp>
            <p:grpSp>
              <p:nvGrpSpPr>
                <p:cNvPr id="49" name="Group 67"/>
                <p:cNvGrpSpPr>
                  <a:grpSpLocks/>
                </p:cNvGrpSpPr>
                <p:nvPr/>
              </p:nvGrpSpPr>
              <p:grpSpPr bwMode="auto">
                <a:xfrm>
                  <a:off x="4723" y="1421"/>
                  <a:ext cx="775" cy="641"/>
                  <a:chOff x="4723" y="1421"/>
                  <a:chExt cx="775" cy="641"/>
                </a:xfrm>
              </p:grpSpPr>
              <p:sp>
                <p:nvSpPr>
                  <p:cNvPr id="50" name="Rectangle 68"/>
                  <p:cNvSpPr>
                    <a:spLocks noChangeArrowheads="1"/>
                  </p:cNvSpPr>
                  <p:nvPr/>
                </p:nvSpPr>
                <p:spPr bwMode="auto">
                  <a:xfrm>
                    <a:off x="4723" y="1575"/>
                    <a:ext cx="752" cy="487"/>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51" name="Rectangle 69"/>
                  <p:cNvSpPr>
                    <a:spLocks noChangeArrowheads="1"/>
                  </p:cNvSpPr>
                  <p:nvPr/>
                </p:nvSpPr>
                <p:spPr bwMode="auto">
                  <a:xfrm>
                    <a:off x="4879" y="1692"/>
                    <a:ext cx="487"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Assembly</a:t>
                    </a:r>
                    <a:endParaRPr lang="en-US" altLang="en-US" b="1"/>
                  </a:p>
                </p:txBody>
              </p:sp>
              <p:sp>
                <p:nvSpPr>
                  <p:cNvPr id="52" name="Rectangle 70"/>
                  <p:cNvSpPr>
                    <a:spLocks noChangeArrowheads="1"/>
                  </p:cNvSpPr>
                  <p:nvPr/>
                </p:nvSpPr>
                <p:spPr bwMode="auto">
                  <a:xfrm>
                    <a:off x="4878" y="1824"/>
                    <a:ext cx="488"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Language</a:t>
                    </a:r>
                    <a:endParaRPr lang="en-US" altLang="en-US" b="1"/>
                  </a:p>
                </p:txBody>
              </p:sp>
              <p:sp>
                <p:nvSpPr>
                  <p:cNvPr id="53" name="Rectangle 71"/>
                  <p:cNvSpPr>
                    <a:spLocks noChangeArrowheads="1"/>
                  </p:cNvSpPr>
                  <p:nvPr/>
                </p:nvSpPr>
                <p:spPr bwMode="auto">
                  <a:xfrm>
                    <a:off x="4723" y="1421"/>
                    <a:ext cx="752" cy="154"/>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54" name="Rectangle 72"/>
                  <p:cNvSpPr>
                    <a:spLocks noChangeArrowheads="1"/>
                  </p:cNvSpPr>
                  <p:nvPr/>
                </p:nvSpPr>
                <p:spPr bwMode="auto">
                  <a:xfrm>
                    <a:off x="4783" y="1447"/>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grpSp>
            <p:nvGrpSpPr>
              <p:cNvPr id="13" name="Group 73"/>
              <p:cNvGrpSpPr>
                <a:grpSpLocks/>
              </p:cNvGrpSpPr>
              <p:nvPr/>
            </p:nvGrpSpPr>
            <p:grpSpPr bwMode="auto">
              <a:xfrm>
                <a:off x="480" y="2400"/>
                <a:ext cx="1272" cy="1271"/>
                <a:chOff x="480" y="2400"/>
                <a:chExt cx="1272" cy="1271"/>
              </a:xfrm>
            </p:grpSpPr>
            <p:grpSp>
              <p:nvGrpSpPr>
                <p:cNvPr id="38" name="Group 74"/>
                <p:cNvGrpSpPr>
                  <a:grpSpLocks/>
                </p:cNvGrpSpPr>
                <p:nvPr/>
              </p:nvGrpSpPr>
              <p:grpSpPr bwMode="auto">
                <a:xfrm>
                  <a:off x="942" y="3294"/>
                  <a:ext cx="810" cy="377"/>
                  <a:chOff x="942" y="3294"/>
                  <a:chExt cx="810" cy="377"/>
                </a:xfrm>
              </p:grpSpPr>
              <p:sp>
                <p:nvSpPr>
                  <p:cNvPr id="45" name="Rectangle 75"/>
                  <p:cNvSpPr>
                    <a:spLocks noChangeArrowheads="1"/>
                  </p:cNvSpPr>
                  <p:nvPr/>
                </p:nvSpPr>
                <p:spPr bwMode="auto">
                  <a:xfrm>
                    <a:off x="942" y="3294"/>
                    <a:ext cx="810" cy="37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46" name="Rectangle 76"/>
                  <p:cNvSpPr>
                    <a:spLocks noChangeArrowheads="1"/>
                  </p:cNvSpPr>
                  <p:nvPr/>
                </p:nvSpPr>
                <p:spPr bwMode="auto">
                  <a:xfrm>
                    <a:off x="1083" y="3336"/>
                    <a:ext cx="548"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500" b="1">
                        <a:solidFill>
                          <a:srgbClr val="990000"/>
                        </a:solidFill>
                      </a:rPr>
                      <a:t>Hardware</a:t>
                    </a:r>
                    <a:endParaRPr lang="en-US" altLang="en-US" b="1">
                      <a:solidFill>
                        <a:srgbClr val="990000"/>
                      </a:solidFill>
                    </a:endParaRPr>
                  </a:p>
                </p:txBody>
              </p:sp>
              <p:sp>
                <p:nvSpPr>
                  <p:cNvPr id="47" name="Rectangle 77"/>
                  <p:cNvSpPr>
                    <a:spLocks noChangeArrowheads="1"/>
                  </p:cNvSpPr>
                  <p:nvPr/>
                </p:nvSpPr>
                <p:spPr bwMode="auto">
                  <a:xfrm>
                    <a:off x="1094" y="3484"/>
                    <a:ext cx="541"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500" b="1" dirty="0">
                        <a:solidFill>
                          <a:srgbClr val="990000"/>
                        </a:solidFill>
                      </a:rPr>
                      <a:t>hierarchy</a:t>
                    </a:r>
                    <a:endParaRPr lang="en-US" altLang="en-US" b="1" dirty="0">
                      <a:solidFill>
                        <a:srgbClr val="990000"/>
                      </a:solidFill>
                    </a:endParaRPr>
                  </a:p>
                </p:txBody>
              </p:sp>
            </p:grpSp>
            <p:grpSp>
              <p:nvGrpSpPr>
                <p:cNvPr id="39" name="Group 78"/>
                <p:cNvGrpSpPr>
                  <a:grpSpLocks/>
                </p:cNvGrpSpPr>
                <p:nvPr/>
              </p:nvGrpSpPr>
              <p:grpSpPr bwMode="auto">
                <a:xfrm>
                  <a:off x="480" y="2400"/>
                  <a:ext cx="776" cy="641"/>
                  <a:chOff x="480" y="2400"/>
                  <a:chExt cx="776" cy="641"/>
                </a:xfrm>
              </p:grpSpPr>
              <p:sp>
                <p:nvSpPr>
                  <p:cNvPr id="40" name="Rectangle 79"/>
                  <p:cNvSpPr>
                    <a:spLocks noChangeArrowheads="1"/>
                  </p:cNvSpPr>
                  <p:nvPr/>
                </p:nvSpPr>
                <p:spPr bwMode="auto">
                  <a:xfrm>
                    <a:off x="480" y="2556"/>
                    <a:ext cx="753" cy="485"/>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41" name="Rectangle 80"/>
                  <p:cNvSpPr>
                    <a:spLocks noChangeArrowheads="1"/>
                  </p:cNvSpPr>
                  <p:nvPr/>
                </p:nvSpPr>
                <p:spPr bwMode="auto">
                  <a:xfrm>
                    <a:off x="668" y="2672"/>
                    <a:ext cx="423"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Machine</a:t>
                    </a:r>
                    <a:endParaRPr lang="en-US" altLang="en-US" b="1"/>
                  </a:p>
                </p:txBody>
              </p:sp>
              <p:sp>
                <p:nvSpPr>
                  <p:cNvPr id="42" name="Rectangle 81"/>
                  <p:cNvSpPr>
                    <a:spLocks noChangeArrowheads="1"/>
                  </p:cNvSpPr>
                  <p:nvPr/>
                </p:nvSpPr>
                <p:spPr bwMode="auto">
                  <a:xfrm>
                    <a:off x="635" y="2803"/>
                    <a:ext cx="488"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Language</a:t>
                    </a:r>
                    <a:endParaRPr lang="en-US" altLang="en-US" b="1"/>
                  </a:p>
                </p:txBody>
              </p:sp>
              <p:sp>
                <p:nvSpPr>
                  <p:cNvPr id="43" name="Rectangle 82"/>
                  <p:cNvSpPr>
                    <a:spLocks noChangeArrowheads="1"/>
                  </p:cNvSpPr>
                  <p:nvPr/>
                </p:nvSpPr>
                <p:spPr bwMode="auto">
                  <a:xfrm>
                    <a:off x="480" y="2400"/>
                    <a:ext cx="753" cy="156"/>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44" name="Rectangle 83"/>
                  <p:cNvSpPr>
                    <a:spLocks noChangeArrowheads="1"/>
                  </p:cNvSpPr>
                  <p:nvPr/>
                </p:nvSpPr>
                <p:spPr bwMode="auto">
                  <a:xfrm>
                    <a:off x="541" y="2428"/>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grpSp>
            <p:nvGrpSpPr>
              <p:cNvPr id="14" name="Group 84"/>
              <p:cNvGrpSpPr>
                <a:grpSpLocks/>
              </p:cNvGrpSpPr>
              <p:nvPr/>
            </p:nvGrpSpPr>
            <p:grpSpPr bwMode="auto">
              <a:xfrm>
                <a:off x="1984" y="2721"/>
                <a:ext cx="775" cy="641"/>
                <a:chOff x="1984" y="2721"/>
                <a:chExt cx="775" cy="641"/>
              </a:xfrm>
            </p:grpSpPr>
            <p:sp>
              <p:nvSpPr>
                <p:cNvPr id="33" name="Rectangle 85"/>
                <p:cNvSpPr>
                  <a:spLocks noChangeArrowheads="1"/>
                </p:cNvSpPr>
                <p:nvPr/>
              </p:nvSpPr>
              <p:spPr bwMode="auto">
                <a:xfrm>
                  <a:off x="1984" y="2877"/>
                  <a:ext cx="751" cy="485"/>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34" name="Rectangle 86"/>
                <p:cNvSpPr>
                  <a:spLocks noChangeArrowheads="1"/>
                </p:cNvSpPr>
                <p:nvPr/>
              </p:nvSpPr>
              <p:spPr bwMode="auto">
                <a:xfrm>
                  <a:off x="2144" y="2992"/>
                  <a:ext cx="477"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Hardware</a:t>
                  </a:r>
                  <a:endParaRPr lang="en-US" altLang="en-US" b="1"/>
                </a:p>
              </p:txBody>
            </p:sp>
            <p:sp>
              <p:nvSpPr>
                <p:cNvPr id="35" name="Rectangle 87"/>
                <p:cNvSpPr>
                  <a:spLocks noChangeArrowheads="1"/>
                </p:cNvSpPr>
                <p:nvPr/>
              </p:nvSpPr>
              <p:spPr bwMode="auto">
                <a:xfrm>
                  <a:off x="2169" y="3124"/>
                  <a:ext cx="429"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Platform</a:t>
                  </a:r>
                  <a:endParaRPr lang="en-US" altLang="en-US" b="1"/>
                </a:p>
              </p:txBody>
            </p:sp>
            <p:sp>
              <p:nvSpPr>
                <p:cNvPr id="36" name="Rectangle 88"/>
                <p:cNvSpPr>
                  <a:spLocks noChangeArrowheads="1"/>
                </p:cNvSpPr>
                <p:nvPr/>
              </p:nvSpPr>
              <p:spPr bwMode="auto">
                <a:xfrm>
                  <a:off x="1984" y="2721"/>
                  <a:ext cx="751" cy="156"/>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37" name="Rectangle 89"/>
                <p:cNvSpPr>
                  <a:spLocks noChangeArrowheads="1"/>
                </p:cNvSpPr>
                <p:nvPr/>
              </p:nvSpPr>
              <p:spPr bwMode="auto">
                <a:xfrm>
                  <a:off x="2044" y="2747"/>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nvGrpSpPr>
              <p:cNvPr id="15" name="Group 90"/>
              <p:cNvGrpSpPr>
                <a:grpSpLocks/>
              </p:cNvGrpSpPr>
              <p:nvPr/>
            </p:nvGrpSpPr>
            <p:grpSpPr bwMode="auto">
              <a:xfrm>
                <a:off x="3480" y="3041"/>
                <a:ext cx="775" cy="641"/>
                <a:chOff x="3480" y="3041"/>
                <a:chExt cx="775" cy="641"/>
              </a:xfrm>
            </p:grpSpPr>
            <p:sp>
              <p:nvSpPr>
                <p:cNvPr id="28" name="Rectangle 91"/>
                <p:cNvSpPr>
                  <a:spLocks noChangeArrowheads="1"/>
                </p:cNvSpPr>
                <p:nvPr/>
              </p:nvSpPr>
              <p:spPr bwMode="auto">
                <a:xfrm>
                  <a:off x="3480" y="3197"/>
                  <a:ext cx="753" cy="485"/>
                </a:xfrm>
                <a:prstGeom prst="rect">
                  <a:avLst/>
                </a:prstGeom>
                <a:solidFill>
                  <a:srgbClr val="EFEFE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29" name="Rectangle 92"/>
                <p:cNvSpPr>
                  <a:spLocks noChangeArrowheads="1"/>
                </p:cNvSpPr>
                <p:nvPr/>
              </p:nvSpPr>
              <p:spPr bwMode="auto">
                <a:xfrm>
                  <a:off x="3677" y="3313"/>
                  <a:ext cx="402"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Chips &amp;</a:t>
                  </a:r>
                  <a:endParaRPr lang="en-US" altLang="en-US" b="1"/>
                </a:p>
              </p:txBody>
            </p:sp>
            <p:sp>
              <p:nvSpPr>
                <p:cNvPr id="30" name="Rectangle 93"/>
                <p:cNvSpPr>
                  <a:spLocks noChangeArrowheads="1"/>
                </p:cNvSpPr>
                <p:nvPr/>
              </p:nvSpPr>
              <p:spPr bwMode="auto">
                <a:xfrm>
                  <a:off x="3588" y="3444"/>
                  <a:ext cx="583"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A0"/>
                      </a:solidFill>
                    </a:rPr>
                    <a:t>Logic Gates</a:t>
                  </a:r>
                  <a:endParaRPr lang="en-US" altLang="en-US" b="1"/>
                </a:p>
              </p:txBody>
            </p:sp>
            <p:sp>
              <p:nvSpPr>
                <p:cNvPr id="31" name="Rectangle 94"/>
                <p:cNvSpPr>
                  <a:spLocks noChangeArrowheads="1"/>
                </p:cNvSpPr>
                <p:nvPr/>
              </p:nvSpPr>
              <p:spPr bwMode="auto">
                <a:xfrm>
                  <a:off x="3480" y="3041"/>
                  <a:ext cx="753" cy="156"/>
                </a:xfrm>
                <a:prstGeom prst="rect">
                  <a:avLst/>
                </a:prstGeom>
                <a:solidFill>
                  <a:srgbClr val="FFFFFF"/>
                </a:solidFill>
                <a:ln w="3175">
                  <a:solidFill>
                    <a:srgbClr val="000000"/>
                  </a:solidFill>
                  <a:miter lim="800000"/>
                  <a:headEnd/>
                  <a:tailEnd/>
                </a:ln>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32" name="Rectangle 95"/>
                <p:cNvSpPr>
                  <a:spLocks noChangeArrowheads="1"/>
                </p:cNvSpPr>
                <p:nvPr/>
              </p:nvSpPr>
              <p:spPr bwMode="auto">
                <a:xfrm>
                  <a:off x="3540" y="3067"/>
                  <a:ext cx="715" cy="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000">
                      <a:solidFill>
                        <a:srgbClr val="000000"/>
                      </a:solidFill>
                    </a:rPr>
                    <a:t>abstract interface</a:t>
                  </a:r>
                  <a:endParaRPr lang="en-US" altLang="en-US" b="1"/>
                </a:p>
              </p:txBody>
            </p:sp>
          </p:grpSp>
          <p:grpSp>
            <p:nvGrpSpPr>
              <p:cNvPr id="16" name="Group 96"/>
              <p:cNvGrpSpPr>
                <a:grpSpLocks/>
              </p:cNvGrpSpPr>
              <p:nvPr/>
            </p:nvGrpSpPr>
            <p:grpSpPr bwMode="auto">
              <a:xfrm>
                <a:off x="163" y="634"/>
                <a:ext cx="1589" cy="503"/>
                <a:chOff x="163" y="634"/>
                <a:chExt cx="1589" cy="503"/>
              </a:xfrm>
            </p:grpSpPr>
            <p:sp>
              <p:nvSpPr>
                <p:cNvPr id="17" name="Freeform 97"/>
                <p:cNvSpPr>
                  <a:spLocks/>
                </p:cNvSpPr>
                <p:nvPr/>
              </p:nvSpPr>
              <p:spPr bwMode="auto">
                <a:xfrm>
                  <a:off x="220" y="693"/>
                  <a:ext cx="748" cy="444"/>
                </a:xfrm>
                <a:custGeom>
                  <a:avLst/>
                  <a:gdLst>
                    <a:gd name="T0" fmla="*/ 67 w 748"/>
                    <a:gd name="T1" fmla="*/ 190 h 444"/>
                    <a:gd name="T2" fmla="*/ 7 w 748"/>
                    <a:gd name="T3" fmla="*/ 209 h 444"/>
                    <a:gd name="T4" fmla="*/ 79 w 748"/>
                    <a:gd name="T5" fmla="*/ 233 h 444"/>
                    <a:gd name="T6" fmla="*/ 20 w 748"/>
                    <a:gd name="T7" fmla="*/ 287 h 444"/>
                    <a:gd name="T8" fmla="*/ 97 w 748"/>
                    <a:gd name="T9" fmla="*/ 312 h 444"/>
                    <a:gd name="T10" fmla="*/ 53 w 748"/>
                    <a:gd name="T11" fmla="*/ 366 h 444"/>
                    <a:gd name="T12" fmla="*/ 152 w 748"/>
                    <a:gd name="T13" fmla="*/ 375 h 444"/>
                    <a:gd name="T14" fmla="*/ 167 w 748"/>
                    <a:gd name="T15" fmla="*/ 435 h 444"/>
                    <a:gd name="T16" fmla="*/ 254 w 748"/>
                    <a:gd name="T17" fmla="*/ 412 h 444"/>
                    <a:gd name="T18" fmla="*/ 316 w 748"/>
                    <a:gd name="T19" fmla="*/ 444 h 444"/>
                    <a:gd name="T20" fmla="*/ 365 w 748"/>
                    <a:gd name="T21" fmla="*/ 414 h 444"/>
                    <a:gd name="T22" fmla="*/ 415 w 748"/>
                    <a:gd name="T23" fmla="*/ 444 h 444"/>
                    <a:gd name="T24" fmla="*/ 458 w 748"/>
                    <a:gd name="T25" fmla="*/ 409 h 444"/>
                    <a:gd name="T26" fmla="*/ 523 w 748"/>
                    <a:gd name="T27" fmla="*/ 432 h 444"/>
                    <a:gd name="T28" fmla="*/ 582 w 748"/>
                    <a:gd name="T29" fmla="*/ 384 h 444"/>
                    <a:gd name="T30" fmla="*/ 690 w 748"/>
                    <a:gd name="T31" fmla="*/ 399 h 444"/>
                    <a:gd name="T32" fmla="*/ 662 w 748"/>
                    <a:gd name="T33" fmla="*/ 343 h 444"/>
                    <a:gd name="T34" fmla="*/ 737 w 748"/>
                    <a:gd name="T35" fmla="*/ 338 h 444"/>
                    <a:gd name="T36" fmla="*/ 686 w 748"/>
                    <a:gd name="T37" fmla="*/ 274 h 444"/>
                    <a:gd name="T38" fmla="*/ 748 w 748"/>
                    <a:gd name="T39" fmla="*/ 238 h 444"/>
                    <a:gd name="T40" fmla="*/ 668 w 748"/>
                    <a:gd name="T41" fmla="*/ 199 h 444"/>
                    <a:gd name="T42" fmla="*/ 714 w 748"/>
                    <a:gd name="T43" fmla="*/ 143 h 444"/>
                    <a:gd name="T44" fmla="*/ 629 w 748"/>
                    <a:gd name="T45" fmla="*/ 141 h 444"/>
                    <a:gd name="T46" fmla="*/ 662 w 748"/>
                    <a:gd name="T47" fmla="*/ 77 h 444"/>
                    <a:gd name="T48" fmla="*/ 556 w 748"/>
                    <a:gd name="T49" fmla="*/ 85 h 444"/>
                    <a:gd name="T50" fmla="*/ 549 w 748"/>
                    <a:gd name="T51" fmla="*/ 18 h 444"/>
                    <a:gd name="T52" fmla="*/ 441 w 748"/>
                    <a:gd name="T53" fmla="*/ 47 h 444"/>
                    <a:gd name="T54" fmla="*/ 402 w 748"/>
                    <a:gd name="T55" fmla="*/ 0 h 444"/>
                    <a:gd name="T56" fmla="*/ 334 w 748"/>
                    <a:gd name="T57" fmla="*/ 44 h 444"/>
                    <a:gd name="T58" fmla="*/ 267 w 748"/>
                    <a:gd name="T59" fmla="*/ 0 h 444"/>
                    <a:gd name="T60" fmla="*/ 226 w 748"/>
                    <a:gd name="T61" fmla="*/ 66 h 444"/>
                    <a:gd name="T62" fmla="*/ 154 w 748"/>
                    <a:gd name="T63" fmla="*/ 31 h 444"/>
                    <a:gd name="T64" fmla="*/ 156 w 748"/>
                    <a:gd name="T65" fmla="*/ 89 h 444"/>
                    <a:gd name="T66" fmla="*/ 63 w 748"/>
                    <a:gd name="T67" fmla="*/ 72 h 444"/>
                    <a:gd name="T68" fmla="*/ 85 w 748"/>
                    <a:gd name="T69" fmla="*/ 131 h 444"/>
                    <a:gd name="T70" fmla="*/ 0 w 748"/>
                    <a:gd name="T71" fmla="*/ 130 h 444"/>
                    <a:gd name="T72" fmla="*/ 67 w 748"/>
                    <a:gd name="T73" fmla="*/ 190 h 4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748"/>
                    <a:gd name="T112" fmla="*/ 0 h 444"/>
                    <a:gd name="T113" fmla="*/ 748 w 748"/>
                    <a:gd name="T114" fmla="*/ 444 h 4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748" h="444">
                      <a:moveTo>
                        <a:pt x="67" y="190"/>
                      </a:moveTo>
                      <a:lnTo>
                        <a:pt x="7" y="209"/>
                      </a:lnTo>
                      <a:lnTo>
                        <a:pt x="79" y="233"/>
                      </a:lnTo>
                      <a:lnTo>
                        <a:pt x="20" y="287"/>
                      </a:lnTo>
                      <a:lnTo>
                        <a:pt x="97" y="312"/>
                      </a:lnTo>
                      <a:lnTo>
                        <a:pt x="53" y="366"/>
                      </a:lnTo>
                      <a:lnTo>
                        <a:pt x="152" y="375"/>
                      </a:lnTo>
                      <a:lnTo>
                        <a:pt x="167" y="435"/>
                      </a:lnTo>
                      <a:lnTo>
                        <a:pt x="254" y="412"/>
                      </a:lnTo>
                      <a:lnTo>
                        <a:pt x="316" y="444"/>
                      </a:lnTo>
                      <a:lnTo>
                        <a:pt x="365" y="414"/>
                      </a:lnTo>
                      <a:lnTo>
                        <a:pt x="415" y="444"/>
                      </a:lnTo>
                      <a:lnTo>
                        <a:pt x="458" y="409"/>
                      </a:lnTo>
                      <a:lnTo>
                        <a:pt x="523" y="432"/>
                      </a:lnTo>
                      <a:lnTo>
                        <a:pt x="582" y="384"/>
                      </a:lnTo>
                      <a:lnTo>
                        <a:pt x="690" y="399"/>
                      </a:lnTo>
                      <a:lnTo>
                        <a:pt x="662" y="343"/>
                      </a:lnTo>
                      <a:lnTo>
                        <a:pt x="737" y="338"/>
                      </a:lnTo>
                      <a:lnTo>
                        <a:pt x="686" y="274"/>
                      </a:lnTo>
                      <a:lnTo>
                        <a:pt x="748" y="238"/>
                      </a:lnTo>
                      <a:lnTo>
                        <a:pt x="668" y="199"/>
                      </a:lnTo>
                      <a:lnTo>
                        <a:pt x="714" y="143"/>
                      </a:lnTo>
                      <a:lnTo>
                        <a:pt x="629" y="141"/>
                      </a:lnTo>
                      <a:lnTo>
                        <a:pt x="662" y="77"/>
                      </a:lnTo>
                      <a:lnTo>
                        <a:pt x="556" y="85"/>
                      </a:lnTo>
                      <a:lnTo>
                        <a:pt x="549" y="18"/>
                      </a:lnTo>
                      <a:lnTo>
                        <a:pt x="441" y="47"/>
                      </a:lnTo>
                      <a:lnTo>
                        <a:pt x="402" y="0"/>
                      </a:lnTo>
                      <a:lnTo>
                        <a:pt x="334" y="44"/>
                      </a:lnTo>
                      <a:lnTo>
                        <a:pt x="267" y="0"/>
                      </a:lnTo>
                      <a:lnTo>
                        <a:pt x="226" y="66"/>
                      </a:lnTo>
                      <a:lnTo>
                        <a:pt x="154" y="31"/>
                      </a:lnTo>
                      <a:lnTo>
                        <a:pt x="156" y="89"/>
                      </a:lnTo>
                      <a:lnTo>
                        <a:pt x="63" y="72"/>
                      </a:lnTo>
                      <a:lnTo>
                        <a:pt x="85" y="131"/>
                      </a:lnTo>
                      <a:lnTo>
                        <a:pt x="0" y="130"/>
                      </a:lnTo>
                      <a:lnTo>
                        <a:pt x="67" y="19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 name="Freeform 98"/>
                <p:cNvSpPr>
                  <a:spLocks/>
                </p:cNvSpPr>
                <p:nvPr/>
              </p:nvSpPr>
              <p:spPr bwMode="auto">
                <a:xfrm>
                  <a:off x="220" y="693"/>
                  <a:ext cx="748" cy="444"/>
                </a:xfrm>
                <a:custGeom>
                  <a:avLst/>
                  <a:gdLst>
                    <a:gd name="T0" fmla="*/ 67 w 748"/>
                    <a:gd name="T1" fmla="*/ 190 h 444"/>
                    <a:gd name="T2" fmla="*/ 7 w 748"/>
                    <a:gd name="T3" fmla="*/ 209 h 444"/>
                    <a:gd name="T4" fmla="*/ 79 w 748"/>
                    <a:gd name="T5" fmla="*/ 233 h 444"/>
                    <a:gd name="T6" fmla="*/ 20 w 748"/>
                    <a:gd name="T7" fmla="*/ 287 h 444"/>
                    <a:gd name="T8" fmla="*/ 97 w 748"/>
                    <a:gd name="T9" fmla="*/ 312 h 444"/>
                    <a:gd name="T10" fmla="*/ 53 w 748"/>
                    <a:gd name="T11" fmla="*/ 366 h 444"/>
                    <a:gd name="T12" fmla="*/ 152 w 748"/>
                    <a:gd name="T13" fmla="*/ 375 h 444"/>
                    <a:gd name="T14" fmla="*/ 167 w 748"/>
                    <a:gd name="T15" fmla="*/ 435 h 444"/>
                    <a:gd name="T16" fmla="*/ 254 w 748"/>
                    <a:gd name="T17" fmla="*/ 412 h 444"/>
                    <a:gd name="T18" fmla="*/ 316 w 748"/>
                    <a:gd name="T19" fmla="*/ 444 h 444"/>
                    <a:gd name="T20" fmla="*/ 365 w 748"/>
                    <a:gd name="T21" fmla="*/ 414 h 444"/>
                    <a:gd name="T22" fmla="*/ 415 w 748"/>
                    <a:gd name="T23" fmla="*/ 444 h 444"/>
                    <a:gd name="T24" fmla="*/ 458 w 748"/>
                    <a:gd name="T25" fmla="*/ 409 h 444"/>
                    <a:gd name="T26" fmla="*/ 523 w 748"/>
                    <a:gd name="T27" fmla="*/ 432 h 444"/>
                    <a:gd name="T28" fmla="*/ 582 w 748"/>
                    <a:gd name="T29" fmla="*/ 384 h 444"/>
                    <a:gd name="T30" fmla="*/ 690 w 748"/>
                    <a:gd name="T31" fmla="*/ 399 h 444"/>
                    <a:gd name="T32" fmla="*/ 662 w 748"/>
                    <a:gd name="T33" fmla="*/ 343 h 444"/>
                    <a:gd name="T34" fmla="*/ 737 w 748"/>
                    <a:gd name="T35" fmla="*/ 338 h 444"/>
                    <a:gd name="T36" fmla="*/ 686 w 748"/>
                    <a:gd name="T37" fmla="*/ 274 h 444"/>
                    <a:gd name="T38" fmla="*/ 748 w 748"/>
                    <a:gd name="T39" fmla="*/ 238 h 444"/>
                    <a:gd name="T40" fmla="*/ 668 w 748"/>
                    <a:gd name="T41" fmla="*/ 199 h 444"/>
                    <a:gd name="T42" fmla="*/ 714 w 748"/>
                    <a:gd name="T43" fmla="*/ 143 h 444"/>
                    <a:gd name="T44" fmla="*/ 629 w 748"/>
                    <a:gd name="T45" fmla="*/ 141 h 444"/>
                    <a:gd name="T46" fmla="*/ 662 w 748"/>
                    <a:gd name="T47" fmla="*/ 77 h 444"/>
                    <a:gd name="T48" fmla="*/ 556 w 748"/>
                    <a:gd name="T49" fmla="*/ 85 h 444"/>
                    <a:gd name="T50" fmla="*/ 549 w 748"/>
                    <a:gd name="T51" fmla="*/ 18 h 444"/>
                    <a:gd name="T52" fmla="*/ 441 w 748"/>
                    <a:gd name="T53" fmla="*/ 47 h 444"/>
                    <a:gd name="T54" fmla="*/ 402 w 748"/>
                    <a:gd name="T55" fmla="*/ 0 h 444"/>
                    <a:gd name="T56" fmla="*/ 334 w 748"/>
                    <a:gd name="T57" fmla="*/ 44 h 444"/>
                    <a:gd name="T58" fmla="*/ 267 w 748"/>
                    <a:gd name="T59" fmla="*/ 0 h 444"/>
                    <a:gd name="T60" fmla="*/ 226 w 748"/>
                    <a:gd name="T61" fmla="*/ 66 h 444"/>
                    <a:gd name="T62" fmla="*/ 154 w 748"/>
                    <a:gd name="T63" fmla="*/ 31 h 444"/>
                    <a:gd name="T64" fmla="*/ 156 w 748"/>
                    <a:gd name="T65" fmla="*/ 89 h 444"/>
                    <a:gd name="T66" fmla="*/ 63 w 748"/>
                    <a:gd name="T67" fmla="*/ 72 h 444"/>
                    <a:gd name="T68" fmla="*/ 85 w 748"/>
                    <a:gd name="T69" fmla="*/ 131 h 444"/>
                    <a:gd name="T70" fmla="*/ 0 w 748"/>
                    <a:gd name="T71" fmla="*/ 130 h 444"/>
                    <a:gd name="T72" fmla="*/ 67 w 748"/>
                    <a:gd name="T73" fmla="*/ 190 h 4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748"/>
                    <a:gd name="T112" fmla="*/ 0 h 444"/>
                    <a:gd name="T113" fmla="*/ 748 w 748"/>
                    <a:gd name="T114" fmla="*/ 444 h 4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748" h="444">
                      <a:moveTo>
                        <a:pt x="67" y="190"/>
                      </a:moveTo>
                      <a:lnTo>
                        <a:pt x="7" y="209"/>
                      </a:lnTo>
                      <a:lnTo>
                        <a:pt x="79" y="233"/>
                      </a:lnTo>
                      <a:lnTo>
                        <a:pt x="20" y="287"/>
                      </a:lnTo>
                      <a:lnTo>
                        <a:pt x="97" y="312"/>
                      </a:lnTo>
                      <a:lnTo>
                        <a:pt x="53" y="366"/>
                      </a:lnTo>
                      <a:lnTo>
                        <a:pt x="152" y="375"/>
                      </a:lnTo>
                      <a:lnTo>
                        <a:pt x="167" y="435"/>
                      </a:lnTo>
                      <a:lnTo>
                        <a:pt x="254" y="412"/>
                      </a:lnTo>
                      <a:lnTo>
                        <a:pt x="316" y="444"/>
                      </a:lnTo>
                      <a:lnTo>
                        <a:pt x="365" y="414"/>
                      </a:lnTo>
                      <a:lnTo>
                        <a:pt x="415" y="444"/>
                      </a:lnTo>
                      <a:lnTo>
                        <a:pt x="458" y="409"/>
                      </a:lnTo>
                      <a:lnTo>
                        <a:pt x="523" y="432"/>
                      </a:lnTo>
                      <a:lnTo>
                        <a:pt x="582" y="384"/>
                      </a:lnTo>
                      <a:lnTo>
                        <a:pt x="690" y="399"/>
                      </a:lnTo>
                      <a:lnTo>
                        <a:pt x="662" y="343"/>
                      </a:lnTo>
                      <a:lnTo>
                        <a:pt x="737" y="338"/>
                      </a:lnTo>
                      <a:lnTo>
                        <a:pt x="686" y="274"/>
                      </a:lnTo>
                      <a:lnTo>
                        <a:pt x="748" y="238"/>
                      </a:lnTo>
                      <a:lnTo>
                        <a:pt x="668" y="199"/>
                      </a:lnTo>
                      <a:lnTo>
                        <a:pt x="714" y="143"/>
                      </a:lnTo>
                      <a:lnTo>
                        <a:pt x="629" y="141"/>
                      </a:lnTo>
                      <a:lnTo>
                        <a:pt x="662" y="77"/>
                      </a:lnTo>
                      <a:lnTo>
                        <a:pt x="556" y="85"/>
                      </a:lnTo>
                      <a:lnTo>
                        <a:pt x="549" y="18"/>
                      </a:lnTo>
                      <a:lnTo>
                        <a:pt x="441" y="47"/>
                      </a:lnTo>
                      <a:lnTo>
                        <a:pt x="402" y="0"/>
                      </a:lnTo>
                      <a:lnTo>
                        <a:pt x="334" y="44"/>
                      </a:lnTo>
                      <a:lnTo>
                        <a:pt x="267" y="0"/>
                      </a:lnTo>
                      <a:lnTo>
                        <a:pt x="226" y="66"/>
                      </a:lnTo>
                      <a:lnTo>
                        <a:pt x="154" y="31"/>
                      </a:lnTo>
                      <a:lnTo>
                        <a:pt x="156" y="89"/>
                      </a:lnTo>
                      <a:lnTo>
                        <a:pt x="63" y="72"/>
                      </a:lnTo>
                      <a:lnTo>
                        <a:pt x="85" y="131"/>
                      </a:lnTo>
                      <a:lnTo>
                        <a:pt x="0" y="130"/>
                      </a:lnTo>
                      <a:lnTo>
                        <a:pt x="67" y="190"/>
                      </a:lnTo>
                    </a:path>
                  </a:pathLst>
                </a:custGeom>
                <a:noFill/>
                <a:ln w="31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19" name="Freeform 99"/>
                <p:cNvSpPr>
                  <a:spLocks/>
                </p:cNvSpPr>
                <p:nvPr/>
              </p:nvSpPr>
              <p:spPr bwMode="auto">
                <a:xfrm>
                  <a:off x="163" y="634"/>
                  <a:ext cx="748" cy="445"/>
                </a:xfrm>
                <a:custGeom>
                  <a:avLst/>
                  <a:gdLst>
                    <a:gd name="T0" fmla="*/ 67 w 748"/>
                    <a:gd name="T1" fmla="*/ 192 h 445"/>
                    <a:gd name="T2" fmla="*/ 5 w 748"/>
                    <a:gd name="T3" fmla="*/ 210 h 445"/>
                    <a:gd name="T4" fmla="*/ 77 w 748"/>
                    <a:gd name="T5" fmla="*/ 235 h 445"/>
                    <a:gd name="T6" fmla="*/ 18 w 748"/>
                    <a:gd name="T7" fmla="*/ 289 h 445"/>
                    <a:gd name="T8" fmla="*/ 97 w 748"/>
                    <a:gd name="T9" fmla="*/ 314 h 445"/>
                    <a:gd name="T10" fmla="*/ 53 w 748"/>
                    <a:gd name="T11" fmla="*/ 366 h 445"/>
                    <a:gd name="T12" fmla="*/ 152 w 748"/>
                    <a:gd name="T13" fmla="*/ 376 h 445"/>
                    <a:gd name="T14" fmla="*/ 167 w 748"/>
                    <a:gd name="T15" fmla="*/ 437 h 445"/>
                    <a:gd name="T16" fmla="*/ 252 w 748"/>
                    <a:gd name="T17" fmla="*/ 414 h 445"/>
                    <a:gd name="T18" fmla="*/ 316 w 748"/>
                    <a:gd name="T19" fmla="*/ 445 h 445"/>
                    <a:gd name="T20" fmla="*/ 363 w 748"/>
                    <a:gd name="T21" fmla="*/ 415 h 445"/>
                    <a:gd name="T22" fmla="*/ 413 w 748"/>
                    <a:gd name="T23" fmla="*/ 445 h 445"/>
                    <a:gd name="T24" fmla="*/ 458 w 748"/>
                    <a:gd name="T25" fmla="*/ 409 h 445"/>
                    <a:gd name="T26" fmla="*/ 523 w 748"/>
                    <a:gd name="T27" fmla="*/ 434 h 445"/>
                    <a:gd name="T28" fmla="*/ 582 w 748"/>
                    <a:gd name="T29" fmla="*/ 386 h 445"/>
                    <a:gd name="T30" fmla="*/ 689 w 748"/>
                    <a:gd name="T31" fmla="*/ 401 h 445"/>
                    <a:gd name="T32" fmla="*/ 662 w 748"/>
                    <a:gd name="T33" fmla="*/ 345 h 445"/>
                    <a:gd name="T34" fmla="*/ 735 w 748"/>
                    <a:gd name="T35" fmla="*/ 338 h 445"/>
                    <a:gd name="T36" fmla="*/ 685 w 748"/>
                    <a:gd name="T37" fmla="*/ 274 h 445"/>
                    <a:gd name="T38" fmla="*/ 748 w 748"/>
                    <a:gd name="T39" fmla="*/ 240 h 445"/>
                    <a:gd name="T40" fmla="*/ 667 w 748"/>
                    <a:gd name="T41" fmla="*/ 200 h 445"/>
                    <a:gd name="T42" fmla="*/ 712 w 748"/>
                    <a:gd name="T43" fmla="*/ 144 h 445"/>
                    <a:gd name="T44" fmla="*/ 627 w 748"/>
                    <a:gd name="T45" fmla="*/ 141 h 445"/>
                    <a:gd name="T46" fmla="*/ 662 w 748"/>
                    <a:gd name="T47" fmla="*/ 77 h 445"/>
                    <a:gd name="T48" fmla="*/ 556 w 748"/>
                    <a:gd name="T49" fmla="*/ 85 h 445"/>
                    <a:gd name="T50" fmla="*/ 549 w 748"/>
                    <a:gd name="T51" fmla="*/ 19 h 445"/>
                    <a:gd name="T52" fmla="*/ 441 w 748"/>
                    <a:gd name="T53" fmla="*/ 49 h 445"/>
                    <a:gd name="T54" fmla="*/ 402 w 748"/>
                    <a:gd name="T55" fmla="*/ 0 h 445"/>
                    <a:gd name="T56" fmla="*/ 333 w 748"/>
                    <a:gd name="T57" fmla="*/ 44 h 445"/>
                    <a:gd name="T58" fmla="*/ 267 w 748"/>
                    <a:gd name="T59" fmla="*/ 0 h 445"/>
                    <a:gd name="T60" fmla="*/ 226 w 748"/>
                    <a:gd name="T61" fmla="*/ 67 h 445"/>
                    <a:gd name="T62" fmla="*/ 152 w 748"/>
                    <a:gd name="T63" fmla="*/ 31 h 445"/>
                    <a:gd name="T64" fmla="*/ 155 w 748"/>
                    <a:gd name="T65" fmla="*/ 90 h 445"/>
                    <a:gd name="T66" fmla="*/ 62 w 748"/>
                    <a:gd name="T67" fmla="*/ 72 h 445"/>
                    <a:gd name="T68" fmla="*/ 85 w 748"/>
                    <a:gd name="T69" fmla="*/ 133 h 445"/>
                    <a:gd name="T70" fmla="*/ 0 w 748"/>
                    <a:gd name="T71" fmla="*/ 129 h 445"/>
                    <a:gd name="T72" fmla="*/ 67 w 748"/>
                    <a:gd name="T73" fmla="*/ 192 h 445"/>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748"/>
                    <a:gd name="T112" fmla="*/ 0 h 445"/>
                    <a:gd name="T113" fmla="*/ 748 w 748"/>
                    <a:gd name="T114" fmla="*/ 445 h 445"/>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748" h="445">
                      <a:moveTo>
                        <a:pt x="67" y="192"/>
                      </a:moveTo>
                      <a:lnTo>
                        <a:pt x="5" y="210"/>
                      </a:lnTo>
                      <a:lnTo>
                        <a:pt x="77" y="235"/>
                      </a:lnTo>
                      <a:lnTo>
                        <a:pt x="18" y="289"/>
                      </a:lnTo>
                      <a:lnTo>
                        <a:pt x="97" y="314"/>
                      </a:lnTo>
                      <a:lnTo>
                        <a:pt x="53" y="366"/>
                      </a:lnTo>
                      <a:lnTo>
                        <a:pt x="152" y="376"/>
                      </a:lnTo>
                      <a:lnTo>
                        <a:pt x="167" y="437"/>
                      </a:lnTo>
                      <a:lnTo>
                        <a:pt x="252" y="414"/>
                      </a:lnTo>
                      <a:lnTo>
                        <a:pt x="316" y="445"/>
                      </a:lnTo>
                      <a:lnTo>
                        <a:pt x="363" y="415"/>
                      </a:lnTo>
                      <a:lnTo>
                        <a:pt x="413" y="445"/>
                      </a:lnTo>
                      <a:lnTo>
                        <a:pt x="458" y="409"/>
                      </a:lnTo>
                      <a:lnTo>
                        <a:pt x="523" y="434"/>
                      </a:lnTo>
                      <a:lnTo>
                        <a:pt x="582" y="386"/>
                      </a:lnTo>
                      <a:lnTo>
                        <a:pt x="689" y="401"/>
                      </a:lnTo>
                      <a:lnTo>
                        <a:pt x="662" y="345"/>
                      </a:lnTo>
                      <a:lnTo>
                        <a:pt x="735" y="338"/>
                      </a:lnTo>
                      <a:lnTo>
                        <a:pt x="685" y="274"/>
                      </a:lnTo>
                      <a:lnTo>
                        <a:pt x="748" y="240"/>
                      </a:lnTo>
                      <a:lnTo>
                        <a:pt x="667" y="200"/>
                      </a:lnTo>
                      <a:lnTo>
                        <a:pt x="712" y="144"/>
                      </a:lnTo>
                      <a:lnTo>
                        <a:pt x="627" y="141"/>
                      </a:lnTo>
                      <a:lnTo>
                        <a:pt x="662" y="77"/>
                      </a:lnTo>
                      <a:lnTo>
                        <a:pt x="556" y="85"/>
                      </a:lnTo>
                      <a:lnTo>
                        <a:pt x="549" y="19"/>
                      </a:lnTo>
                      <a:lnTo>
                        <a:pt x="441" y="49"/>
                      </a:lnTo>
                      <a:lnTo>
                        <a:pt x="402" y="0"/>
                      </a:lnTo>
                      <a:lnTo>
                        <a:pt x="333" y="44"/>
                      </a:lnTo>
                      <a:lnTo>
                        <a:pt x="267" y="0"/>
                      </a:lnTo>
                      <a:lnTo>
                        <a:pt x="226" y="67"/>
                      </a:lnTo>
                      <a:lnTo>
                        <a:pt x="152" y="31"/>
                      </a:lnTo>
                      <a:lnTo>
                        <a:pt x="155" y="90"/>
                      </a:lnTo>
                      <a:lnTo>
                        <a:pt x="62" y="72"/>
                      </a:lnTo>
                      <a:lnTo>
                        <a:pt x="85" y="133"/>
                      </a:lnTo>
                      <a:lnTo>
                        <a:pt x="0" y="129"/>
                      </a:lnTo>
                      <a:lnTo>
                        <a:pt x="67" y="192"/>
                      </a:lnTo>
                      <a:close/>
                    </a:path>
                  </a:pathLst>
                </a:custGeom>
                <a:solidFill>
                  <a:srgbClr val="FFFF00"/>
                </a:solidFill>
                <a:ln w="3175">
                  <a:solidFill>
                    <a:srgbClr val="000000"/>
                  </a:solidFill>
                  <a:round/>
                  <a:headEnd/>
                  <a:tailEnd/>
                </a:ln>
              </p:spPr>
              <p:txBody>
                <a:bodyPr/>
                <a:lstStyle/>
                <a:p>
                  <a:endParaRPr lang="en-GB"/>
                </a:p>
              </p:txBody>
            </p:sp>
            <p:sp>
              <p:nvSpPr>
                <p:cNvPr id="20" name="Rectangle 100"/>
                <p:cNvSpPr>
                  <a:spLocks noChangeArrowheads="1"/>
                </p:cNvSpPr>
                <p:nvPr/>
              </p:nvSpPr>
              <p:spPr bwMode="auto">
                <a:xfrm>
                  <a:off x="389" y="741"/>
                  <a:ext cx="366"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Human</a:t>
                  </a:r>
                  <a:endParaRPr lang="en-US" altLang="en-US" b="1"/>
                </a:p>
              </p:txBody>
            </p:sp>
            <p:sp>
              <p:nvSpPr>
                <p:cNvPr id="21" name="Rectangle 101"/>
                <p:cNvSpPr>
                  <a:spLocks noChangeArrowheads="1"/>
                </p:cNvSpPr>
                <p:nvPr/>
              </p:nvSpPr>
              <p:spPr bwMode="auto">
                <a:xfrm>
                  <a:off x="363" y="856"/>
                  <a:ext cx="420"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Thought</a:t>
                  </a:r>
                  <a:endParaRPr lang="en-US" altLang="en-US" b="1"/>
                </a:p>
              </p:txBody>
            </p:sp>
            <p:sp>
              <p:nvSpPr>
                <p:cNvPr id="22" name="Rectangle 102"/>
                <p:cNvSpPr>
                  <a:spLocks noChangeArrowheads="1"/>
                </p:cNvSpPr>
                <p:nvPr/>
              </p:nvSpPr>
              <p:spPr bwMode="auto">
                <a:xfrm>
                  <a:off x="962" y="673"/>
                  <a:ext cx="771" cy="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endParaRPr lang="en-US" altLang="en-US"/>
                </a:p>
              </p:txBody>
            </p:sp>
            <p:sp>
              <p:nvSpPr>
                <p:cNvPr id="23" name="Rectangle 103"/>
                <p:cNvSpPr>
                  <a:spLocks noChangeArrowheads="1"/>
                </p:cNvSpPr>
                <p:nvPr/>
              </p:nvSpPr>
              <p:spPr bwMode="auto">
                <a:xfrm>
                  <a:off x="990" y="696"/>
                  <a:ext cx="754" cy="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200" b="1">
                      <a:solidFill>
                        <a:srgbClr val="000000"/>
                      </a:solidFill>
                    </a:rPr>
                    <a:t>Abstract design</a:t>
                  </a:r>
                  <a:endParaRPr lang="en-US" altLang="en-US" b="1"/>
                </a:p>
              </p:txBody>
            </p:sp>
            <p:sp>
              <p:nvSpPr>
                <p:cNvPr id="24" name="Freeform 104"/>
                <p:cNvSpPr>
                  <a:spLocks/>
                </p:cNvSpPr>
                <p:nvPr/>
              </p:nvSpPr>
              <p:spPr bwMode="auto">
                <a:xfrm>
                  <a:off x="942" y="936"/>
                  <a:ext cx="578" cy="95"/>
                </a:xfrm>
                <a:custGeom>
                  <a:avLst/>
                  <a:gdLst>
                    <a:gd name="T0" fmla="*/ 0 w 578"/>
                    <a:gd name="T1" fmla="*/ 48 h 95"/>
                    <a:gd name="T2" fmla="*/ 4 w 578"/>
                    <a:gd name="T3" fmla="*/ 41 h 95"/>
                    <a:gd name="T4" fmla="*/ 13 w 578"/>
                    <a:gd name="T5" fmla="*/ 33 h 95"/>
                    <a:gd name="T6" fmla="*/ 28 w 578"/>
                    <a:gd name="T7" fmla="*/ 26 h 95"/>
                    <a:gd name="T8" fmla="*/ 51 w 578"/>
                    <a:gd name="T9" fmla="*/ 20 h 95"/>
                    <a:gd name="T10" fmla="*/ 77 w 578"/>
                    <a:gd name="T11" fmla="*/ 15 h 95"/>
                    <a:gd name="T12" fmla="*/ 108 w 578"/>
                    <a:gd name="T13" fmla="*/ 10 h 95"/>
                    <a:gd name="T14" fmla="*/ 144 w 578"/>
                    <a:gd name="T15" fmla="*/ 5 h 95"/>
                    <a:gd name="T16" fmla="*/ 183 w 578"/>
                    <a:gd name="T17" fmla="*/ 2 h 95"/>
                    <a:gd name="T18" fmla="*/ 226 w 578"/>
                    <a:gd name="T19" fmla="*/ 0 h 95"/>
                    <a:gd name="T20" fmla="*/ 268 w 578"/>
                    <a:gd name="T21" fmla="*/ 0 h 95"/>
                    <a:gd name="T22" fmla="*/ 311 w 578"/>
                    <a:gd name="T23" fmla="*/ 0 h 95"/>
                    <a:gd name="T24" fmla="*/ 353 w 578"/>
                    <a:gd name="T25" fmla="*/ 0 h 95"/>
                    <a:gd name="T26" fmla="*/ 395 w 578"/>
                    <a:gd name="T27" fmla="*/ 2 h 95"/>
                    <a:gd name="T28" fmla="*/ 435 w 578"/>
                    <a:gd name="T29" fmla="*/ 5 h 95"/>
                    <a:gd name="T30" fmla="*/ 469 w 578"/>
                    <a:gd name="T31" fmla="*/ 10 h 95"/>
                    <a:gd name="T32" fmla="*/ 502 w 578"/>
                    <a:gd name="T33" fmla="*/ 15 h 95"/>
                    <a:gd name="T34" fmla="*/ 528 w 578"/>
                    <a:gd name="T35" fmla="*/ 20 h 95"/>
                    <a:gd name="T36" fmla="*/ 551 w 578"/>
                    <a:gd name="T37" fmla="*/ 26 h 95"/>
                    <a:gd name="T38" fmla="*/ 565 w 578"/>
                    <a:gd name="T39" fmla="*/ 33 h 95"/>
                    <a:gd name="T40" fmla="*/ 575 w 578"/>
                    <a:gd name="T41" fmla="*/ 41 h 95"/>
                    <a:gd name="T42" fmla="*/ 578 w 578"/>
                    <a:gd name="T43" fmla="*/ 48 h 95"/>
                    <a:gd name="T44" fmla="*/ 575 w 578"/>
                    <a:gd name="T45" fmla="*/ 54 h 95"/>
                    <a:gd name="T46" fmla="*/ 565 w 578"/>
                    <a:gd name="T47" fmla="*/ 62 h 95"/>
                    <a:gd name="T48" fmla="*/ 551 w 578"/>
                    <a:gd name="T49" fmla="*/ 69 h 95"/>
                    <a:gd name="T50" fmla="*/ 528 w 578"/>
                    <a:gd name="T51" fmla="*/ 76 h 95"/>
                    <a:gd name="T52" fmla="*/ 502 w 578"/>
                    <a:gd name="T53" fmla="*/ 81 h 95"/>
                    <a:gd name="T54" fmla="*/ 469 w 578"/>
                    <a:gd name="T55" fmla="*/ 85 h 95"/>
                    <a:gd name="T56" fmla="*/ 435 w 578"/>
                    <a:gd name="T57" fmla="*/ 90 h 95"/>
                    <a:gd name="T58" fmla="*/ 395 w 578"/>
                    <a:gd name="T59" fmla="*/ 92 h 95"/>
                    <a:gd name="T60" fmla="*/ 353 w 578"/>
                    <a:gd name="T61" fmla="*/ 95 h 95"/>
                    <a:gd name="T62" fmla="*/ 311 w 578"/>
                    <a:gd name="T63" fmla="*/ 95 h 95"/>
                    <a:gd name="T64" fmla="*/ 268 w 578"/>
                    <a:gd name="T65" fmla="*/ 95 h 95"/>
                    <a:gd name="T66" fmla="*/ 226 w 578"/>
                    <a:gd name="T67" fmla="*/ 95 h 95"/>
                    <a:gd name="T68" fmla="*/ 183 w 578"/>
                    <a:gd name="T69" fmla="*/ 92 h 95"/>
                    <a:gd name="T70" fmla="*/ 144 w 578"/>
                    <a:gd name="T71" fmla="*/ 90 h 95"/>
                    <a:gd name="T72" fmla="*/ 108 w 578"/>
                    <a:gd name="T73" fmla="*/ 85 h 95"/>
                    <a:gd name="T74" fmla="*/ 77 w 578"/>
                    <a:gd name="T75" fmla="*/ 81 h 95"/>
                    <a:gd name="T76" fmla="*/ 51 w 578"/>
                    <a:gd name="T77" fmla="*/ 76 h 95"/>
                    <a:gd name="T78" fmla="*/ 28 w 578"/>
                    <a:gd name="T79" fmla="*/ 69 h 95"/>
                    <a:gd name="T80" fmla="*/ 13 w 578"/>
                    <a:gd name="T81" fmla="*/ 62 h 95"/>
                    <a:gd name="T82" fmla="*/ 4 w 578"/>
                    <a:gd name="T83" fmla="*/ 54 h 95"/>
                    <a:gd name="T84" fmla="*/ 0 w 578"/>
                    <a:gd name="T85" fmla="*/ 48 h 9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578"/>
                    <a:gd name="T130" fmla="*/ 0 h 95"/>
                    <a:gd name="T131" fmla="*/ 578 w 578"/>
                    <a:gd name="T132" fmla="*/ 95 h 95"/>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578" h="95">
                      <a:moveTo>
                        <a:pt x="0" y="48"/>
                      </a:moveTo>
                      <a:lnTo>
                        <a:pt x="4" y="41"/>
                      </a:lnTo>
                      <a:lnTo>
                        <a:pt x="13" y="33"/>
                      </a:lnTo>
                      <a:lnTo>
                        <a:pt x="28" y="26"/>
                      </a:lnTo>
                      <a:lnTo>
                        <a:pt x="51" y="20"/>
                      </a:lnTo>
                      <a:lnTo>
                        <a:pt x="77" y="15"/>
                      </a:lnTo>
                      <a:lnTo>
                        <a:pt x="108" y="10"/>
                      </a:lnTo>
                      <a:lnTo>
                        <a:pt x="144" y="5"/>
                      </a:lnTo>
                      <a:lnTo>
                        <a:pt x="183" y="2"/>
                      </a:lnTo>
                      <a:lnTo>
                        <a:pt x="226" y="0"/>
                      </a:lnTo>
                      <a:lnTo>
                        <a:pt x="268" y="0"/>
                      </a:lnTo>
                      <a:lnTo>
                        <a:pt x="311" y="0"/>
                      </a:lnTo>
                      <a:lnTo>
                        <a:pt x="353" y="0"/>
                      </a:lnTo>
                      <a:lnTo>
                        <a:pt x="395" y="2"/>
                      </a:lnTo>
                      <a:lnTo>
                        <a:pt x="435" y="5"/>
                      </a:lnTo>
                      <a:lnTo>
                        <a:pt x="469" y="10"/>
                      </a:lnTo>
                      <a:lnTo>
                        <a:pt x="502" y="15"/>
                      </a:lnTo>
                      <a:lnTo>
                        <a:pt x="528" y="20"/>
                      </a:lnTo>
                      <a:lnTo>
                        <a:pt x="551" y="26"/>
                      </a:lnTo>
                      <a:lnTo>
                        <a:pt x="565" y="33"/>
                      </a:lnTo>
                      <a:lnTo>
                        <a:pt x="575" y="41"/>
                      </a:lnTo>
                      <a:lnTo>
                        <a:pt x="578" y="48"/>
                      </a:lnTo>
                      <a:lnTo>
                        <a:pt x="575" y="54"/>
                      </a:lnTo>
                      <a:lnTo>
                        <a:pt x="565" y="62"/>
                      </a:lnTo>
                      <a:lnTo>
                        <a:pt x="551" y="69"/>
                      </a:lnTo>
                      <a:lnTo>
                        <a:pt x="528" y="76"/>
                      </a:lnTo>
                      <a:lnTo>
                        <a:pt x="502" y="81"/>
                      </a:lnTo>
                      <a:lnTo>
                        <a:pt x="469" y="85"/>
                      </a:lnTo>
                      <a:lnTo>
                        <a:pt x="435" y="90"/>
                      </a:lnTo>
                      <a:lnTo>
                        <a:pt x="395" y="92"/>
                      </a:lnTo>
                      <a:lnTo>
                        <a:pt x="353" y="95"/>
                      </a:lnTo>
                      <a:lnTo>
                        <a:pt x="311" y="95"/>
                      </a:lnTo>
                      <a:lnTo>
                        <a:pt x="268" y="95"/>
                      </a:lnTo>
                      <a:lnTo>
                        <a:pt x="226" y="95"/>
                      </a:lnTo>
                      <a:lnTo>
                        <a:pt x="183" y="92"/>
                      </a:lnTo>
                      <a:lnTo>
                        <a:pt x="144" y="90"/>
                      </a:lnTo>
                      <a:lnTo>
                        <a:pt x="108" y="85"/>
                      </a:lnTo>
                      <a:lnTo>
                        <a:pt x="77" y="81"/>
                      </a:lnTo>
                      <a:lnTo>
                        <a:pt x="51" y="76"/>
                      </a:lnTo>
                      <a:lnTo>
                        <a:pt x="28" y="69"/>
                      </a:lnTo>
                      <a:lnTo>
                        <a:pt x="13" y="62"/>
                      </a:lnTo>
                      <a:lnTo>
                        <a:pt x="4" y="54"/>
                      </a:lnTo>
                      <a:lnTo>
                        <a:pt x="0" y="4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 name="Rectangle 105"/>
                <p:cNvSpPr>
                  <a:spLocks noChangeArrowheads="1"/>
                </p:cNvSpPr>
                <p:nvPr/>
              </p:nvSpPr>
              <p:spPr bwMode="auto">
                <a:xfrm>
                  <a:off x="1009" y="941"/>
                  <a:ext cx="498" cy="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900">
                      <a:solidFill>
                        <a:srgbClr val="000000"/>
                      </a:solidFill>
                    </a:rPr>
                    <a:t>Chapters 9, 12</a:t>
                  </a:r>
                  <a:endParaRPr lang="en-US" altLang="en-US" b="1"/>
                </a:p>
              </p:txBody>
            </p:sp>
            <p:sp>
              <p:nvSpPr>
                <p:cNvPr id="26" name="Line 106"/>
                <p:cNvSpPr>
                  <a:spLocks noChangeShapeType="1"/>
                </p:cNvSpPr>
                <p:nvPr/>
              </p:nvSpPr>
              <p:spPr bwMode="auto">
                <a:xfrm>
                  <a:off x="980" y="855"/>
                  <a:ext cx="731" cy="1"/>
                </a:xfrm>
                <a:prstGeom prst="line">
                  <a:avLst/>
                </a:prstGeom>
                <a:noFill/>
                <a:ln w="31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27" name="Freeform 107"/>
                <p:cNvSpPr>
                  <a:spLocks/>
                </p:cNvSpPr>
                <p:nvPr/>
              </p:nvSpPr>
              <p:spPr bwMode="auto">
                <a:xfrm>
                  <a:off x="1705" y="832"/>
                  <a:ext cx="47" cy="48"/>
                </a:xfrm>
                <a:custGeom>
                  <a:avLst/>
                  <a:gdLst>
                    <a:gd name="T0" fmla="*/ 0 w 47"/>
                    <a:gd name="T1" fmla="*/ 0 h 48"/>
                    <a:gd name="T2" fmla="*/ 47 w 47"/>
                    <a:gd name="T3" fmla="*/ 23 h 48"/>
                    <a:gd name="T4" fmla="*/ 0 w 47"/>
                    <a:gd name="T5" fmla="*/ 48 h 48"/>
                    <a:gd name="T6" fmla="*/ 0 w 47"/>
                    <a:gd name="T7" fmla="*/ 0 h 48"/>
                    <a:gd name="T8" fmla="*/ 0 60000 65536"/>
                    <a:gd name="T9" fmla="*/ 0 60000 65536"/>
                    <a:gd name="T10" fmla="*/ 0 60000 65536"/>
                    <a:gd name="T11" fmla="*/ 0 60000 65536"/>
                    <a:gd name="T12" fmla="*/ 0 w 47"/>
                    <a:gd name="T13" fmla="*/ 0 h 48"/>
                    <a:gd name="T14" fmla="*/ 47 w 47"/>
                    <a:gd name="T15" fmla="*/ 48 h 48"/>
                  </a:gdLst>
                  <a:ahLst/>
                  <a:cxnLst>
                    <a:cxn ang="T8">
                      <a:pos x="T0" y="T1"/>
                    </a:cxn>
                    <a:cxn ang="T9">
                      <a:pos x="T2" y="T3"/>
                    </a:cxn>
                    <a:cxn ang="T10">
                      <a:pos x="T4" y="T5"/>
                    </a:cxn>
                    <a:cxn ang="T11">
                      <a:pos x="T6" y="T7"/>
                    </a:cxn>
                  </a:cxnLst>
                  <a:rect l="T12" t="T13" r="T14" b="T15"/>
                  <a:pathLst>
                    <a:path w="47" h="48">
                      <a:moveTo>
                        <a:pt x="0" y="0"/>
                      </a:moveTo>
                      <a:lnTo>
                        <a:pt x="47" y="23"/>
                      </a:lnTo>
                      <a:lnTo>
                        <a:pt x="0" y="4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grpSp>
        </p:grpSp>
        <p:sp>
          <p:nvSpPr>
            <p:cNvPr id="108" name="TextBox 107"/>
            <p:cNvSpPr txBox="1"/>
            <p:nvPr/>
          </p:nvSpPr>
          <p:spPr>
            <a:xfrm>
              <a:off x="4054664" y="6620226"/>
              <a:ext cx="4082672" cy="215444"/>
            </a:xfrm>
            <a:prstGeom prst="rect">
              <a:avLst/>
            </a:prstGeom>
            <a:noFill/>
          </p:spPr>
          <p:txBody>
            <a:bodyPr wrap="square" rtlCol="0">
              <a:spAutoFit/>
            </a:bodyPr>
            <a:lstStyle/>
            <a:p>
              <a:pPr algn="ctr"/>
              <a:r>
                <a:rPr lang="en-US" sz="800" dirty="0">
                  <a:solidFill>
                    <a:schemeClr val="bg1">
                      <a:lumMod val="75000"/>
                    </a:schemeClr>
                  </a:solidFill>
                  <a:latin typeface="Arial" charset="0"/>
                  <a:ea typeface="Arial" charset="0"/>
                  <a:cs typeface="Arial" charset="0"/>
                </a:rPr>
                <a:t>Elements of Computing Systems, Nisan &amp; Schocken, MIT Press, www.nand2tetris.org</a:t>
              </a:r>
            </a:p>
          </p:txBody>
        </p:sp>
        <p:sp>
          <p:nvSpPr>
            <p:cNvPr id="109" name="Oval 108"/>
            <p:cNvSpPr/>
            <p:nvPr/>
          </p:nvSpPr>
          <p:spPr>
            <a:xfrm>
              <a:off x="3066066" y="3394731"/>
              <a:ext cx="1767682" cy="1768851"/>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38701390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Outline</a:t>
            </a:r>
          </a:p>
        </p:txBody>
      </p:sp>
      <p:sp>
        <p:nvSpPr>
          <p:cNvPr id="6" name="Content Placeholder 5"/>
          <p:cNvSpPr>
            <a:spLocks noGrp="1"/>
          </p:cNvSpPr>
          <p:nvPr>
            <p:ph idx="1"/>
          </p:nvPr>
        </p:nvSpPr>
        <p:spPr/>
        <p:txBody>
          <a:bodyPr/>
          <a:lstStyle/>
          <a:p>
            <a:r>
              <a:rPr lang="en-GB" dirty="0"/>
              <a:t>Stored-program Computer</a:t>
            </a:r>
          </a:p>
          <a:p>
            <a:r>
              <a:rPr lang="en-GB" dirty="0"/>
              <a:t>Hack Computer</a:t>
            </a:r>
          </a:p>
          <a:p>
            <a:r>
              <a:rPr lang="en-GB" dirty="0"/>
              <a:t>Memory</a:t>
            </a:r>
          </a:p>
          <a:p>
            <a:r>
              <a:rPr lang="en-GB" dirty="0"/>
              <a:t>CPU</a:t>
            </a:r>
          </a:p>
          <a:p>
            <a:r>
              <a:rPr lang="en-GB" dirty="0"/>
              <a:t>Computer</a:t>
            </a:r>
          </a:p>
        </p:txBody>
      </p:sp>
    </p:spTree>
    <p:extLst>
      <p:ext uri="{BB962C8B-B14F-4D97-AF65-F5344CB8AC3E}">
        <p14:creationId xmlns:p14="http://schemas.microsoft.com/office/powerpoint/2010/main" val="196226864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Stored Program Computer</a:t>
            </a:r>
          </a:p>
        </p:txBody>
      </p:sp>
    </p:spTree>
    <p:extLst>
      <p:ext uri="{BB962C8B-B14F-4D97-AF65-F5344CB8AC3E}">
        <p14:creationId xmlns:p14="http://schemas.microsoft.com/office/powerpoint/2010/main" val="94266550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normAutofit fontScale="92500"/>
          </a:bodyPr>
          <a:lstStyle/>
          <a:p>
            <a:r>
              <a:rPr lang="en-GB" dirty="0"/>
              <a:t>A computer is a fairly unique machine in that it consists of a fixed </a:t>
            </a:r>
            <a:r>
              <a:rPr lang="en-GB" b="1" dirty="0"/>
              <a:t>hardware</a:t>
            </a:r>
            <a:r>
              <a:rPr lang="en-GB" dirty="0"/>
              <a:t> platform yet it can carry out an almost infinite number of tasks</a:t>
            </a:r>
          </a:p>
          <a:p>
            <a:r>
              <a:rPr lang="en-GB" dirty="0"/>
              <a:t>It does this by running different </a:t>
            </a:r>
            <a:r>
              <a:rPr lang="en-GB" b="1" dirty="0"/>
              <a:t>software </a:t>
            </a:r>
            <a:r>
              <a:rPr lang="mr-IN" dirty="0"/>
              <a:t>–</a:t>
            </a:r>
            <a:r>
              <a:rPr lang="en-GB" dirty="0"/>
              <a:t> games, web browsers, media players, word processors, custom embedded firmware etc.</a:t>
            </a:r>
          </a:p>
          <a:p>
            <a:r>
              <a:rPr lang="en-GB" dirty="0"/>
              <a:t>The software consists of </a:t>
            </a:r>
            <a:r>
              <a:rPr lang="en-GB" b="1" dirty="0"/>
              <a:t>instructions </a:t>
            </a:r>
            <a:r>
              <a:rPr lang="en-GB" dirty="0"/>
              <a:t>that are stored within the computer memory and can be changed by loading new instructions into the memory</a:t>
            </a:r>
          </a:p>
          <a:p>
            <a:r>
              <a:rPr lang="en-GB" dirty="0"/>
              <a:t>This is called the </a:t>
            </a:r>
            <a:r>
              <a:rPr lang="en-GB" b="1" dirty="0"/>
              <a:t>stored-program </a:t>
            </a:r>
            <a:r>
              <a:rPr lang="en-GB" dirty="0"/>
              <a:t>concept</a:t>
            </a:r>
          </a:p>
          <a:p>
            <a:r>
              <a:rPr lang="en-GB" dirty="0"/>
              <a:t>The computer then </a:t>
            </a:r>
            <a:r>
              <a:rPr lang="en-GB" b="1" dirty="0"/>
              <a:t>fetches</a:t>
            </a:r>
            <a:r>
              <a:rPr lang="en-GB" dirty="0"/>
              <a:t> these instructions from memory and </a:t>
            </a:r>
            <a:r>
              <a:rPr lang="en-GB" b="1" dirty="0"/>
              <a:t>executes</a:t>
            </a:r>
            <a:r>
              <a:rPr lang="en-GB" dirty="0"/>
              <a:t> them</a:t>
            </a:r>
          </a:p>
        </p:txBody>
      </p:sp>
    </p:spTree>
    <p:extLst>
      <p:ext uri="{BB962C8B-B14F-4D97-AF65-F5344CB8AC3E}">
        <p14:creationId xmlns:p14="http://schemas.microsoft.com/office/powerpoint/2010/main" val="139221138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F6A6502-90C9-A647-8D5A-CD8A99D5E11B}"/>
              </a:ext>
              <a:ext uri="{C183D7F6-B498-43B3-948B-1728B52AA6E4}">
                <adec:decorative xmlns:adec="http://schemas.microsoft.com/office/drawing/2017/decorative" val="1"/>
              </a:ext>
            </a:extLst>
          </p:cNvPr>
          <p:cNvGrpSpPr/>
          <p:nvPr/>
        </p:nvGrpSpPr>
        <p:grpSpPr>
          <a:xfrm>
            <a:off x="6171081" y="1825625"/>
            <a:ext cx="5182719" cy="4410636"/>
            <a:chOff x="6171081" y="1825625"/>
            <a:chExt cx="5182719" cy="4410636"/>
          </a:xfrm>
        </p:grpSpPr>
        <p:sp>
          <p:nvSpPr>
            <p:cNvPr id="4" name="Rectangle 3"/>
            <p:cNvSpPr/>
            <p:nvPr/>
          </p:nvSpPr>
          <p:spPr>
            <a:xfrm>
              <a:off x="6171081" y="1839072"/>
              <a:ext cx="1749237" cy="433789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GB" dirty="0"/>
                <a:t>Processor</a:t>
              </a:r>
            </a:p>
          </p:txBody>
        </p:sp>
        <p:grpSp>
          <p:nvGrpSpPr>
            <p:cNvPr id="16" name="Group 15"/>
            <p:cNvGrpSpPr/>
            <p:nvPr/>
          </p:nvGrpSpPr>
          <p:grpSpPr>
            <a:xfrm>
              <a:off x="9669883" y="1825625"/>
              <a:ext cx="1683917" cy="4410636"/>
              <a:chOff x="9669883" y="1825625"/>
              <a:chExt cx="1683917" cy="4410636"/>
            </a:xfrm>
          </p:grpSpPr>
          <p:sp>
            <p:nvSpPr>
              <p:cNvPr id="3" name="Rectangle 2"/>
              <p:cNvSpPr/>
              <p:nvPr/>
            </p:nvSpPr>
            <p:spPr>
              <a:xfrm>
                <a:off x="9669883" y="1825625"/>
                <a:ext cx="1683917" cy="4410636"/>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GB" dirty="0"/>
              </a:p>
            </p:txBody>
          </p:sp>
          <p:grpSp>
            <p:nvGrpSpPr>
              <p:cNvPr id="6" name="Group 5"/>
              <p:cNvGrpSpPr/>
              <p:nvPr/>
            </p:nvGrpSpPr>
            <p:grpSpPr>
              <a:xfrm>
                <a:off x="9786821" y="1943289"/>
                <a:ext cx="1450040" cy="4175308"/>
                <a:chOff x="6656294" y="1371601"/>
                <a:chExt cx="2084294" cy="4175308"/>
              </a:xfrm>
            </p:grpSpPr>
            <p:sp>
              <p:nvSpPr>
                <p:cNvPr id="7" name="Rectangle 6"/>
                <p:cNvSpPr/>
                <p:nvPr/>
              </p:nvSpPr>
              <p:spPr>
                <a:xfrm>
                  <a:off x="6656294" y="1371601"/>
                  <a:ext cx="2084294" cy="184224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GB"/>
                    <a:t>Data</a:t>
                  </a:r>
                  <a:endParaRPr lang="en-GB" dirty="0"/>
                </a:p>
              </p:txBody>
            </p:sp>
            <p:sp>
              <p:nvSpPr>
                <p:cNvPr id="8" name="Rectangle 7"/>
                <p:cNvSpPr/>
                <p:nvPr/>
              </p:nvSpPr>
              <p:spPr>
                <a:xfrm>
                  <a:off x="6656294" y="3704663"/>
                  <a:ext cx="2084294" cy="184224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GB"/>
                    <a:t>Instructions</a:t>
                  </a:r>
                  <a:endParaRPr lang="en-GB" dirty="0"/>
                </a:p>
              </p:txBody>
            </p:sp>
          </p:grpSp>
        </p:grpSp>
        <p:grpSp>
          <p:nvGrpSpPr>
            <p:cNvPr id="17" name="Group 16"/>
            <p:cNvGrpSpPr/>
            <p:nvPr/>
          </p:nvGrpSpPr>
          <p:grpSpPr>
            <a:xfrm>
              <a:off x="7920318" y="2252571"/>
              <a:ext cx="1749564" cy="3556744"/>
              <a:chOff x="7920318" y="2252571"/>
              <a:chExt cx="1749564" cy="3556744"/>
            </a:xfrm>
          </p:grpSpPr>
          <p:sp>
            <p:nvSpPr>
              <p:cNvPr id="10" name="Right Arrow 9"/>
              <p:cNvSpPr/>
              <p:nvPr/>
            </p:nvSpPr>
            <p:spPr>
              <a:xfrm>
                <a:off x="7920318" y="2252571"/>
                <a:ext cx="1749564" cy="1223682"/>
              </a:xfrm>
              <a:prstGeom prst="rightArrow">
                <a:avLst>
                  <a:gd name="adj1" fmla="val 34348"/>
                  <a:gd name="adj2" fmla="val 3869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a:t>Address</a:t>
                </a:r>
              </a:p>
            </p:txBody>
          </p:sp>
          <p:sp>
            <p:nvSpPr>
              <p:cNvPr id="12" name="Left-Right Arrow 11"/>
              <p:cNvSpPr/>
              <p:nvPr/>
            </p:nvSpPr>
            <p:spPr>
              <a:xfrm>
                <a:off x="7920318" y="4585633"/>
                <a:ext cx="1749564" cy="1223682"/>
              </a:xfrm>
              <a:prstGeom prst="leftRightArrow">
                <a:avLst>
                  <a:gd name="adj1" fmla="val 34615"/>
                  <a:gd name="adj2" fmla="val 36813"/>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GB" dirty="0"/>
                  <a:t>Data</a:t>
                </a:r>
              </a:p>
            </p:txBody>
          </p:sp>
        </p:grpSp>
      </p:grpSp>
      <p:sp>
        <p:nvSpPr>
          <p:cNvPr id="13" name="Title 12"/>
          <p:cNvSpPr>
            <a:spLocks noGrp="1"/>
          </p:cNvSpPr>
          <p:nvPr>
            <p:ph type="title"/>
          </p:nvPr>
        </p:nvSpPr>
        <p:spPr/>
        <p:txBody>
          <a:bodyPr/>
          <a:lstStyle/>
          <a:p>
            <a:r>
              <a:rPr lang="en-GB" dirty="0"/>
              <a:t>Components</a:t>
            </a:r>
          </a:p>
        </p:txBody>
      </p:sp>
      <p:sp>
        <p:nvSpPr>
          <p:cNvPr id="14" name="Content Placeholder 13"/>
          <p:cNvSpPr>
            <a:spLocks noGrp="1"/>
          </p:cNvSpPr>
          <p:nvPr>
            <p:ph sz="half" idx="1"/>
          </p:nvPr>
        </p:nvSpPr>
        <p:spPr/>
        <p:txBody>
          <a:bodyPr>
            <a:noAutofit/>
          </a:bodyPr>
          <a:lstStyle/>
          <a:p>
            <a:r>
              <a:rPr lang="en-GB" b="1" dirty="0"/>
              <a:t>Processor</a:t>
            </a:r>
            <a:r>
              <a:rPr lang="en-GB" dirty="0"/>
              <a:t> </a:t>
            </a:r>
            <a:r>
              <a:rPr lang="mr-IN" dirty="0"/>
              <a:t>–</a:t>
            </a:r>
            <a:r>
              <a:rPr lang="en-GB" dirty="0"/>
              <a:t> the thing that actually executes the instructions</a:t>
            </a:r>
          </a:p>
          <a:p>
            <a:r>
              <a:rPr lang="en-GB" b="1" dirty="0"/>
              <a:t>Memory</a:t>
            </a:r>
            <a:r>
              <a:rPr lang="en-GB" dirty="0"/>
              <a:t> - stores the instructions themselves and any data required</a:t>
            </a:r>
          </a:p>
          <a:p>
            <a:r>
              <a:rPr lang="en-GB" b="1" dirty="0"/>
              <a:t>Buses</a:t>
            </a:r>
            <a:r>
              <a:rPr lang="en-GB" dirty="0"/>
              <a:t> </a:t>
            </a:r>
            <a:r>
              <a:rPr lang="mr-IN" dirty="0"/>
              <a:t>–</a:t>
            </a:r>
            <a:r>
              <a:rPr lang="en-GB" dirty="0"/>
              <a:t> used to move the data and instructions back and forth between the processor and memory</a:t>
            </a:r>
            <a:endParaRPr lang="en-GB" b="1" dirty="0"/>
          </a:p>
        </p:txBody>
      </p:sp>
    </p:spTree>
    <p:extLst>
      <p:ext uri="{BB962C8B-B14F-4D97-AF65-F5344CB8AC3E}">
        <p14:creationId xmlns:p14="http://schemas.microsoft.com/office/powerpoint/2010/main" val="1299758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Processor</a:t>
            </a:r>
          </a:p>
        </p:txBody>
      </p:sp>
      <p:sp>
        <p:nvSpPr>
          <p:cNvPr id="3" name="Content Placeholder 2"/>
          <p:cNvSpPr>
            <a:spLocks noGrp="1"/>
          </p:cNvSpPr>
          <p:nvPr>
            <p:ph idx="1"/>
          </p:nvPr>
        </p:nvSpPr>
        <p:spPr/>
        <p:txBody>
          <a:bodyPr/>
          <a:lstStyle/>
          <a:p>
            <a:r>
              <a:rPr lang="en-GB" dirty="0"/>
              <a:t>The processor is usually called the </a:t>
            </a:r>
            <a:r>
              <a:rPr lang="en-GB" b="1" dirty="0"/>
              <a:t>central processing unit </a:t>
            </a:r>
            <a:r>
              <a:rPr lang="en-GB" dirty="0"/>
              <a:t>(CPU)</a:t>
            </a:r>
          </a:p>
          <a:p>
            <a:r>
              <a:rPr lang="en-GB" dirty="0"/>
              <a:t>It is capable of performing a fixed set of elementary operations:</a:t>
            </a:r>
          </a:p>
          <a:p>
            <a:pPr lvl="1"/>
            <a:r>
              <a:rPr lang="en-GB" dirty="0"/>
              <a:t>Arithmetic and logical operations (by the ALU)</a:t>
            </a:r>
          </a:p>
          <a:p>
            <a:pPr lvl="1"/>
            <a:r>
              <a:rPr lang="en-GB" dirty="0"/>
              <a:t>Memory access operations</a:t>
            </a:r>
          </a:p>
          <a:p>
            <a:pPr lvl="1"/>
            <a:r>
              <a:rPr lang="en-GB" dirty="0"/>
              <a:t>Control operations (e.g. </a:t>
            </a:r>
            <a:r>
              <a:rPr lang="en-GB" b="1" dirty="0"/>
              <a:t>branching</a:t>
            </a:r>
            <a:r>
              <a:rPr lang="en-GB" dirty="0"/>
              <a:t>)</a:t>
            </a:r>
          </a:p>
          <a:p>
            <a:r>
              <a:rPr lang="en-GB" dirty="0"/>
              <a:t>The operands for the operations are usually </a:t>
            </a:r>
            <a:r>
              <a:rPr lang="en-GB" b="1" dirty="0"/>
              <a:t>loaded</a:t>
            </a:r>
            <a:r>
              <a:rPr lang="en-GB" dirty="0"/>
              <a:t> from registers or selected memory locations</a:t>
            </a:r>
          </a:p>
          <a:p>
            <a:r>
              <a:rPr lang="en-GB" dirty="0"/>
              <a:t>The results of the operations can either be </a:t>
            </a:r>
            <a:r>
              <a:rPr lang="en-GB" b="1" dirty="0"/>
              <a:t>stored</a:t>
            </a:r>
            <a:r>
              <a:rPr lang="en-GB" dirty="0"/>
              <a:t> in registers or back into selected memory locations</a:t>
            </a:r>
          </a:p>
        </p:txBody>
      </p:sp>
    </p:spTree>
    <p:extLst>
      <p:ext uri="{BB962C8B-B14F-4D97-AF65-F5344CB8AC3E}">
        <p14:creationId xmlns:p14="http://schemas.microsoft.com/office/powerpoint/2010/main" val="31337433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Fetch-Execute Cycle</a:t>
            </a:r>
          </a:p>
        </p:txBody>
      </p:sp>
      <p:sp>
        <p:nvSpPr>
          <p:cNvPr id="6" name="Content Placeholder 5"/>
          <p:cNvSpPr>
            <a:spLocks noGrp="1"/>
          </p:cNvSpPr>
          <p:nvPr>
            <p:ph idx="1"/>
          </p:nvPr>
        </p:nvSpPr>
        <p:spPr/>
        <p:txBody>
          <a:bodyPr/>
          <a:lstStyle/>
          <a:p>
            <a:r>
              <a:rPr lang="en-GB" dirty="0"/>
              <a:t>In essence a computer simply executes a series of instructions</a:t>
            </a:r>
          </a:p>
          <a:p>
            <a:r>
              <a:rPr lang="en-GB" dirty="0"/>
              <a:t>Executing an instruction involves the following steps:</a:t>
            </a:r>
          </a:p>
          <a:p>
            <a:pPr lvl="1"/>
            <a:r>
              <a:rPr lang="en-GB" dirty="0"/>
              <a:t>The ALU computing some operation</a:t>
            </a:r>
          </a:p>
          <a:p>
            <a:pPr lvl="1"/>
            <a:r>
              <a:rPr lang="en-GB" dirty="0"/>
              <a:t>Writing the result to a register and/or memory location</a:t>
            </a:r>
          </a:p>
          <a:p>
            <a:pPr lvl="1"/>
            <a:r>
              <a:rPr lang="en-GB" dirty="0"/>
              <a:t>Deduce which instruction to execute next</a:t>
            </a:r>
          </a:p>
        </p:txBody>
      </p:sp>
    </p:spTree>
    <p:extLst>
      <p:ext uri="{BB962C8B-B14F-4D97-AF65-F5344CB8AC3E}">
        <p14:creationId xmlns:p14="http://schemas.microsoft.com/office/powerpoint/2010/main" val="84467922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Architecture</a:t>
            </a:r>
          </a:p>
        </p:txBody>
      </p:sp>
      <p:sp>
        <p:nvSpPr>
          <p:cNvPr id="3" name="Content Placeholder 2"/>
          <p:cNvSpPr>
            <a:spLocks noGrp="1"/>
          </p:cNvSpPr>
          <p:nvPr>
            <p:ph idx="1"/>
          </p:nvPr>
        </p:nvSpPr>
        <p:spPr/>
        <p:txBody>
          <a:bodyPr>
            <a:normAutofit/>
          </a:bodyPr>
          <a:lstStyle/>
          <a:p>
            <a:r>
              <a:rPr lang="en-GB" dirty="0"/>
              <a:t>The term be used in different ways:</a:t>
            </a:r>
          </a:p>
          <a:p>
            <a:r>
              <a:rPr lang="en-GB" dirty="0"/>
              <a:t>The </a:t>
            </a:r>
            <a:r>
              <a:rPr lang="en-GB" b="1" dirty="0"/>
              <a:t>instruction set architecture </a:t>
            </a:r>
            <a:r>
              <a:rPr lang="en-GB" dirty="0"/>
              <a:t>(ISA) describes the instructions that the computer can execute and is the view that is most important to a computer programmer</a:t>
            </a:r>
          </a:p>
          <a:p>
            <a:r>
              <a:rPr lang="en-GB" dirty="0"/>
              <a:t>The term </a:t>
            </a:r>
            <a:r>
              <a:rPr lang="en-GB" b="1" dirty="0"/>
              <a:t>microarchitecture</a:t>
            </a:r>
            <a:r>
              <a:rPr lang="en-GB" dirty="0"/>
              <a:t> refers to the way in which the ISA is implemented in hardware i.e. an ADD instruction may be implemented using a binary adder</a:t>
            </a:r>
          </a:p>
          <a:p>
            <a:r>
              <a:rPr lang="en-GB" dirty="0"/>
              <a:t>The </a:t>
            </a:r>
            <a:r>
              <a:rPr lang="en-GB" b="1" dirty="0"/>
              <a:t>computer architecture</a:t>
            </a:r>
            <a:r>
              <a:rPr lang="en-GB" dirty="0"/>
              <a:t> describes the complete system including the processor, memory, buses and peripherals</a:t>
            </a:r>
          </a:p>
          <a:p>
            <a:endParaRPr lang="en-GB" dirty="0"/>
          </a:p>
        </p:txBody>
      </p:sp>
    </p:spTree>
    <p:extLst>
      <p:ext uri="{BB962C8B-B14F-4D97-AF65-F5344CB8AC3E}">
        <p14:creationId xmlns:p14="http://schemas.microsoft.com/office/powerpoint/2010/main" val="165684471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Hack Computer</a:t>
            </a:r>
          </a:p>
        </p:txBody>
      </p:sp>
    </p:spTree>
    <p:extLst>
      <p:ext uri="{BB962C8B-B14F-4D97-AF65-F5344CB8AC3E}">
        <p14:creationId xmlns:p14="http://schemas.microsoft.com/office/powerpoint/2010/main" val="16862393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GB" dirty="0"/>
              <a:t>At this point in the course we have built the entire Hack chipset: </a:t>
            </a:r>
          </a:p>
          <a:p>
            <a:pPr lvl="1"/>
            <a:r>
              <a:rPr lang="en-GB" i="1" dirty="0" err="1"/>
              <a:t>Nand</a:t>
            </a:r>
            <a:r>
              <a:rPr lang="en-GB" i="1" dirty="0"/>
              <a:t>, Not, And, Or, </a:t>
            </a:r>
            <a:r>
              <a:rPr lang="en-GB" i="1" dirty="0" err="1"/>
              <a:t>Xor</a:t>
            </a:r>
            <a:r>
              <a:rPr lang="en-GB" i="1" dirty="0"/>
              <a:t>, Mux, </a:t>
            </a:r>
            <a:r>
              <a:rPr lang="en-GB" i="1" dirty="0" err="1"/>
              <a:t>Dmux</a:t>
            </a:r>
            <a:r>
              <a:rPr lang="en-GB" i="1" dirty="0"/>
              <a:t>, Not16, And16, Or16, Mux16, Or8Way, Mux4Way16, Mux8Way16, DMux4Way, DMux8Way</a:t>
            </a:r>
          </a:p>
          <a:p>
            <a:pPr lvl="1"/>
            <a:r>
              <a:rPr lang="en-GB" i="1" dirty="0" err="1"/>
              <a:t>HalfAdder</a:t>
            </a:r>
            <a:r>
              <a:rPr lang="en-GB" i="1" dirty="0"/>
              <a:t>, </a:t>
            </a:r>
            <a:r>
              <a:rPr lang="en-GB" i="1" dirty="0" err="1"/>
              <a:t>FullAdder</a:t>
            </a:r>
            <a:r>
              <a:rPr lang="en-GB" i="1" dirty="0"/>
              <a:t>, Add16, Inc16,  ALU</a:t>
            </a:r>
          </a:p>
          <a:p>
            <a:pPr lvl="1"/>
            <a:r>
              <a:rPr lang="en-GB" i="1" dirty="0"/>
              <a:t>DFF, Bit, Register, RAM8, RAM64, RAM512, RAM4K, RAM16K, PC</a:t>
            </a:r>
          </a:p>
          <a:p>
            <a:r>
              <a:rPr lang="en-GB" dirty="0"/>
              <a:t>This project is the culmination of the hardware design and implements the final few pieces of the Hack computer:</a:t>
            </a:r>
          </a:p>
          <a:p>
            <a:pPr lvl="1"/>
            <a:r>
              <a:rPr lang="en-GB" i="1" dirty="0"/>
              <a:t>Memory, CPU, Computer</a:t>
            </a:r>
          </a:p>
        </p:txBody>
      </p:sp>
    </p:spTree>
    <p:extLst>
      <p:ext uri="{BB962C8B-B14F-4D97-AF65-F5344CB8AC3E}">
        <p14:creationId xmlns:p14="http://schemas.microsoft.com/office/powerpoint/2010/main" val="153154515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Specification</a:t>
            </a:r>
          </a:p>
        </p:txBody>
      </p:sp>
      <p:sp>
        <p:nvSpPr>
          <p:cNvPr id="3" name="Content Placeholder 2"/>
          <p:cNvSpPr>
            <a:spLocks noGrp="1"/>
          </p:cNvSpPr>
          <p:nvPr>
            <p:ph idx="1"/>
          </p:nvPr>
        </p:nvSpPr>
        <p:spPr/>
        <p:txBody>
          <a:bodyPr/>
          <a:lstStyle/>
          <a:p>
            <a:r>
              <a:rPr lang="en-GB" dirty="0"/>
              <a:t>16-bit machine</a:t>
            </a:r>
          </a:p>
          <a:p>
            <a:r>
              <a:rPr lang="en-GB" dirty="0"/>
              <a:t>Physically separate instruction and data memory</a:t>
            </a:r>
          </a:p>
          <a:p>
            <a:pPr lvl="1"/>
            <a:r>
              <a:rPr lang="en-GB" dirty="0"/>
              <a:t>32K instruction memory (ROM)</a:t>
            </a:r>
          </a:p>
          <a:p>
            <a:pPr lvl="1"/>
            <a:r>
              <a:rPr lang="en-GB" dirty="0"/>
              <a:t>16K data memory (RAM)</a:t>
            </a:r>
          </a:p>
          <a:p>
            <a:r>
              <a:rPr lang="en-GB" dirty="0"/>
              <a:t>512 x 256 screen (black and white)</a:t>
            </a:r>
          </a:p>
          <a:p>
            <a:r>
              <a:rPr lang="en-GB" dirty="0"/>
              <a:t>Standard keyboard</a:t>
            </a:r>
          </a:p>
          <a:p>
            <a:r>
              <a:rPr lang="en-GB" dirty="0"/>
              <a:t>Executes programs written in the Hack machine language</a:t>
            </a:r>
          </a:p>
        </p:txBody>
      </p:sp>
    </p:spTree>
    <p:extLst>
      <p:ext uri="{BB962C8B-B14F-4D97-AF65-F5344CB8AC3E}">
        <p14:creationId xmlns:p14="http://schemas.microsoft.com/office/powerpoint/2010/main" val="94037672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Memory</a:t>
            </a:r>
          </a:p>
        </p:txBody>
      </p:sp>
      <p:sp>
        <p:nvSpPr>
          <p:cNvPr id="3" name="Text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57940838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Instruction memory</a:t>
            </a:r>
          </a:p>
        </p:txBody>
      </p:sp>
      <p:sp>
        <p:nvSpPr>
          <p:cNvPr id="6" name="Content Placeholder 5"/>
          <p:cNvSpPr>
            <a:spLocks noGrp="1"/>
          </p:cNvSpPr>
          <p:nvPr>
            <p:ph sz="half" idx="1"/>
          </p:nvPr>
        </p:nvSpPr>
        <p:spPr/>
        <p:txBody>
          <a:bodyPr>
            <a:normAutofit fontScale="92500" lnSpcReduction="10000"/>
          </a:bodyPr>
          <a:lstStyle/>
          <a:p>
            <a:r>
              <a:rPr lang="en-GB" dirty="0"/>
              <a:t>The ROM is pre-loaded with a program written in the Hack machine language</a:t>
            </a:r>
          </a:p>
          <a:p>
            <a:r>
              <a:rPr lang="en-GB" dirty="0"/>
              <a:t>Consists of 32K 16-bit registers</a:t>
            </a:r>
          </a:p>
          <a:p>
            <a:r>
              <a:rPr lang="en-GB" dirty="0"/>
              <a:t>Each register can contain an instruction</a:t>
            </a:r>
          </a:p>
          <a:p>
            <a:endParaRPr lang="en-GB" dirty="0"/>
          </a:p>
          <a:p>
            <a:pPr marL="0" indent="0">
              <a:buNone/>
            </a:pPr>
            <a:r>
              <a:rPr lang="en-GB" sz="2000" dirty="0">
                <a:latin typeface="Courier" charset="0"/>
                <a:ea typeface="Courier" charset="0"/>
                <a:cs typeface="Courier" charset="0"/>
              </a:rPr>
              <a:t>out = ROM32K[address]</a:t>
            </a:r>
          </a:p>
          <a:p>
            <a:pPr marL="0" indent="0">
              <a:buNone/>
            </a:pPr>
            <a:endParaRPr lang="en-GB" sz="2000" dirty="0">
              <a:latin typeface="Courier" charset="0"/>
              <a:ea typeface="Courier" charset="0"/>
              <a:cs typeface="Courier" charset="0"/>
            </a:endParaRPr>
          </a:p>
          <a:p>
            <a:r>
              <a:rPr lang="en-GB" dirty="0">
                <a:ea typeface="Courier" charset="0"/>
                <a:cs typeface="Courier" charset="0"/>
              </a:rPr>
              <a:t>Built-in </a:t>
            </a:r>
            <a:r>
              <a:rPr lang="mr-IN" dirty="0">
                <a:ea typeface="Courier" charset="0"/>
                <a:cs typeface="Courier" charset="0"/>
              </a:rPr>
              <a:t>–</a:t>
            </a:r>
            <a:r>
              <a:rPr lang="en-GB" dirty="0">
                <a:ea typeface="Courier" charset="0"/>
                <a:cs typeface="Courier" charset="0"/>
              </a:rPr>
              <a:t> do not need to implement</a:t>
            </a:r>
            <a:endParaRPr lang="en-GB" sz="2000" dirty="0">
              <a:ea typeface="Courier" charset="0"/>
              <a:cs typeface="Courier" charset="0"/>
            </a:endParaRPr>
          </a:p>
        </p:txBody>
      </p:sp>
      <p:graphicFrame>
        <p:nvGraphicFramePr>
          <p:cNvPr id="5" name="Object 3" descr="ROM32K symbol"/>
          <p:cNvGraphicFramePr>
            <a:graphicFrameLocks noChangeAspect="1"/>
          </p:cNvGraphicFramePr>
          <p:nvPr>
            <p:extLst>
              <p:ext uri="{D42A27DB-BD31-4B8C-83A1-F6EECF244321}">
                <p14:modId xmlns:p14="http://schemas.microsoft.com/office/powerpoint/2010/main" val="1701418315"/>
              </p:ext>
            </p:extLst>
          </p:nvPr>
        </p:nvGraphicFramePr>
        <p:xfrm>
          <a:off x="6784975" y="2438453"/>
          <a:ext cx="4568825" cy="2836863"/>
        </p:xfrm>
        <a:graphic>
          <a:graphicData uri="http://schemas.openxmlformats.org/presentationml/2006/ole">
            <mc:AlternateContent xmlns:mc="http://schemas.openxmlformats.org/markup-compatibility/2006">
              <mc:Choice xmlns:v="urn:schemas-microsoft-com:vml" Requires="v">
                <p:oleObj spid="_x0000_s1025" name="VISIO" r:id="rId4" imgW="6045840" imgH="5922360" progId="Visio.Drawing.6">
                  <p:embed/>
                </p:oleObj>
              </mc:Choice>
              <mc:Fallback>
                <p:oleObj name="VISIO" r:id="rId4" imgW="6045840" imgH="5922360" progId="Visio.Drawing.6">
                  <p:embed/>
                  <p:pic>
                    <p:nvPicPr>
                      <p:cNvPr id="5" name="Object 3" descr="ROM32K symbol"/>
                      <p:cNvPicPr>
                        <a:picLocks noChangeAspect="1" noChangeArrowheads="1"/>
                      </p:cNvPicPr>
                      <p:nvPr/>
                    </p:nvPicPr>
                    <p:blipFill>
                      <a:blip r:embed="rId5">
                        <a:extLst>
                          <a:ext uri="{28A0092B-C50C-407E-A947-70E740481C1C}">
                            <a14:useLocalDpi xmlns:a14="http://schemas.microsoft.com/office/drawing/2010/main" val="0"/>
                          </a:ext>
                        </a:extLst>
                      </a:blip>
                      <a:srcRect l="8221" t="17085" r="37256" b="48895"/>
                      <a:stretch>
                        <a:fillRect/>
                      </a:stretch>
                    </p:blipFill>
                    <p:spPr bwMode="auto">
                      <a:xfrm>
                        <a:off x="6784975" y="2438453"/>
                        <a:ext cx="4568825" cy="2836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8" name="TextBox 7"/>
          <p:cNvSpPr txBox="1"/>
          <p:nvPr/>
        </p:nvSpPr>
        <p:spPr>
          <a:xfrm>
            <a:off x="7028051" y="6606368"/>
            <a:ext cx="4082672" cy="215444"/>
          </a:xfrm>
          <a:prstGeom prst="rect">
            <a:avLst/>
          </a:prstGeom>
          <a:noFill/>
        </p:spPr>
        <p:txBody>
          <a:bodyPr wrap="square" rtlCol="0">
            <a:spAutoFit/>
          </a:bodyPr>
          <a:lstStyle/>
          <a:p>
            <a:pPr algn="ctr"/>
            <a:r>
              <a:rPr lang="en-US" sz="800" dirty="0">
                <a:solidFill>
                  <a:schemeClr val="bg1">
                    <a:lumMod val="75000"/>
                  </a:schemeClr>
                </a:solidFill>
                <a:latin typeface="Arial" charset="0"/>
                <a:ea typeface="Arial" charset="0"/>
                <a:cs typeface="Arial" charset="0"/>
              </a:rPr>
              <a:t>Elements of Computing Systems, Nisan &amp; Schocken, MIT Press, www.nand2tetris.org</a:t>
            </a:r>
          </a:p>
        </p:txBody>
      </p:sp>
    </p:spTree>
    <p:extLst>
      <p:ext uri="{BB962C8B-B14F-4D97-AF65-F5344CB8AC3E}">
        <p14:creationId xmlns:p14="http://schemas.microsoft.com/office/powerpoint/2010/main" val="7129890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r>
              <a:rPr lang="en-GB" dirty="0"/>
              <a:t>We won’t worry about how the program is loaded to the ROM</a:t>
            </a:r>
          </a:p>
          <a:p>
            <a:r>
              <a:rPr lang="en-GB" dirty="0"/>
              <a:t>We’ll just use the simulation tools to load in a assembled .hack file</a:t>
            </a:r>
          </a:p>
          <a:p>
            <a:r>
              <a:rPr lang="en-GB" dirty="0"/>
              <a:t>In reality a </a:t>
            </a:r>
            <a:r>
              <a:rPr lang="en-GB" b="1" dirty="0"/>
              <a:t>programmer</a:t>
            </a:r>
            <a:r>
              <a:rPr lang="en-GB" dirty="0"/>
              <a:t> is used to write the binary instructions to the Flash memory (for a microcontroller)</a:t>
            </a:r>
          </a:p>
          <a:p>
            <a:r>
              <a:rPr lang="en-GB" dirty="0"/>
              <a:t>For an actual ROM device, the binary image is </a:t>
            </a:r>
            <a:r>
              <a:rPr lang="en-GB" b="1" dirty="0"/>
              <a:t>burned</a:t>
            </a:r>
            <a:r>
              <a:rPr lang="en-GB" dirty="0"/>
              <a:t> in the factory and cannot be changed</a:t>
            </a:r>
          </a:p>
          <a:p>
            <a:r>
              <a:rPr lang="en-GB" dirty="0"/>
              <a:t>Some microcontrollers have </a:t>
            </a:r>
            <a:r>
              <a:rPr lang="en-GB" b="1" dirty="0"/>
              <a:t>electrically-erasable programmable read-only memory </a:t>
            </a:r>
            <a:r>
              <a:rPr lang="en-GB" dirty="0"/>
              <a:t>(EEPROM)</a:t>
            </a:r>
          </a:p>
          <a:p>
            <a:r>
              <a:rPr lang="en-GB" dirty="0"/>
              <a:t>Typically just a few kilobytes</a:t>
            </a:r>
          </a:p>
        </p:txBody>
      </p:sp>
    </p:spTree>
    <p:extLst>
      <p:ext uri="{BB962C8B-B14F-4D97-AF65-F5344CB8AC3E}">
        <p14:creationId xmlns:p14="http://schemas.microsoft.com/office/powerpoint/2010/main" val="2473727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Data memory</a:t>
            </a:r>
          </a:p>
        </p:txBody>
      </p:sp>
      <p:sp>
        <p:nvSpPr>
          <p:cNvPr id="5" name="Content Placeholder 4"/>
          <p:cNvSpPr>
            <a:spLocks noGrp="1"/>
          </p:cNvSpPr>
          <p:nvPr>
            <p:ph sz="half" idx="1"/>
          </p:nvPr>
        </p:nvSpPr>
        <p:spPr/>
        <p:txBody>
          <a:bodyPr>
            <a:normAutofit lnSpcReduction="10000"/>
          </a:bodyPr>
          <a:lstStyle/>
          <a:p>
            <a:r>
              <a:rPr lang="en-GB" dirty="0"/>
              <a:t>To read from memory (RAM[</a:t>
            </a:r>
            <a:r>
              <a:rPr lang="en-GB" i="1" dirty="0"/>
              <a:t>k</a:t>
            </a:r>
            <a:r>
              <a:rPr lang="en-GB" dirty="0"/>
              <a:t>]) we set the address to </a:t>
            </a:r>
            <a:r>
              <a:rPr lang="en-GB" i="1" dirty="0"/>
              <a:t>k</a:t>
            </a:r>
            <a:r>
              <a:rPr lang="en-GB" dirty="0"/>
              <a:t> and then probe </a:t>
            </a:r>
            <a:r>
              <a:rPr lang="en-GB" i="1" dirty="0"/>
              <a:t>out</a:t>
            </a:r>
          </a:p>
          <a:p>
            <a:endParaRPr lang="en-GB" dirty="0"/>
          </a:p>
          <a:p>
            <a:r>
              <a:rPr lang="en-GB" dirty="0"/>
              <a:t>To write to memory (RAM[</a:t>
            </a:r>
            <a:r>
              <a:rPr lang="en-GB" i="1" dirty="0"/>
              <a:t>k</a:t>
            </a:r>
            <a:r>
              <a:rPr lang="en-GB" dirty="0"/>
              <a:t>] = </a:t>
            </a:r>
            <a:r>
              <a:rPr lang="en-GB" i="1" dirty="0"/>
              <a:t>x</a:t>
            </a:r>
            <a:r>
              <a:rPr lang="en-GB" dirty="0"/>
              <a:t>) we set the address to </a:t>
            </a:r>
            <a:r>
              <a:rPr lang="en-GB" i="1" dirty="0"/>
              <a:t>k</a:t>
            </a:r>
            <a:r>
              <a:rPr lang="en-GB" dirty="0"/>
              <a:t>, set </a:t>
            </a:r>
            <a:r>
              <a:rPr lang="en-GB" i="1" dirty="0"/>
              <a:t>in</a:t>
            </a:r>
            <a:r>
              <a:rPr lang="en-GB" dirty="0"/>
              <a:t> to </a:t>
            </a:r>
            <a:r>
              <a:rPr lang="en-GB" i="1" dirty="0"/>
              <a:t>x</a:t>
            </a:r>
            <a:r>
              <a:rPr lang="en-GB" dirty="0"/>
              <a:t>, set </a:t>
            </a:r>
            <a:r>
              <a:rPr lang="en-GB" i="1" dirty="0"/>
              <a:t>load</a:t>
            </a:r>
            <a:r>
              <a:rPr lang="en-GB" dirty="0"/>
              <a:t> to 1 and then clock it in</a:t>
            </a:r>
          </a:p>
          <a:p>
            <a:endParaRPr lang="en-GB" dirty="0"/>
          </a:p>
          <a:p>
            <a:r>
              <a:rPr lang="en-GB" dirty="0"/>
              <a:t>We’ve already built this</a:t>
            </a:r>
          </a:p>
        </p:txBody>
      </p:sp>
      <p:grpSp>
        <p:nvGrpSpPr>
          <p:cNvPr id="12" name="Group 11" descr="RAM16k symbol"/>
          <p:cNvGrpSpPr/>
          <p:nvPr/>
        </p:nvGrpSpPr>
        <p:grpSpPr>
          <a:xfrm>
            <a:off x="6709347" y="1205101"/>
            <a:ext cx="6161674" cy="4627088"/>
            <a:chOff x="6529465" y="1549875"/>
            <a:chExt cx="6161674" cy="4627088"/>
          </a:xfrm>
        </p:grpSpPr>
        <p:graphicFrame>
          <p:nvGraphicFramePr>
            <p:cNvPr id="8" name="Object 4"/>
            <p:cNvGraphicFramePr>
              <a:graphicFrameLocks noChangeAspect="1"/>
            </p:cNvGraphicFramePr>
            <p:nvPr/>
          </p:nvGraphicFramePr>
          <p:xfrm>
            <a:off x="6529465" y="1549875"/>
            <a:ext cx="6161674" cy="4627088"/>
          </p:xfrm>
          <a:graphic>
            <a:graphicData uri="http://schemas.openxmlformats.org/presentationml/2006/ole">
              <mc:AlternateContent xmlns:mc="http://schemas.openxmlformats.org/markup-compatibility/2006">
                <mc:Choice xmlns:v="urn:schemas-microsoft-com:vml" Requires="v">
                  <p:oleObj spid="_x0000_s2049" name="Visio" r:id="rId4" imgW="6045791" imgH="5922288" progId="Visio.Drawing.11">
                    <p:embed/>
                  </p:oleObj>
                </mc:Choice>
                <mc:Fallback>
                  <p:oleObj name="Visio" r:id="rId4" imgW="6045791" imgH="5922288" progId="Visio.Drawing.11">
                    <p:embed/>
                    <p:pic>
                      <p:nvPicPr>
                        <p:cNvPr id="8" name="Object 4"/>
                        <p:cNvPicPr>
                          <a:picLocks noChangeAspect="1" noChangeArrowheads="1"/>
                        </p:cNvPicPr>
                        <p:nvPr/>
                      </p:nvPicPr>
                      <p:blipFill>
                        <a:blip r:embed="rId5">
                          <a:extLst>
                            <a:ext uri="{28A0092B-C50C-407E-A947-70E740481C1C}">
                              <a14:useLocalDpi xmlns:a14="http://schemas.microsoft.com/office/drawing/2010/main" val="0"/>
                            </a:ext>
                          </a:extLst>
                        </a:blip>
                        <a:srcRect l="8221" t="47249" r="27211" b="960"/>
                        <a:stretch>
                          <a:fillRect/>
                        </a:stretch>
                      </p:blipFill>
                      <p:spPr bwMode="auto">
                        <a:xfrm>
                          <a:off x="6529465" y="1549875"/>
                          <a:ext cx="6161674" cy="4627088"/>
                        </a:xfrm>
                        <a:prstGeom prst="rect">
                          <a:avLst/>
                        </a:prstGeom>
                        <a:noFill/>
                        <a:ln>
                          <a:noFill/>
                        </a:ln>
                      </p:spPr>
                    </p:pic>
                  </p:oleObj>
                </mc:Fallback>
              </mc:AlternateContent>
            </a:graphicData>
          </a:graphic>
        </p:graphicFrame>
        <p:sp>
          <p:nvSpPr>
            <p:cNvPr id="9" name="Line 9"/>
            <p:cNvSpPr>
              <a:spLocks noChangeShapeType="1"/>
            </p:cNvSpPr>
            <p:nvPr/>
          </p:nvSpPr>
          <p:spPr bwMode="auto">
            <a:xfrm>
              <a:off x="9164755" y="2366052"/>
              <a:ext cx="0" cy="541341"/>
            </a:xfrm>
            <a:prstGeom prst="line">
              <a:avLst/>
            </a:prstGeom>
            <a:noFill/>
            <a:ln w="25400">
              <a:solidFill>
                <a:schemeClr val="tx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GB"/>
            </a:p>
          </p:txBody>
        </p:sp>
        <p:sp>
          <p:nvSpPr>
            <p:cNvPr id="10" name="Text Box 10" descr="Bouquet"/>
            <p:cNvSpPr txBox="1">
              <a:spLocks noChangeArrowheads="1"/>
            </p:cNvSpPr>
            <p:nvPr/>
          </p:nvSpPr>
          <p:spPr bwMode="auto">
            <a:xfrm>
              <a:off x="8653531" y="1843704"/>
              <a:ext cx="956771" cy="369332"/>
            </a:xfrm>
            <a:prstGeom prst="rect">
              <a:avLst/>
            </a:prstGeom>
            <a:noFill/>
            <a:ln>
              <a:noFill/>
            </a:ln>
            <a:effectLst/>
            <a:extLst>
              <a:ext uri="{909E8E84-426E-40DD-AFC4-6F175D3DCCD1}">
                <a14:hiddenFill xmlns:a14="http://schemas.microsoft.com/office/drawing/2010/main">
                  <a:blipFill dpi="0" rotWithShape="0">
                    <a:blip/>
                    <a:srcRect/>
                    <a:tile tx="0" ty="0" sx="100000" sy="100000" flip="none" algn="tl"/>
                  </a:blip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Bef>
                  <a:spcPct val="50000"/>
                </a:spcBef>
              </a:pPr>
              <a:r>
                <a:rPr lang="en-US" altLang="en-US"/>
                <a:t>load</a:t>
              </a:r>
              <a:endParaRPr lang="en-US" altLang="en-US" sz="1400"/>
            </a:p>
          </p:txBody>
        </p:sp>
      </p:grpSp>
      <p:sp>
        <p:nvSpPr>
          <p:cNvPr id="11" name="TextBox 10"/>
          <p:cNvSpPr txBox="1"/>
          <p:nvPr/>
        </p:nvSpPr>
        <p:spPr>
          <a:xfrm>
            <a:off x="7028051" y="6606368"/>
            <a:ext cx="4082672" cy="215444"/>
          </a:xfrm>
          <a:prstGeom prst="rect">
            <a:avLst/>
          </a:prstGeom>
          <a:noFill/>
        </p:spPr>
        <p:txBody>
          <a:bodyPr wrap="square" rtlCol="0">
            <a:spAutoFit/>
          </a:bodyPr>
          <a:lstStyle/>
          <a:p>
            <a:pPr algn="ctr"/>
            <a:r>
              <a:rPr lang="en-US" sz="800" dirty="0">
                <a:solidFill>
                  <a:schemeClr val="bg1">
                    <a:lumMod val="75000"/>
                  </a:schemeClr>
                </a:solidFill>
                <a:latin typeface="Arial" charset="0"/>
                <a:ea typeface="Arial" charset="0"/>
                <a:cs typeface="Arial" charset="0"/>
              </a:rPr>
              <a:t>Elements of Computing Systems, Nisan &amp; Schocken, MIT Press, www.nand2tetris.org</a:t>
            </a:r>
          </a:p>
        </p:txBody>
      </p:sp>
    </p:spTree>
    <p:extLst>
      <p:ext uri="{BB962C8B-B14F-4D97-AF65-F5344CB8AC3E}">
        <p14:creationId xmlns:p14="http://schemas.microsoft.com/office/powerpoint/2010/main" val="129502024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Screen</a:t>
            </a:r>
          </a:p>
        </p:txBody>
      </p:sp>
      <p:sp>
        <p:nvSpPr>
          <p:cNvPr id="5" name="Content Placeholder 4"/>
          <p:cNvSpPr>
            <a:spLocks noGrp="1"/>
          </p:cNvSpPr>
          <p:nvPr>
            <p:ph sz="half" idx="1"/>
          </p:nvPr>
        </p:nvSpPr>
        <p:spPr/>
        <p:txBody>
          <a:bodyPr>
            <a:normAutofit fontScale="92500"/>
          </a:bodyPr>
          <a:lstStyle/>
          <a:p>
            <a:r>
              <a:rPr lang="en-GB" dirty="0"/>
              <a:t>Has basic RAM chip functionality (8K)</a:t>
            </a:r>
          </a:p>
          <a:p>
            <a:r>
              <a:rPr lang="en-GB" dirty="0"/>
              <a:t>Base address 0x4000</a:t>
            </a:r>
          </a:p>
          <a:p>
            <a:r>
              <a:rPr lang="en-GB" dirty="0"/>
              <a:t>The bit contents of the screen chip is known as the screen </a:t>
            </a:r>
            <a:r>
              <a:rPr lang="en-GB" b="1" dirty="0"/>
              <a:t>memory map</a:t>
            </a:r>
            <a:endParaRPr lang="en-GB" dirty="0"/>
          </a:p>
          <a:p>
            <a:r>
              <a:rPr lang="en-GB" dirty="0"/>
              <a:t>Built-in, we don’t have to implement</a:t>
            </a:r>
          </a:p>
          <a:p>
            <a:r>
              <a:rPr lang="en-GB" dirty="0"/>
              <a:t>Essentially just RAM but with a GUI element in the CPU Emulator</a:t>
            </a:r>
          </a:p>
        </p:txBody>
      </p:sp>
      <p:graphicFrame>
        <p:nvGraphicFramePr>
          <p:cNvPr id="9" name="Object 4" descr="screen symbol"/>
          <p:cNvGraphicFramePr>
            <a:graphicFrameLocks noChangeAspect="1"/>
          </p:cNvGraphicFramePr>
          <p:nvPr>
            <p:extLst>
              <p:ext uri="{D42A27DB-BD31-4B8C-83A1-F6EECF244321}">
                <p14:modId xmlns:p14="http://schemas.microsoft.com/office/powerpoint/2010/main" val="2986252594"/>
              </p:ext>
            </p:extLst>
          </p:nvPr>
        </p:nvGraphicFramePr>
        <p:xfrm>
          <a:off x="6405562" y="2414666"/>
          <a:ext cx="5786438" cy="2376488"/>
        </p:xfrm>
        <a:graphic>
          <a:graphicData uri="http://schemas.openxmlformats.org/presentationml/2006/ole">
            <mc:AlternateContent xmlns:mc="http://schemas.openxmlformats.org/markup-compatibility/2006">
              <mc:Choice xmlns:v="urn:schemas-microsoft-com:vml" Requires="v">
                <p:oleObj spid="_x0000_s3073" name="VISIO" r:id="rId4" imgW="6045840" imgH="5922360" progId="Visio.Drawing.6">
                  <p:embed/>
                </p:oleObj>
              </mc:Choice>
              <mc:Fallback>
                <p:oleObj name="VISIO" r:id="rId4" imgW="6045840" imgH="5922360" progId="Visio.Drawing.6">
                  <p:embed/>
                  <p:pic>
                    <p:nvPicPr>
                      <p:cNvPr id="9" name="Object 4" descr="screen symbol"/>
                      <p:cNvPicPr>
                        <a:picLocks noChangeAspect="1" noChangeArrowheads="1"/>
                      </p:cNvPicPr>
                      <p:nvPr/>
                    </p:nvPicPr>
                    <p:blipFill>
                      <a:blip r:embed="rId5">
                        <a:extLst>
                          <a:ext uri="{28A0092B-C50C-407E-A947-70E740481C1C}">
                            <a14:useLocalDpi xmlns:a14="http://schemas.microsoft.com/office/drawing/2010/main" val="0"/>
                          </a:ext>
                        </a:extLst>
                      </a:blip>
                      <a:srcRect l="8221" t="38426" r="3831" b="25191"/>
                      <a:stretch>
                        <a:fillRect/>
                      </a:stretch>
                    </p:blipFill>
                    <p:spPr bwMode="auto">
                      <a:xfrm>
                        <a:off x="6405562" y="2414666"/>
                        <a:ext cx="5786438" cy="2376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0" name="TextBox 9"/>
          <p:cNvSpPr txBox="1"/>
          <p:nvPr/>
        </p:nvSpPr>
        <p:spPr>
          <a:xfrm>
            <a:off x="6683277" y="6613753"/>
            <a:ext cx="4082672" cy="215444"/>
          </a:xfrm>
          <a:prstGeom prst="rect">
            <a:avLst/>
          </a:prstGeom>
          <a:noFill/>
        </p:spPr>
        <p:txBody>
          <a:bodyPr wrap="square" rtlCol="0">
            <a:spAutoFit/>
          </a:bodyPr>
          <a:lstStyle/>
          <a:p>
            <a:pPr algn="ctr"/>
            <a:r>
              <a:rPr lang="en-US" sz="800" dirty="0">
                <a:solidFill>
                  <a:schemeClr val="bg1">
                    <a:lumMod val="75000"/>
                  </a:schemeClr>
                </a:solidFill>
                <a:latin typeface="Arial" charset="0"/>
                <a:ea typeface="Arial" charset="0"/>
                <a:cs typeface="Arial" charset="0"/>
              </a:rPr>
              <a:t>Elements of Computing Systems, Nisan &amp; Schocken, MIT Press, www.nand2tetris.org</a:t>
            </a:r>
          </a:p>
        </p:txBody>
      </p:sp>
    </p:spTree>
    <p:extLst>
      <p:ext uri="{BB962C8B-B14F-4D97-AF65-F5344CB8AC3E}">
        <p14:creationId xmlns:p14="http://schemas.microsoft.com/office/powerpoint/2010/main" val="6585289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Registers</a:t>
            </a:r>
          </a:p>
        </p:txBody>
      </p:sp>
      <p:sp>
        <p:nvSpPr>
          <p:cNvPr id="3" name="Content Placeholder 2"/>
          <p:cNvSpPr>
            <a:spLocks noGrp="1"/>
          </p:cNvSpPr>
          <p:nvPr>
            <p:ph idx="1"/>
          </p:nvPr>
        </p:nvSpPr>
        <p:spPr/>
        <p:txBody>
          <a:bodyPr/>
          <a:lstStyle/>
          <a:p>
            <a:r>
              <a:rPr lang="en-GB" dirty="0"/>
              <a:t>Accessing memory is a </a:t>
            </a:r>
            <a:r>
              <a:rPr lang="en-GB" b="1" dirty="0"/>
              <a:t>relatively slow </a:t>
            </a:r>
            <a:r>
              <a:rPr lang="en-GB" dirty="0"/>
              <a:t>operation – the memory is usually completely separate from the CPU</a:t>
            </a:r>
          </a:p>
          <a:p>
            <a:r>
              <a:rPr lang="en-GB" dirty="0"/>
              <a:t>Therefore CPUs usually have a small collection of </a:t>
            </a:r>
            <a:r>
              <a:rPr lang="en-GB" b="1" dirty="0"/>
              <a:t>registers </a:t>
            </a:r>
            <a:r>
              <a:rPr lang="en-GB" dirty="0"/>
              <a:t>inside the CPU that can be used to store single values</a:t>
            </a:r>
          </a:p>
          <a:p>
            <a:r>
              <a:rPr lang="en-GB" dirty="0"/>
              <a:t>Act as </a:t>
            </a:r>
            <a:r>
              <a:rPr lang="en-GB" b="1" dirty="0"/>
              <a:t>high-speed</a:t>
            </a:r>
            <a:r>
              <a:rPr lang="en-GB" dirty="0"/>
              <a:t> local memory</a:t>
            </a:r>
          </a:p>
          <a:p>
            <a:r>
              <a:rPr lang="en-GB" dirty="0"/>
              <a:t>Allows the CPU to process and manipulate data quickly and </a:t>
            </a:r>
            <a:r>
              <a:rPr lang="en-GB" b="1" dirty="0"/>
              <a:t>minimise memory access</a:t>
            </a:r>
          </a:p>
          <a:p>
            <a:r>
              <a:rPr lang="en-GB" dirty="0"/>
              <a:t>e.g.  ARM</a:t>
            </a:r>
            <a:r>
              <a:rPr lang="en-GB" baseline="30000" dirty="0"/>
              <a:t>®</a:t>
            </a:r>
            <a:r>
              <a:rPr lang="en-GB" dirty="0"/>
              <a:t> Cortex</a:t>
            </a:r>
            <a:r>
              <a:rPr lang="en-GB" baseline="30000" dirty="0"/>
              <a:t>®</a:t>
            </a:r>
            <a:r>
              <a:rPr lang="en-GB" dirty="0"/>
              <a:t>-M microcontrollers</a:t>
            </a:r>
            <a:r>
              <a:rPr lang="en-GB" baseline="30000" dirty="0"/>
              <a:t> </a:t>
            </a:r>
            <a:r>
              <a:rPr lang="en-GB" dirty="0"/>
              <a:t>have 13 (R0 to R12) 32-bit registers for general-purpose use </a:t>
            </a:r>
          </a:p>
          <a:p>
            <a:endParaRPr lang="en-GB" dirty="0"/>
          </a:p>
        </p:txBody>
      </p:sp>
    </p:spTree>
    <p:extLst>
      <p:ext uri="{BB962C8B-B14F-4D97-AF65-F5344CB8AC3E}">
        <p14:creationId xmlns:p14="http://schemas.microsoft.com/office/powerpoint/2010/main" val="125252909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CPU emulator window showing screen"/>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6172200" y="2055913"/>
            <a:ext cx="5181600" cy="3890761"/>
          </a:xfrm>
        </p:spPr>
      </p:pic>
      <p:graphicFrame>
        <p:nvGraphicFramePr>
          <p:cNvPr id="5" name="Object 5" descr="Diagram showing how a bit in the screen memory map maps to a pixel on the screen"/>
          <p:cNvGraphicFramePr>
            <a:graphicFrameLocks noChangeAspect="1"/>
          </p:cNvGraphicFramePr>
          <p:nvPr>
            <p:extLst>
              <p:ext uri="{D42A27DB-BD31-4B8C-83A1-F6EECF244321}">
                <p14:modId xmlns:p14="http://schemas.microsoft.com/office/powerpoint/2010/main" val="2561752409"/>
              </p:ext>
            </p:extLst>
          </p:nvPr>
        </p:nvGraphicFramePr>
        <p:xfrm>
          <a:off x="225426" y="2022674"/>
          <a:ext cx="5795960" cy="3924000"/>
        </p:xfrm>
        <a:graphic>
          <a:graphicData uri="http://schemas.openxmlformats.org/presentationml/2006/ole">
            <mc:AlternateContent xmlns:mc="http://schemas.openxmlformats.org/markup-compatibility/2006">
              <mc:Choice xmlns:v="urn:schemas-microsoft-com:vml" Requires="v">
                <p:oleObj spid="_x0000_s4097" name="VISIO" r:id="rId5" imgW="6513840" imgH="5922360" progId="Visio.Drawing.6">
                  <p:embed/>
                </p:oleObj>
              </mc:Choice>
              <mc:Fallback>
                <p:oleObj name="VISIO" r:id="rId5" imgW="6513840" imgH="5922360" progId="Visio.Drawing.6">
                  <p:embed/>
                  <p:pic>
                    <p:nvPicPr>
                      <p:cNvPr id="5" name="Object 5" descr="Diagram showing how a bit in the screen memory map maps to a pixel on the screen"/>
                      <p:cNvPicPr>
                        <a:picLocks noChangeAspect="1" noChangeArrowheads="1"/>
                      </p:cNvPicPr>
                      <p:nvPr/>
                    </p:nvPicPr>
                    <p:blipFill>
                      <a:blip r:embed="rId6">
                        <a:extLst>
                          <a:ext uri="{28A0092B-C50C-407E-A947-70E740481C1C}">
                            <a14:useLocalDpi xmlns:a14="http://schemas.microsoft.com/office/drawing/2010/main" val="0"/>
                          </a:ext>
                        </a:extLst>
                      </a:blip>
                      <a:srcRect l="2028" t="6064" r="6892" b="26044"/>
                      <a:stretch>
                        <a:fillRect/>
                      </a:stretch>
                    </p:blipFill>
                    <p:spPr bwMode="auto">
                      <a:xfrm>
                        <a:off x="225426" y="2022674"/>
                        <a:ext cx="5795960" cy="392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0" name="TextBox 9"/>
          <p:cNvSpPr txBox="1"/>
          <p:nvPr/>
        </p:nvSpPr>
        <p:spPr>
          <a:xfrm>
            <a:off x="1316798" y="6601854"/>
            <a:ext cx="4082672" cy="215444"/>
          </a:xfrm>
          <a:prstGeom prst="rect">
            <a:avLst/>
          </a:prstGeom>
          <a:noFill/>
        </p:spPr>
        <p:txBody>
          <a:bodyPr wrap="square" rtlCol="0">
            <a:spAutoFit/>
          </a:bodyPr>
          <a:lstStyle/>
          <a:p>
            <a:pPr algn="ctr"/>
            <a:r>
              <a:rPr lang="en-US" sz="800" dirty="0">
                <a:solidFill>
                  <a:schemeClr val="bg1">
                    <a:lumMod val="75000"/>
                  </a:schemeClr>
                </a:solidFill>
                <a:latin typeface="Arial" charset="0"/>
                <a:ea typeface="Arial" charset="0"/>
                <a:cs typeface="Arial" charset="0"/>
              </a:rPr>
              <a:t>Elements of Computing Systems, Nisan &amp; Schocken, MIT Press, www.nand2tetris.org</a:t>
            </a:r>
          </a:p>
        </p:txBody>
      </p:sp>
      <p:sp>
        <p:nvSpPr>
          <p:cNvPr id="7" name="Oval 6">
            <a:extLst>
              <a:ext uri="{C183D7F6-B498-43B3-948B-1728B52AA6E4}">
                <adec:decorative xmlns:adec="http://schemas.microsoft.com/office/drawing/2017/decorative" val="1"/>
              </a:ext>
            </a:extLst>
          </p:cNvPr>
          <p:cNvSpPr/>
          <p:nvPr/>
        </p:nvSpPr>
        <p:spPr>
          <a:xfrm>
            <a:off x="8214518" y="2529444"/>
            <a:ext cx="3139282" cy="1684112"/>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913401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Keyboard</a:t>
            </a:r>
          </a:p>
        </p:txBody>
      </p:sp>
      <p:sp>
        <p:nvSpPr>
          <p:cNvPr id="6" name="Content Placeholder 5"/>
          <p:cNvSpPr>
            <a:spLocks noGrp="1"/>
          </p:cNvSpPr>
          <p:nvPr>
            <p:ph sz="half" idx="1"/>
          </p:nvPr>
        </p:nvSpPr>
        <p:spPr/>
        <p:txBody>
          <a:bodyPr/>
          <a:lstStyle/>
          <a:p>
            <a:r>
              <a:rPr lang="en-GB" dirty="0"/>
              <a:t>16-bit register that contains the ASCII code of the key currently being pressed</a:t>
            </a:r>
          </a:p>
          <a:p>
            <a:r>
              <a:rPr lang="en-GB" dirty="0"/>
              <a:t>Base address 0x6000</a:t>
            </a:r>
          </a:p>
          <a:p>
            <a:r>
              <a:rPr lang="en-GB" dirty="0"/>
              <a:t>Built-in, we don’t have to implement</a:t>
            </a:r>
          </a:p>
          <a:p>
            <a:r>
              <a:rPr lang="en-GB" dirty="0"/>
              <a:t>Essentially just a read-only 16-bit register with a GUI element in the CPU Emulator</a:t>
            </a:r>
          </a:p>
        </p:txBody>
      </p:sp>
      <p:graphicFrame>
        <p:nvGraphicFramePr>
          <p:cNvPr id="5" name="Object 4" descr="keyboard symbol"/>
          <p:cNvGraphicFramePr>
            <a:graphicFrameLocks noChangeAspect="1"/>
          </p:cNvGraphicFramePr>
          <p:nvPr>
            <p:extLst>
              <p:ext uri="{D42A27DB-BD31-4B8C-83A1-F6EECF244321}">
                <p14:modId xmlns:p14="http://schemas.microsoft.com/office/powerpoint/2010/main" val="1232115007"/>
              </p:ext>
            </p:extLst>
          </p:nvPr>
        </p:nvGraphicFramePr>
        <p:xfrm>
          <a:off x="6248400" y="985044"/>
          <a:ext cx="5943600" cy="1546225"/>
        </p:xfrm>
        <a:graphic>
          <a:graphicData uri="http://schemas.openxmlformats.org/presentationml/2006/ole">
            <mc:AlternateContent xmlns:mc="http://schemas.openxmlformats.org/markup-compatibility/2006">
              <mc:Choice xmlns:v="urn:schemas-microsoft-com:vml" Requires="v">
                <p:oleObj spid="_x0000_s5121" name="Visio" r:id="rId4" imgW="6045791" imgH="5922288" progId="Visio.Drawing.11">
                  <p:embed/>
                </p:oleObj>
              </mc:Choice>
              <mc:Fallback>
                <p:oleObj name="Visio" r:id="rId4" imgW="6045791" imgH="5922288" progId="Visio.Drawing.11">
                  <p:embed/>
                  <p:pic>
                    <p:nvPicPr>
                      <p:cNvPr id="5" name="Object 4" descr="keyboard symbol"/>
                      <p:cNvPicPr>
                        <a:picLocks noChangeAspect="1" noChangeArrowheads="1"/>
                      </p:cNvPicPr>
                      <p:nvPr/>
                    </p:nvPicPr>
                    <p:blipFill>
                      <a:blip r:embed="rId5">
                        <a:extLst>
                          <a:ext uri="{28A0092B-C50C-407E-A947-70E740481C1C}">
                            <a14:useLocalDpi xmlns:a14="http://schemas.microsoft.com/office/drawing/2010/main" val="0"/>
                          </a:ext>
                        </a:extLst>
                      </a:blip>
                      <a:srcRect l="-537" t="38426" r="3831" b="36224"/>
                      <a:stretch>
                        <a:fillRect/>
                      </a:stretch>
                    </p:blipFill>
                    <p:spPr bwMode="auto">
                      <a:xfrm>
                        <a:off x="6248400" y="985044"/>
                        <a:ext cx="5943600" cy="154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pic>
        <p:nvPicPr>
          <p:cNvPr id="8" name="Content Placeholder 8" descr="CPU emulator showing keyboard"/>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48400" y="2459327"/>
            <a:ext cx="5181600" cy="3890761"/>
          </a:xfrm>
          <a:prstGeom prst="rect">
            <a:avLst/>
          </a:prstGeom>
        </p:spPr>
      </p:pic>
      <p:sp>
        <p:nvSpPr>
          <p:cNvPr id="9" name="Oval 8">
            <a:extLst>
              <a:ext uri="{C183D7F6-B498-43B3-948B-1728B52AA6E4}">
                <adec:decorative xmlns:adec="http://schemas.microsoft.com/office/drawing/2017/decorative" val="1"/>
              </a:ext>
            </a:extLst>
          </p:cNvPr>
          <p:cNvSpPr/>
          <p:nvPr/>
        </p:nvSpPr>
        <p:spPr>
          <a:xfrm>
            <a:off x="8610600" y="4302435"/>
            <a:ext cx="1321368" cy="222064"/>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p:cNvSpPr txBox="1"/>
          <p:nvPr/>
        </p:nvSpPr>
        <p:spPr>
          <a:xfrm>
            <a:off x="6797864" y="2240752"/>
            <a:ext cx="4082672" cy="215444"/>
          </a:xfrm>
          <a:prstGeom prst="rect">
            <a:avLst/>
          </a:prstGeom>
          <a:noFill/>
        </p:spPr>
        <p:txBody>
          <a:bodyPr wrap="square" rtlCol="0">
            <a:spAutoFit/>
          </a:bodyPr>
          <a:lstStyle/>
          <a:p>
            <a:pPr algn="ctr"/>
            <a:r>
              <a:rPr lang="en-US" sz="800" dirty="0">
                <a:solidFill>
                  <a:schemeClr val="bg1">
                    <a:lumMod val="75000"/>
                  </a:schemeClr>
                </a:solidFill>
                <a:latin typeface="Arial" charset="0"/>
                <a:ea typeface="Arial" charset="0"/>
                <a:cs typeface="Arial" charset="0"/>
              </a:rPr>
              <a:t>Elements of Computing Systems, Nisan &amp; Schocken, MIT Press, www.nand2tetris.org</a:t>
            </a:r>
          </a:p>
        </p:txBody>
      </p:sp>
    </p:spTree>
    <p:extLst>
      <p:ext uri="{BB962C8B-B14F-4D97-AF65-F5344CB8AC3E}">
        <p14:creationId xmlns:p14="http://schemas.microsoft.com/office/powerpoint/2010/main" val="2112107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Memory Map</a:t>
            </a:r>
          </a:p>
        </p:txBody>
      </p:sp>
      <p:sp>
        <p:nvSpPr>
          <p:cNvPr id="5" name="Content Placeholder 4"/>
          <p:cNvSpPr>
            <a:spLocks noGrp="1"/>
          </p:cNvSpPr>
          <p:nvPr>
            <p:ph sz="half" idx="1"/>
          </p:nvPr>
        </p:nvSpPr>
        <p:spPr/>
        <p:txBody>
          <a:bodyPr/>
          <a:lstStyle/>
          <a:p>
            <a:r>
              <a:rPr lang="en-GB" dirty="0"/>
              <a:t>The RAM, Screen and Keyboard appear together in the same </a:t>
            </a:r>
            <a:r>
              <a:rPr lang="en-GB" b="1" dirty="0"/>
              <a:t>memory map</a:t>
            </a:r>
          </a:p>
          <a:p>
            <a:r>
              <a:rPr lang="en-GB" dirty="0"/>
              <a:t>To the programmer they appear as a single memory device</a:t>
            </a:r>
          </a:p>
          <a:p>
            <a:r>
              <a:rPr lang="en-GB" dirty="0"/>
              <a:t>Each has a different address range</a:t>
            </a:r>
          </a:p>
        </p:txBody>
      </p:sp>
      <p:grpSp>
        <p:nvGrpSpPr>
          <p:cNvPr id="7" name="Group 664" descr="memory symbol"/>
          <p:cNvGrpSpPr>
            <a:grpSpLocks/>
          </p:cNvGrpSpPr>
          <p:nvPr/>
        </p:nvGrpSpPr>
        <p:grpSpPr bwMode="auto">
          <a:xfrm>
            <a:off x="6887961" y="2311062"/>
            <a:ext cx="4146550" cy="3149600"/>
            <a:chOff x="2016" y="912"/>
            <a:chExt cx="2612" cy="1984"/>
          </a:xfrm>
        </p:grpSpPr>
        <p:sp>
          <p:nvSpPr>
            <p:cNvPr id="8" name="Rectangle 665"/>
            <p:cNvSpPr>
              <a:spLocks noChangeArrowheads="1"/>
            </p:cNvSpPr>
            <p:nvPr/>
          </p:nvSpPr>
          <p:spPr bwMode="auto">
            <a:xfrm>
              <a:off x="2016" y="1109"/>
              <a:ext cx="864" cy="955"/>
            </a:xfrm>
            <a:prstGeom prst="rect">
              <a:avLst/>
            </a:prstGeom>
            <a:solidFill>
              <a:schemeClr val="bg1">
                <a:lumMod val="75000"/>
              </a:schemeClr>
            </a:solidFill>
            <a:ln w="3175">
              <a:solidFill>
                <a:srgbClr val="000000"/>
              </a:solidFill>
              <a:miter lim="800000"/>
              <a:headEnd/>
              <a:tailEnd/>
            </a:ln>
          </p:spPr>
          <p:txBody>
            <a:bodyPr/>
            <a:lstStyle/>
            <a:p>
              <a:endParaRPr lang="en-GB"/>
            </a:p>
          </p:txBody>
        </p:sp>
        <p:sp>
          <p:nvSpPr>
            <p:cNvPr id="9" name="Rectangle 666"/>
            <p:cNvSpPr>
              <a:spLocks noChangeArrowheads="1"/>
            </p:cNvSpPr>
            <p:nvPr/>
          </p:nvSpPr>
          <p:spPr bwMode="auto">
            <a:xfrm>
              <a:off x="2393" y="1428"/>
              <a:ext cx="186"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100">
                  <a:solidFill>
                    <a:srgbClr val="000000"/>
                  </a:solidFill>
                  <a:ea typeface="Arial" charset="0"/>
                  <a:cs typeface="Arial" charset="0"/>
                </a:rPr>
                <a:t>Data</a:t>
              </a:r>
              <a:endParaRPr lang="en-US" altLang="en-US" sz="2000"/>
            </a:p>
          </p:txBody>
        </p:sp>
        <p:sp>
          <p:nvSpPr>
            <p:cNvPr id="10" name="Rectangle 667"/>
            <p:cNvSpPr>
              <a:spLocks noChangeArrowheads="1"/>
            </p:cNvSpPr>
            <p:nvPr/>
          </p:nvSpPr>
          <p:spPr bwMode="auto">
            <a:xfrm>
              <a:off x="2016" y="2016"/>
              <a:ext cx="864" cy="432"/>
            </a:xfrm>
            <a:prstGeom prst="rect">
              <a:avLst/>
            </a:prstGeom>
            <a:solidFill>
              <a:schemeClr val="bg1">
                <a:lumMod val="75000"/>
              </a:schemeClr>
            </a:solidFill>
            <a:ln w="317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GB"/>
            </a:p>
          </p:txBody>
        </p:sp>
        <p:sp>
          <p:nvSpPr>
            <p:cNvPr id="11" name="Rectangle 668"/>
            <p:cNvSpPr>
              <a:spLocks noChangeArrowheads="1"/>
            </p:cNvSpPr>
            <p:nvPr/>
          </p:nvSpPr>
          <p:spPr bwMode="auto">
            <a:xfrm>
              <a:off x="2256" y="2064"/>
              <a:ext cx="432" cy="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en-US" altLang="en-US" sz="1100">
                  <a:solidFill>
                    <a:srgbClr val="000000"/>
                  </a:solidFill>
                  <a:ea typeface="Arial" charset="0"/>
                  <a:cs typeface="Arial" charset="0"/>
                </a:rPr>
                <a:t>Screen memory map</a:t>
              </a:r>
              <a:endParaRPr lang="en-US" altLang="en-US" sz="2000"/>
            </a:p>
          </p:txBody>
        </p:sp>
        <p:sp>
          <p:nvSpPr>
            <p:cNvPr id="12" name="Rectangle 669"/>
            <p:cNvSpPr>
              <a:spLocks noChangeArrowheads="1"/>
            </p:cNvSpPr>
            <p:nvPr/>
          </p:nvSpPr>
          <p:spPr bwMode="auto">
            <a:xfrm>
              <a:off x="2016" y="2448"/>
              <a:ext cx="864" cy="258"/>
            </a:xfrm>
            <a:prstGeom prst="rect">
              <a:avLst/>
            </a:prstGeom>
            <a:solidFill>
              <a:schemeClr val="bg1">
                <a:lumMod val="75000"/>
              </a:schemeClr>
            </a:solidFill>
            <a:ln w="317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GB"/>
            </a:p>
          </p:txBody>
        </p:sp>
        <p:sp>
          <p:nvSpPr>
            <p:cNvPr id="13" name="Rectangle 670"/>
            <p:cNvSpPr>
              <a:spLocks noChangeArrowheads="1"/>
            </p:cNvSpPr>
            <p:nvPr/>
          </p:nvSpPr>
          <p:spPr bwMode="auto">
            <a:xfrm>
              <a:off x="2194" y="2515"/>
              <a:ext cx="572"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100">
                  <a:solidFill>
                    <a:srgbClr val="000000"/>
                  </a:solidFill>
                  <a:ea typeface="Arial" charset="0"/>
                  <a:cs typeface="Arial" charset="0"/>
                </a:rPr>
                <a:t>Keyboard map</a:t>
              </a:r>
              <a:endParaRPr lang="en-US" altLang="en-US" sz="2000"/>
            </a:p>
          </p:txBody>
        </p:sp>
        <p:sp>
          <p:nvSpPr>
            <p:cNvPr id="14" name="Freeform 671"/>
            <p:cNvSpPr>
              <a:spLocks/>
            </p:cNvSpPr>
            <p:nvPr/>
          </p:nvSpPr>
          <p:spPr bwMode="auto">
            <a:xfrm>
              <a:off x="4419" y="1982"/>
              <a:ext cx="66" cy="389"/>
            </a:xfrm>
            <a:custGeom>
              <a:avLst/>
              <a:gdLst>
                <a:gd name="T0" fmla="*/ 0 w 66"/>
                <a:gd name="T1" fmla="*/ 389 h 389"/>
                <a:gd name="T2" fmla="*/ 49 w 66"/>
                <a:gd name="T3" fmla="*/ 339 h 389"/>
                <a:gd name="T4" fmla="*/ 49 w 66"/>
                <a:gd name="T5" fmla="*/ 248 h 389"/>
                <a:gd name="T6" fmla="*/ 66 w 66"/>
                <a:gd name="T7" fmla="*/ 199 h 389"/>
                <a:gd name="T8" fmla="*/ 66 w 66"/>
                <a:gd name="T9" fmla="*/ 0 h 389"/>
                <a:gd name="T10" fmla="*/ 0 w 66"/>
                <a:gd name="T11" fmla="*/ 67 h 389"/>
                <a:gd name="T12" fmla="*/ 0 w 66"/>
                <a:gd name="T13" fmla="*/ 389 h 389"/>
              </a:gdLst>
              <a:ahLst/>
              <a:cxnLst>
                <a:cxn ang="0">
                  <a:pos x="T0" y="T1"/>
                </a:cxn>
                <a:cxn ang="0">
                  <a:pos x="T2" y="T3"/>
                </a:cxn>
                <a:cxn ang="0">
                  <a:pos x="T4" y="T5"/>
                </a:cxn>
                <a:cxn ang="0">
                  <a:pos x="T6" y="T7"/>
                </a:cxn>
                <a:cxn ang="0">
                  <a:pos x="T8" y="T9"/>
                </a:cxn>
                <a:cxn ang="0">
                  <a:pos x="T10" y="T11"/>
                </a:cxn>
                <a:cxn ang="0">
                  <a:pos x="T12" y="T13"/>
                </a:cxn>
              </a:cxnLst>
              <a:rect l="0" t="0" r="r" b="b"/>
              <a:pathLst>
                <a:path w="66" h="389">
                  <a:moveTo>
                    <a:pt x="0" y="389"/>
                  </a:moveTo>
                  <a:lnTo>
                    <a:pt x="49" y="339"/>
                  </a:lnTo>
                  <a:lnTo>
                    <a:pt x="49" y="248"/>
                  </a:lnTo>
                  <a:lnTo>
                    <a:pt x="66" y="199"/>
                  </a:lnTo>
                  <a:lnTo>
                    <a:pt x="66" y="0"/>
                  </a:lnTo>
                  <a:lnTo>
                    <a:pt x="0" y="67"/>
                  </a:lnTo>
                  <a:lnTo>
                    <a:pt x="0" y="389"/>
                  </a:lnTo>
                  <a:close/>
                </a:path>
              </a:pathLst>
            </a:custGeom>
            <a:solidFill>
              <a:srgbClr val="9A9A9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5" name="Freeform 672"/>
            <p:cNvSpPr>
              <a:spLocks/>
            </p:cNvSpPr>
            <p:nvPr/>
          </p:nvSpPr>
          <p:spPr bwMode="auto">
            <a:xfrm>
              <a:off x="4028" y="1982"/>
              <a:ext cx="457" cy="67"/>
            </a:xfrm>
            <a:custGeom>
              <a:avLst/>
              <a:gdLst>
                <a:gd name="T0" fmla="*/ 457 w 457"/>
                <a:gd name="T1" fmla="*/ 0 h 67"/>
                <a:gd name="T2" fmla="*/ 65 w 457"/>
                <a:gd name="T3" fmla="*/ 0 h 67"/>
                <a:gd name="T4" fmla="*/ 0 w 457"/>
                <a:gd name="T5" fmla="*/ 67 h 67"/>
                <a:gd name="T6" fmla="*/ 391 w 457"/>
                <a:gd name="T7" fmla="*/ 67 h 67"/>
                <a:gd name="T8" fmla="*/ 457 w 457"/>
                <a:gd name="T9" fmla="*/ 0 h 67"/>
              </a:gdLst>
              <a:ahLst/>
              <a:cxnLst>
                <a:cxn ang="0">
                  <a:pos x="T0" y="T1"/>
                </a:cxn>
                <a:cxn ang="0">
                  <a:pos x="T2" y="T3"/>
                </a:cxn>
                <a:cxn ang="0">
                  <a:pos x="T4" y="T5"/>
                </a:cxn>
                <a:cxn ang="0">
                  <a:pos x="T6" y="T7"/>
                </a:cxn>
                <a:cxn ang="0">
                  <a:pos x="T8" y="T9"/>
                </a:cxn>
              </a:cxnLst>
              <a:rect l="0" t="0" r="r" b="b"/>
              <a:pathLst>
                <a:path w="457" h="67">
                  <a:moveTo>
                    <a:pt x="457" y="0"/>
                  </a:moveTo>
                  <a:lnTo>
                    <a:pt x="65" y="0"/>
                  </a:lnTo>
                  <a:lnTo>
                    <a:pt x="0" y="67"/>
                  </a:lnTo>
                  <a:lnTo>
                    <a:pt x="391" y="67"/>
                  </a:lnTo>
                  <a:lnTo>
                    <a:pt x="457" y="0"/>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6" name="Rectangle 673"/>
            <p:cNvSpPr>
              <a:spLocks noChangeArrowheads="1"/>
            </p:cNvSpPr>
            <p:nvPr/>
          </p:nvSpPr>
          <p:spPr bwMode="auto">
            <a:xfrm>
              <a:off x="4028" y="2049"/>
              <a:ext cx="391" cy="321"/>
            </a:xfrm>
            <a:prstGeom prst="rect">
              <a:avLst/>
            </a:prstGeom>
            <a:solidFill>
              <a:srgbClr val="C0C0C0"/>
            </a:solidFill>
            <a:ln w="3175">
              <a:solidFill>
                <a:srgbClr val="000000"/>
              </a:solidFill>
              <a:miter lim="800000"/>
              <a:headEnd/>
              <a:tailEnd/>
            </a:ln>
          </p:spPr>
          <p:txBody>
            <a:bodyPr/>
            <a:lstStyle/>
            <a:p>
              <a:endParaRPr lang="en-GB"/>
            </a:p>
          </p:txBody>
        </p:sp>
        <p:sp>
          <p:nvSpPr>
            <p:cNvPr id="17" name="Freeform 674"/>
            <p:cNvSpPr>
              <a:spLocks noEditPoints="1"/>
            </p:cNvSpPr>
            <p:nvPr/>
          </p:nvSpPr>
          <p:spPr bwMode="auto">
            <a:xfrm>
              <a:off x="4084" y="2098"/>
              <a:ext cx="279" cy="199"/>
            </a:xfrm>
            <a:custGeom>
              <a:avLst/>
              <a:gdLst>
                <a:gd name="T0" fmla="*/ 0 w 279"/>
                <a:gd name="T1" fmla="*/ 0 h 199"/>
                <a:gd name="T2" fmla="*/ 279 w 279"/>
                <a:gd name="T3" fmla="*/ 0 h 199"/>
                <a:gd name="T4" fmla="*/ 279 w 279"/>
                <a:gd name="T5" fmla="*/ 199 h 199"/>
                <a:gd name="T6" fmla="*/ 0 w 279"/>
                <a:gd name="T7" fmla="*/ 199 h 199"/>
                <a:gd name="T8" fmla="*/ 0 w 279"/>
                <a:gd name="T9" fmla="*/ 0 h 199"/>
                <a:gd name="T10" fmla="*/ 0 w 279"/>
                <a:gd name="T11" fmla="*/ 0 h 199"/>
                <a:gd name="T12" fmla="*/ 276 w 279"/>
                <a:gd name="T13" fmla="*/ 0 h 199"/>
                <a:gd name="T14" fmla="*/ 276 w 279"/>
                <a:gd name="T15" fmla="*/ 197 h 199"/>
                <a:gd name="T16" fmla="*/ 0 w 279"/>
                <a:gd name="T17" fmla="*/ 197 h 199"/>
                <a:gd name="T18" fmla="*/ 0 w 279"/>
                <a:gd name="T19"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9" h="199">
                  <a:moveTo>
                    <a:pt x="0" y="0"/>
                  </a:moveTo>
                  <a:lnTo>
                    <a:pt x="279" y="0"/>
                  </a:lnTo>
                  <a:lnTo>
                    <a:pt x="279" y="199"/>
                  </a:lnTo>
                  <a:lnTo>
                    <a:pt x="0" y="199"/>
                  </a:lnTo>
                  <a:lnTo>
                    <a:pt x="0" y="0"/>
                  </a:lnTo>
                  <a:close/>
                  <a:moveTo>
                    <a:pt x="0" y="0"/>
                  </a:moveTo>
                  <a:lnTo>
                    <a:pt x="276" y="0"/>
                  </a:lnTo>
                  <a:lnTo>
                    <a:pt x="276" y="197"/>
                  </a:lnTo>
                  <a:lnTo>
                    <a:pt x="0" y="197"/>
                  </a:lnTo>
                  <a:lnTo>
                    <a:pt x="0" y="0"/>
                  </a:lnTo>
                  <a:close/>
                </a:path>
              </a:pathLst>
            </a:custGeom>
            <a:solidFill>
              <a:srgbClr val="8A8A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 name="Freeform 675"/>
            <p:cNvSpPr>
              <a:spLocks noEditPoints="1"/>
            </p:cNvSpPr>
            <p:nvPr/>
          </p:nvSpPr>
          <p:spPr bwMode="auto">
            <a:xfrm>
              <a:off x="4084" y="2098"/>
              <a:ext cx="276" cy="197"/>
            </a:xfrm>
            <a:custGeom>
              <a:avLst/>
              <a:gdLst>
                <a:gd name="T0" fmla="*/ 0 w 276"/>
                <a:gd name="T1" fmla="*/ 0 h 197"/>
                <a:gd name="T2" fmla="*/ 276 w 276"/>
                <a:gd name="T3" fmla="*/ 0 h 197"/>
                <a:gd name="T4" fmla="*/ 276 w 276"/>
                <a:gd name="T5" fmla="*/ 197 h 197"/>
                <a:gd name="T6" fmla="*/ 0 w 276"/>
                <a:gd name="T7" fmla="*/ 197 h 197"/>
                <a:gd name="T8" fmla="*/ 0 w 276"/>
                <a:gd name="T9" fmla="*/ 0 h 197"/>
                <a:gd name="T10" fmla="*/ 0 w 276"/>
                <a:gd name="T11" fmla="*/ 0 h 197"/>
                <a:gd name="T12" fmla="*/ 274 w 276"/>
                <a:gd name="T13" fmla="*/ 0 h 197"/>
                <a:gd name="T14" fmla="*/ 274 w 276"/>
                <a:gd name="T15" fmla="*/ 195 h 197"/>
                <a:gd name="T16" fmla="*/ 0 w 276"/>
                <a:gd name="T17" fmla="*/ 195 h 197"/>
                <a:gd name="T18" fmla="*/ 0 w 276"/>
                <a:gd name="T19"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6" h="197">
                  <a:moveTo>
                    <a:pt x="0" y="0"/>
                  </a:moveTo>
                  <a:lnTo>
                    <a:pt x="276" y="0"/>
                  </a:lnTo>
                  <a:lnTo>
                    <a:pt x="276" y="197"/>
                  </a:lnTo>
                  <a:lnTo>
                    <a:pt x="0" y="197"/>
                  </a:lnTo>
                  <a:lnTo>
                    <a:pt x="0" y="0"/>
                  </a:lnTo>
                  <a:close/>
                  <a:moveTo>
                    <a:pt x="0" y="0"/>
                  </a:moveTo>
                  <a:lnTo>
                    <a:pt x="274" y="0"/>
                  </a:lnTo>
                  <a:lnTo>
                    <a:pt x="274" y="195"/>
                  </a:lnTo>
                  <a:lnTo>
                    <a:pt x="0" y="195"/>
                  </a:lnTo>
                  <a:lnTo>
                    <a:pt x="0" y="0"/>
                  </a:lnTo>
                  <a:close/>
                </a:path>
              </a:pathLst>
            </a:custGeom>
            <a:solidFill>
              <a:srgbClr val="8B8B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 name="Freeform 676"/>
            <p:cNvSpPr>
              <a:spLocks noEditPoints="1"/>
            </p:cNvSpPr>
            <p:nvPr/>
          </p:nvSpPr>
          <p:spPr bwMode="auto">
            <a:xfrm>
              <a:off x="4084" y="2098"/>
              <a:ext cx="274" cy="195"/>
            </a:xfrm>
            <a:custGeom>
              <a:avLst/>
              <a:gdLst>
                <a:gd name="T0" fmla="*/ 0 w 274"/>
                <a:gd name="T1" fmla="*/ 0 h 195"/>
                <a:gd name="T2" fmla="*/ 274 w 274"/>
                <a:gd name="T3" fmla="*/ 0 h 195"/>
                <a:gd name="T4" fmla="*/ 274 w 274"/>
                <a:gd name="T5" fmla="*/ 195 h 195"/>
                <a:gd name="T6" fmla="*/ 0 w 274"/>
                <a:gd name="T7" fmla="*/ 195 h 195"/>
                <a:gd name="T8" fmla="*/ 0 w 274"/>
                <a:gd name="T9" fmla="*/ 0 h 195"/>
                <a:gd name="T10" fmla="*/ 0 w 274"/>
                <a:gd name="T11" fmla="*/ 0 h 195"/>
                <a:gd name="T12" fmla="*/ 272 w 274"/>
                <a:gd name="T13" fmla="*/ 0 h 195"/>
                <a:gd name="T14" fmla="*/ 272 w 274"/>
                <a:gd name="T15" fmla="*/ 194 h 195"/>
                <a:gd name="T16" fmla="*/ 0 w 274"/>
                <a:gd name="T17" fmla="*/ 194 h 195"/>
                <a:gd name="T18" fmla="*/ 0 w 274"/>
                <a:gd name="T19"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4" h="195">
                  <a:moveTo>
                    <a:pt x="0" y="0"/>
                  </a:moveTo>
                  <a:lnTo>
                    <a:pt x="274" y="0"/>
                  </a:lnTo>
                  <a:lnTo>
                    <a:pt x="274" y="195"/>
                  </a:lnTo>
                  <a:lnTo>
                    <a:pt x="0" y="195"/>
                  </a:lnTo>
                  <a:lnTo>
                    <a:pt x="0" y="0"/>
                  </a:lnTo>
                  <a:close/>
                  <a:moveTo>
                    <a:pt x="0" y="0"/>
                  </a:moveTo>
                  <a:lnTo>
                    <a:pt x="272" y="0"/>
                  </a:lnTo>
                  <a:lnTo>
                    <a:pt x="272" y="194"/>
                  </a:lnTo>
                  <a:lnTo>
                    <a:pt x="0" y="194"/>
                  </a:lnTo>
                  <a:lnTo>
                    <a:pt x="0" y="0"/>
                  </a:lnTo>
                  <a:close/>
                </a:path>
              </a:pathLst>
            </a:custGeom>
            <a:solidFill>
              <a:srgbClr val="8C8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0" name="Freeform 677"/>
            <p:cNvSpPr>
              <a:spLocks noEditPoints="1"/>
            </p:cNvSpPr>
            <p:nvPr/>
          </p:nvSpPr>
          <p:spPr bwMode="auto">
            <a:xfrm>
              <a:off x="4084" y="2098"/>
              <a:ext cx="272" cy="194"/>
            </a:xfrm>
            <a:custGeom>
              <a:avLst/>
              <a:gdLst>
                <a:gd name="T0" fmla="*/ 0 w 272"/>
                <a:gd name="T1" fmla="*/ 0 h 194"/>
                <a:gd name="T2" fmla="*/ 272 w 272"/>
                <a:gd name="T3" fmla="*/ 0 h 194"/>
                <a:gd name="T4" fmla="*/ 272 w 272"/>
                <a:gd name="T5" fmla="*/ 194 h 194"/>
                <a:gd name="T6" fmla="*/ 0 w 272"/>
                <a:gd name="T7" fmla="*/ 194 h 194"/>
                <a:gd name="T8" fmla="*/ 0 w 272"/>
                <a:gd name="T9" fmla="*/ 0 h 194"/>
                <a:gd name="T10" fmla="*/ 0 w 272"/>
                <a:gd name="T11" fmla="*/ 0 h 194"/>
                <a:gd name="T12" fmla="*/ 270 w 272"/>
                <a:gd name="T13" fmla="*/ 0 h 194"/>
                <a:gd name="T14" fmla="*/ 270 w 272"/>
                <a:gd name="T15" fmla="*/ 192 h 194"/>
                <a:gd name="T16" fmla="*/ 0 w 272"/>
                <a:gd name="T17" fmla="*/ 192 h 194"/>
                <a:gd name="T18" fmla="*/ 0 w 272"/>
                <a:gd name="T1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2" h="194">
                  <a:moveTo>
                    <a:pt x="0" y="0"/>
                  </a:moveTo>
                  <a:lnTo>
                    <a:pt x="272" y="0"/>
                  </a:lnTo>
                  <a:lnTo>
                    <a:pt x="272" y="194"/>
                  </a:lnTo>
                  <a:lnTo>
                    <a:pt x="0" y="194"/>
                  </a:lnTo>
                  <a:lnTo>
                    <a:pt x="0" y="0"/>
                  </a:lnTo>
                  <a:close/>
                  <a:moveTo>
                    <a:pt x="0" y="0"/>
                  </a:moveTo>
                  <a:lnTo>
                    <a:pt x="270" y="0"/>
                  </a:lnTo>
                  <a:lnTo>
                    <a:pt x="270" y="192"/>
                  </a:lnTo>
                  <a:lnTo>
                    <a:pt x="0" y="192"/>
                  </a:lnTo>
                  <a:lnTo>
                    <a:pt x="0" y="0"/>
                  </a:lnTo>
                  <a:close/>
                </a:path>
              </a:pathLst>
            </a:custGeom>
            <a:solidFill>
              <a:srgbClr val="8D8D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1" name="Freeform 678"/>
            <p:cNvSpPr>
              <a:spLocks noEditPoints="1"/>
            </p:cNvSpPr>
            <p:nvPr/>
          </p:nvSpPr>
          <p:spPr bwMode="auto">
            <a:xfrm>
              <a:off x="4084" y="2098"/>
              <a:ext cx="270" cy="192"/>
            </a:xfrm>
            <a:custGeom>
              <a:avLst/>
              <a:gdLst>
                <a:gd name="T0" fmla="*/ 0 w 270"/>
                <a:gd name="T1" fmla="*/ 0 h 192"/>
                <a:gd name="T2" fmla="*/ 270 w 270"/>
                <a:gd name="T3" fmla="*/ 0 h 192"/>
                <a:gd name="T4" fmla="*/ 270 w 270"/>
                <a:gd name="T5" fmla="*/ 192 h 192"/>
                <a:gd name="T6" fmla="*/ 0 w 270"/>
                <a:gd name="T7" fmla="*/ 192 h 192"/>
                <a:gd name="T8" fmla="*/ 0 w 270"/>
                <a:gd name="T9" fmla="*/ 0 h 192"/>
                <a:gd name="T10" fmla="*/ 0 w 270"/>
                <a:gd name="T11" fmla="*/ 0 h 192"/>
                <a:gd name="T12" fmla="*/ 266 w 270"/>
                <a:gd name="T13" fmla="*/ 0 h 192"/>
                <a:gd name="T14" fmla="*/ 266 w 270"/>
                <a:gd name="T15" fmla="*/ 191 h 192"/>
                <a:gd name="T16" fmla="*/ 0 w 270"/>
                <a:gd name="T17" fmla="*/ 191 h 192"/>
                <a:gd name="T18" fmla="*/ 0 w 270"/>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0" h="192">
                  <a:moveTo>
                    <a:pt x="0" y="0"/>
                  </a:moveTo>
                  <a:lnTo>
                    <a:pt x="270" y="0"/>
                  </a:lnTo>
                  <a:lnTo>
                    <a:pt x="270" y="192"/>
                  </a:lnTo>
                  <a:lnTo>
                    <a:pt x="0" y="192"/>
                  </a:lnTo>
                  <a:lnTo>
                    <a:pt x="0" y="0"/>
                  </a:lnTo>
                  <a:close/>
                  <a:moveTo>
                    <a:pt x="0" y="0"/>
                  </a:moveTo>
                  <a:lnTo>
                    <a:pt x="266" y="0"/>
                  </a:lnTo>
                  <a:lnTo>
                    <a:pt x="266" y="191"/>
                  </a:lnTo>
                  <a:lnTo>
                    <a:pt x="0" y="191"/>
                  </a:lnTo>
                  <a:lnTo>
                    <a:pt x="0" y="0"/>
                  </a:lnTo>
                  <a:close/>
                </a:path>
              </a:pathLst>
            </a:custGeom>
            <a:solidFill>
              <a:srgbClr val="8E8E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2" name="Freeform 679"/>
            <p:cNvSpPr>
              <a:spLocks noEditPoints="1"/>
            </p:cNvSpPr>
            <p:nvPr/>
          </p:nvSpPr>
          <p:spPr bwMode="auto">
            <a:xfrm>
              <a:off x="4084" y="2098"/>
              <a:ext cx="266" cy="191"/>
            </a:xfrm>
            <a:custGeom>
              <a:avLst/>
              <a:gdLst>
                <a:gd name="T0" fmla="*/ 0 w 266"/>
                <a:gd name="T1" fmla="*/ 0 h 191"/>
                <a:gd name="T2" fmla="*/ 266 w 266"/>
                <a:gd name="T3" fmla="*/ 0 h 191"/>
                <a:gd name="T4" fmla="*/ 266 w 266"/>
                <a:gd name="T5" fmla="*/ 191 h 191"/>
                <a:gd name="T6" fmla="*/ 0 w 266"/>
                <a:gd name="T7" fmla="*/ 191 h 191"/>
                <a:gd name="T8" fmla="*/ 0 w 266"/>
                <a:gd name="T9" fmla="*/ 0 h 191"/>
                <a:gd name="T10" fmla="*/ 0 w 266"/>
                <a:gd name="T11" fmla="*/ 0 h 191"/>
                <a:gd name="T12" fmla="*/ 264 w 266"/>
                <a:gd name="T13" fmla="*/ 0 h 191"/>
                <a:gd name="T14" fmla="*/ 264 w 266"/>
                <a:gd name="T15" fmla="*/ 188 h 191"/>
                <a:gd name="T16" fmla="*/ 0 w 266"/>
                <a:gd name="T17" fmla="*/ 188 h 191"/>
                <a:gd name="T18" fmla="*/ 0 w 266"/>
                <a:gd name="T19"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6" h="191">
                  <a:moveTo>
                    <a:pt x="0" y="0"/>
                  </a:moveTo>
                  <a:lnTo>
                    <a:pt x="266" y="0"/>
                  </a:lnTo>
                  <a:lnTo>
                    <a:pt x="266" y="191"/>
                  </a:lnTo>
                  <a:lnTo>
                    <a:pt x="0" y="191"/>
                  </a:lnTo>
                  <a:lnTo>
                    <a:pt x="0" y="0"/>
                  </a:lnTo>
                  <a:close/>
                  <a:moveTo>
                    <a:pt x="0" y="0"/>
                  </a:moveTo>
                  <a:lnTo>
                    <a:pt x="264" y="0"/>
                  </a:lnTo>
                  <a:lnTo>
                    <a:pt x="264" y="188"/>
                  </a:lnTo>
                  <a:lnTo>
                    <a:pt x="0" y="188"/>
                  </a:lnTo>
                  <a:lnTo>
                    <a:pt x="0" y="0"/>
                  </a:lnTo>
                  <a:close/>
                </a:path>
              </a:pathLst>
            </a:custGeom>
            <a:solidFill>
              <a:srgbClr val="8F8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3" name="Freeform 680"/>
            <p:cNvSpPr>
              <a:spLocks noEditPoints="1"/>
            </p:cNvSpPr>
            <p:nvPr/>
          </p:nvSpPr>
          <p:spPr bwMode="auto">
            <a:xfrm>
              <a:off x="4084" y="2098"/>
              <a:ext cx="264" cy="188"/>
            </a:xfrm>
            <a:custGeom>
              <a:avLst/>
              <a:gdLst>
                <a:gd name="T0" fmla="*/ 0 w 264"/>
                <a:gd name="T1" fmla="*/ 0 h 188"/>
                <a:gd name="T2" fmla="*/ 264 w 264"/>
                <a:gd name="T3" fmla="*/ 0 h 188"/>
                <a:gd name="T4" fmla="*/ 264 w 264"/>
                <a:gd name="T5" fmla="*/ 188 h 188"/>
                <a:gd name="T6" fmla="*/ 0 w 264"/>
                <a:gd name="T7" fmla="*/ 188 h 188"/>
                <a:gd name="T8" fmla="*/ 0 w 264"/>
                <a:gd name="T9" fmla="*/ 0 h 188"/>
                <a:gd name="T10" fmla="*/ 0 w 264"/>
                <a:gd name="T11" fmla="*/ 0 h 188"/>
                <a:gd name="T12" fmla="*/ 262 w 264"/>
                <a:gd name="T13" fmla="*/ 0 h 188"/>
                <a:gd name="T14" fmla="*/ 262 w 264"/>
                <a:gd name="T15" fmla="*/ 186 h 188"/>
                <a:gd name="T16" fmla="*/ 0 w 264"/>
                <a:gd name="T17" fmla="*/ 186 h 188"/>
                <a:gd name="T18" fmla="*/ 0 w 264"/>
                <a:gd name="T19" fmla="*/ 0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4" h="188">
                  <a:moveTo>
                    <a:pt x="0" y="0"/>
                  </a:moveTo>
                  <a:lnTo>
                    <a:pt x="264" y="0"/>
                  </a:lnTo>
                  <a:lnTo>
                    <a:pt x="264" y="188"/>
                  </a:lnTo>
                  <a:lnTo>
                    <a:pt x="0" y="188"/>
                  </a:lnTo>
                  <a:lnTo>
                    <a:pt x="0" y="0"/>
                  </a:lnTo>
                  <a:close/>
                  <a:moveTo>
                    <a:pt x="0" y="0"/>
                  </a:moveTo>
                  <a:lnTo>
                    <a:pt x="262" y="0"/>
                  </a:lnTo>
                  <a:lnTo>
                    <a:pt x="262" y="186"/>
                  </a:lnTo>
                  <a:lnTo>
                    <a:pt x="0" y="186"/>
                  </a:lnTo>
                  <a:lnTo>
                    <a:pt x="0" y="0"/>
                  </a:lnTo>
                  <a:close/>
                </a:path>
              </a:pathLst>
            </a:custGeom>
            <a:solidFill>
              <a:srgbClr val="9090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4" name="Freeform 681"/>
            <p:cNvSpPr>
              <a:spLocks noEditPoints="1"/>
            </p:cNvSpPr>
            <p:nvPr/>
          </p:nvSpPr>
          <p:spPr bwMode="auto">
            <a:xfrm>
              <a:off x="4084" y="2098"/>
              <a:ext cx="262" cy="186"/>
            </a:xfrm>
            <a:custGeom>
              <a:avLst/>
              <a:gdLst>
                <a:gd name="T0" fmla="*/ 0 w 262"/>
                <a:gd name="T1" fmla="*/ 0 h 186"/>
                <a:gd name="T2" fmla="*/ 262 w 262"/>
                <a:gd name="T3" fmla="*/ 0 h 186"/>
                <a:gd name="T4" fmla="*/ 262 w 262"/>
                <a:gd name="T5" fmla="*/ 186 h 186"/>
                <a:gd name="T6" fmla="*/ 0 w 262"/>
                <a:gd name="T7" fmla="*/ 186 h 186"/>
                <a:gd name="T8" fmla="*/ 0 w 262"/>
                <a:gd name="T9" fmla="*/ 0 h 186"/>
                <a:gd name="T10" fmla="*/ 0 w 262"/>
                <a:gd name="T11" fmla="*/ 0 h 186"/>
                <a:gd name="T12" fmla="*/ 259 w 262"/>
                <a:gd name="T13" fmla="*/ 0 h 186"/>
                <a:gd name="T14" fmla="*/ 259 w 262"/>
                <a:gd name="T15" fmla="*/ 185 h 186"/>
                <a:gd name="T16" fmla="*/ 0 w 262"/>
                <a:gd name="T17" fmla="*/ 185 h 186"/>
                <a:gd name="T18" fmla="*/ 0 w 262"/>
                <a:gd name="T19"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2" h="186">
                  <a:moveTo>
                    <a:pt x="0" y="0"/>
                  </a:moveTo>
                  <a:lnTo>
                    <a:pt x="262" y="0"/>
                  </a:lnTo>
                  <a:lnTo>
                    <a:pt x="262" y="186"/>
                  </a:lnTo>
                  <a:lnTo>
                    <a:pt x="0" y="186"/>
                  </a:lnTo>
                  <a:lnTo>
                    <a:pt x="0" y="0"/>
                  </a:lnTo>
                  <a:close/>
                  <a:moveTo>
                    <a:pt x="0" y="0"/>
                  </a:moveTo>
                  <a:lnTo>
                    <a:pt x="259" y="0"/>
                  </a:lnTo>
                  <a:lnTo>
                    <a:pt x="259" y="185"/>
                  </a:lnTo>
                  <a:lnTo>
                    <a:pt x="0" y="185"/>
                  </a:lnTo>
                  <a:lnTo>
                    <a:pt x="0" y="0"/>
                  </a:lnTo>
                  <a:close/>
                </a:path>
              </a:pathLst>
            </a:custGeom>
            <a:solidFill>
              <a:srgbClr val="9191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 name="Freeform 682"/>
            <p:cNvSpPr>
              <a:spLocks noEditPoints="1"/>
            </p:cNvSpPr>
            <p:nvPr/>
          </p:nvSpPr>
          <p:spPr bwMode="auto">
            <a:xfrm>
              <a:off x="4084" y="2098"/>
              <a:ext cx="259" cy="185"/>
            </a:xfrm>
            <a:custGeom>
              <a:avLst/>
              <a:gdLst>
                <a:gd name="T0" fmla="*/ 0 w 259"/>
                <a:gd name="T1" fmla="*/ 0 h 185"/>
                <a:gd name="T2" fmla="*/ 259 w 259"/>
                <a:gd name="T3" fmla="*/ 0 h 185"/>
                <a:gd name="T4" fmla="*/ 259 w 259"/>
                <a:gd name="T5" fmla="*/ 185 h 185"/>
                <a:gd name="T6" fmla="*/ 0 w 259"/>
                <a:gd name="T7" fmla="*/ 185 h 185"/>
                <a:gd name="T8" fmla="*/ 0 w 259"/>
                <a:gd name="T9" fmla="*/ 0 h 185"/>
                <a:gd name="T10" fmla="*/ 0 w 259"/>
                <a:gd name="T11" fmla="*/ 0 h 185"/>
                <a:gd name="T12" fmla="*/ 257 w 259"/>
                <a:gd name="T13" fmla="*/ 0 h 185"/>
                <a:gd name="T14" fmla="*/ 257 w 259"/>
                <a:gd name="T15" fmla="*/ 183 h 185"/>
                <a:gd name="T16" fmla="*/ 0 w 259"/>
                <a:gd name="T17" fmla="*/ 183 h 185"/>
                <a:gd name="T18" fmla="*/ 0 w 259"/>
                <a:gd name="T19"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185">
                  <a:moveTo>
                    <a:pt x="0" y="0"/>
                  </a:moveTo>
                  <a:lnTo>
                    <a:pt x="259" y="0"/>
                  </a:lnTo>
                  <a:lnTo>
                    <a:pt x="259" y="185"/>
                  </a:lnTo>
                  <a:lnTo>
                    <a:pt x="0" y="185"/>
                  </a:lnTo>
                  <a:lnTo>
                    <a:pt x="0" y="0"/>
                  </a:lnTo>
                  <a:close/>
                  <a:moveTo>
                    <a:pt x="0" y="0"/>
                  </a:moveTo>
                  <a:lnTo>
                    <a:pt x="257" y="0"/>
                  </a:lnTo>
                  <a:lnTo>
                    <a:pt x="257" y="183"/>
                  </a:lnTo>
                  <a:lnTo>
                    <a:pt x="0" y="183"/>
                  </a:lnTo>
                  <a:lnTo>
                    <a:pt x="0" y="0"/>
                  </a:lnTo>
                  <a:close/>
                </a:path>
              </a:pathLst>
            </a:custGeom>
            <a:solidFill>
              <a:srgbClr val="9292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6" name="Freeform 683"/>
            <p:cNvSpPr>
              <a:spLocks noEditPoints="1"/>
            </p:cNvSpPr>
            <p:nvPr/>
          </p:nvSpPr>
          <p:spPr bwMode="auto">
            <a:xfrm>
              <a:off x="4084" y="2098"/>
              <a:ext cx="257" cy="183"/>
            </a:xfrm>
            <a:custGeom>
              <a:avLst/>
              <a:gdLst>
                <a:gd name="T0" fmla="*/ 0 w 257"/>
                <a:gd name="T1" fmla="*/ 0 h 183"/>
                <a:gd name="T2" fmla="*/ 257 w 257"/>
                <a:gd name="T3" fmla="*/ 0 h 183"/>
                <a:gd name="T4" fmla="*/ 257 w 257"/>
                <a:gd name="T5" fmla="*/ 183 h 183"/>
                <a:gd name="T6" fmla="*/ 0 w 257"/>
                <a:gd name="T7" fmla="*/ 183 h 183"/>
                <a:gd name="T8" fmla="*/ 0 w 257"/>
                <a:gd name="T9" fmla="*/ 0 h 183"/>
                <a:gd name="T10" fmla="*/ 0 w 257"/>
                <a:gd name="T11" fmla="*/ 0 h 183"/>
                <a:gd name="T12" fmla="*/ 255 w 257"/>
                <a:gd name="T13" fmla="*/ 0 h 183"/>
                <a:gd name="T14" fmla="*/ 255 w 257"/>
                <a:gd name="T15" fmla="*/ 182 h 183"/>
                <a:gd name="T16" fmla="*/ 0 w 257"/>
                <a:gd name="T17" fmla="*/ 182 h 183"/>
                <a:gd name="T18" fmla="*/ 0 w 257"/>
                <a:gd name="T19"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183">
                  <a:moveTo>
                    <a:pt x="0" y="0"/>
                  </a:moveTo>
                  <a:lnTo>
                    <a:pt x="257" y="0"/>
                  </a:lnTo>
                  <a:lnTo>
                    <a:pt x="257" y="183"/>
                  </a:lnTo>
                  <a:lnTo>
                    <a:pt x="0" y="183"/>
                  </a:lnTo>
                  <a:lnTo>
                    <a:pt x="0" y="0"/>
                  </a:lnTo>
                  <a:close/>
                  <a:moveTo>
                    <a:pt x="0" y="0"/>
                  </a:moveTo>
                  <a:lnTo>
                    <a:pt x="255" y="0"/>
                  </a:lnTo>
                  <a:lnTo>
                    <a:pt x="255" y="182"/>
                  </a:lnTo>
                  <a:lnTo>
                    <a:pt x="0" y="182"/>
                  </a:lnTo>
                  <a:lnTo>
                    <a:pt x="0" y="0"/>
                  </a:lnTo>
                  <a:close/>
                </a:path>
              </a:pathLst>
            </a:custGeom>
            <a:solidFill>
              <a:srgbClr val="9393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7" name="Freeform 684"/>
            <p:cNvSpPr>
              <a:spLocks noEditPoints="1"/>
            </p:cNvSpPr>
            <p:nvPr/>
          </p:nvSpPr>
          <p:spPr bwMode="auto">
            <a:xfrm>
              <a:off x="4084" y="2098"/>
              <a:ext cx="255" cy="182"/>
            </a:xfrm>
            <a:custGeom>
              <a:avLst/>
              <a:gdLst>
                <a:gd name="T0" fmla="*/ 0 w 255"/>
                <a:gd name="T1" fmla="*/ 0 h 182"/>
                <a:gd name="T2" fmla="*/ 255 w 255"/>
                <a:gd name="T3" fmla="*/ 0 h 182"/>
                <a:gd name="T4" fmla="*/ 255 w 255"/>
                <a:gd name="T5" fmla="*/ 182 h 182"/>
                <a:gd name="T6" fmla="*/ 0 w 255"/>
                <a:gd name="T7" fmla="*/ 182 h 182"/>
                <a:gd name="T8" fmla="*/ 0 w 255"/>
                <a:gd name="T9" fmla="*/ 0 h 182"/>
                <a:gd name="T10" fmla="*/ 0 w 255"/>
                <a:gd name="T11" fmla="*/ 0 h 182"/>
                <a:gd name="T12" fmla="*/ 253 w 255"/>
                <a:gd name="T13" fmla="*/ 0 h 182"/>
                <a:gd name="T14" fmla="*/ 253 w 255"/>
                <a:gd name="T15" fmla="*/ 180 h 182"/>
                <a:gd name="T16" fmla="*/ 0 w 255"/>
                <a:gd name="T17" fmla="*/ 180 h 182"/>
                <a:gd name="T18" fmla="*/ 0 w 255"/>
                <a:gd name="T19" fmla="*/ 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5" h="182">
                  <a:moveTo>
                    <a:pt x="0" y="0"/>
                  </a:moveTo>
                  <a:lnTo>
                    <a:pt x="255" y="0"/>
                  </a:lnTo>
                  <a:lnTo>
                    <a:pt x="255" y="182"/>
                  </a:lnTo>
                  <a:lnTo>
                    <a:pt x="0" y="182"/>
                  </a:lnTo>
                  <a:lnTo>
                    <a:pt x="0" y="0"/>
                  </a:lnTo>
                  <a:close/>
                  <a:moveTo>
                    <a:pt x="0" y="0"/>
                  </a:moveTo>
                  <a:lnTo>
                    <a:pt x="253" y="0"/>
                  </a:lnTo>
                  <a:lnTo>
                    <a:pt x="253" y="180"/>
                  </a:lnTo>
                  <a:lnTo>
                    <a:pt x="0" y="180"/>
                  </a:lnTo>
                  <a:lnTo>
                    <a:pt x="0" y="0"/>
                  </a:lnTo>
                  <a:close/>
                </a:path>
              </a:pathLst>
            </a:custGeom>
            <a:solidFill>
              <a:srgbClr val="9494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8" name="Freeform 685"/>
            <p:cNvSpPr>
              <a:spLocks noEditPoints="1"/>
            </p:cNvSpPr>
            <p:nvPr/>
          </p:nvSpPr>
          <p:spPr bwMode="auto">
            <a:xfrm>
              <a:off x="4084" y="2098"/>
              <a:ext cx="253" cy="180"/>
            </a:xfrm>
            <a:custGeom>
              <a:avLst/>
              <a:gdLst>
                <a:gd name="T0" fmla="*/ 0 w 253"/>
                <a:gd name="T1" fmla="*/ 0 h 180"/>
                <a:gd name="T2" fmla="*/ 253 w 253"/>
                <a:gd name="T3" fmla="*/ 0 h 180"/>
                <a:gd name="T4" fmla="*/ 253 w 253"/>
                <a:gd name="T5" fmla="*/ 180 h 180"/>
                <a:gd name="T6" fmla="*/ 0 w 253"/>
                <a:gd name="T7" fmla="*/ 180 h 180"/>
                <a:gd name="T8" fmla="*/ 0 w 253"/>
                <a:gd name="T9" fmla="*/ 0 h 180"/>
                <a:gd name="T10" fmla="*/ 0 w 253"/>
                <a:gd name="T11" fmla="*/ 0 h 180"/>
                <a:gd name="T12" fmla="*/ 250 w 253"/>
                <a:gd name="T13" fmla="*/ 0 h 180"/>
                <a:gd name="T14" fmla="*/ 250 w 253"/>
                <a:gd name="T15" fmla="*/ 178 h 180"/>
                <a:gd name="T16" fmla="*/ 0 w 253"/>
                <a:gd name="T17" fmla="*/ 178 h 180"/>
                <a:gd name="T18" fmla="*/ 0 w 253"/>
                <a:gd name="T19"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3" h="180">
                  <a:moveTo>
                    <a:pt x="0" y="0"/>
                  </a:moveTo>
                  <a:lnTo>
                    <a:pt x="253" y="0"/>
                  </a:lnTo>
                  <a:lnTo>
                    <a:pt x="253" y="180"/>
                  </a:lnTo>
                  <a:lnTo>
                    <a:pt x="0" y="180"/>
                  </a:lnTo>
                  <a:lnTo>
                    <a:pt x="0" y="0"/>
                  </a:lnTo>
                  <a:close/>
                  <a:moveTo>
                    <a:pt x="0" y="0"/>
                  </a:moveTo>
                  <a:lnTo>
                    <a:pt x="250" y="0"/>
                  </a:lnTo>
                  <a:lnTo>
                    <a:pt x="250" y="178"/>
                  </a:lnTo>
                  <a:lnTo>
                    <a:pt x="0" y="178"/>
                  </a:lnTo>
                  <a:lnTo>
                    <a:pt x="0" y="0"/>
                  </a:lnTo>
                  <a:close/>
                </a:path>
              </a:pathLst>
            </a:custGeom>
            <a:solidFill>
              <a:srgbClr val="9595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9" name="Freeform 686"/>
            <p:cNvSpPr>
              <a:spLocks noEditPoints="1"/>
            </p:cNvSpPr>
            <p:nvPr/>
          </p:nvSpPr>
          <p:spPr bwMode="auto">
            <a:xfrm>
              <a:off x="4084" y="2098"/>
              <a:ext cx="250" cy="178"/>
            </a:xfrm>
            <a:custGeom>
              <a:avLst/>
              <a:gdLst>
                <a:gd name="T0" fmla="*/ 0 w 250"/>
                <a:gd name="T1" fmla="*/ 0 h 178"/>
                <a:gd name="T2" fmla="*/ 250 w 250"/>
                <a:gd name="T3" fmla="*/ 0 h 178"/>
                <a:gd name="T4" fmla="*/ 250 w 250"/>
                <a:gd name="T5" fmla="*/ 178 h 178"/>
                <a:gd name="T6" fmla="*/ 0 w 250"/>
                <a:gd name="T7" fmla="*/ 178 h 178"/>
                <a:gd name="T8" fmla="*/ 0 w 250"/>
                <a:gd name="T9" fmla="*/ 0 h 178"/>
                <a:gd name="T10" fmla="*/ 0 w 250"/>
                <a:gd name="T11" fmla="*/ 0 h 178"/>
                <a:gd name="T12" fmla="*/ 248 w 250"/>
                <a:gd name="T13" fmla="*/ 0 h 178"/>
                <a:gd name="T14" fmla="*/ 248 w 250"/>
                <a:gd name="T15" fmla="*/ 177 h 178"/>
                <a:gd name="T16" fmla="*/ 0 w 250"/>
                <a:gd name="T17" fmla="*/ 177 h 178"/>
                <a:gd name="T18" fmla="*/ 0 w 250"/>
                <a:gd name="T19" fmla="*/ 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0" h="178">
                  <a:moveTo>
                    <a:pt x="0" y="0"/>
                  </a:moveTo>
                  <a:lnTo>
                    <a:pt x="250" y="0"/>
                  </a:lnTo>
                  <a:lnTo>
                    <a:pt x="250" y="178"/>
                  </a:lnTo>
                  <a:lnTo>
                    <a:pt x="0" y="178"/>
                  </a:lnTo>
                  <a:lnTo>
                    <a:pt x="0" y="0"/>
                  </a:lnTo>
                  <a:close/>
                  <a:moveTo>
                    <a:pt x="0" y="0"/>
                  </a:moveTo>
                  <a:lnTo>
                    <a:pt x="248" y="0"/>
                  </a:lnTo>
                  <a:lnTo>
                    <a:pt x="248" y="177"/>
                  </a:lnTo>
                  <a:lnTo>
                    <a:pt x="0" y="177"/>
                  </a:lnTo>
                  <a:lnTo>
                    <a:pt x="0" y="0"/>
                  </a:lnTo>
                  <a:close/>
                </a:path>
              </a:pathLst>
            </a:custGeom>
            <a:solidFill>
              <a:srgbClr val="969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0" name="Freeform 687"/>
            <p:cNvSpPr>
              <a:spLocks noEditPoints="1"/>
            </p:cNvSpPr>
            <p:nvPr/>
          </p:nvSpPr>
          <p:spPr bwMode="auto">
            <a:xfrm>
              <a:off x="4084" y="2098"/>
              <a:ext cx="248" cy="177"/>
            </a:xfrm>
            <a:custGeom>
              <a:avLst/>
              <a:gdLst>
                <a:gd name="T0" fmla="*/ 0 w 248"/>
                <a:gd name="T1" fmla="*/ 0 h 177"/>
                <a:gd name="T2" fmla="*/ 248 w 248"/>
                <a:gd name="T3" fmla="*/ 0 h 177"/>
                <a:gd name="T4" fmla="*/ 248 w 248"/>
                <a:gd name="T5" fmla="*/ 177 h 177"/>
                <a:gd name="T6" fmla="*/ 0 w 248"/>
                <a:gd name="T7" fmla="*/ 177 h 177"/>
                <a:gd name="T8" fmla="*/ 0 w 248"/>
                <a:gd name="T9" fmla="*/ 0 h 177"/>
                <a:gd name="T10" fmla="*/ 0 w 248"/>
                <a:gd name="T11" fmla="*/ 0 h 177"/>
                <a:gd name="T12" fmla="*/ 246 w 248"/>
                <a:gd name="T13" fmla="*/ 0 h 177"/>
                <a:gd name="T14" fmla="*/ 246 w 248"/>
                <a:gd name="T15" fmla="*/ 175 h 177"/>
                <a:gd name="T16" fmla="*/ 0 w 248"/>
                <a:gd name="T17" fmla="*/ 175 h 177"/>
                <a:gd name="T18" fmla="*/ 0 w 248"/>
                <a:gd name="T19"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177">
                  <a:moveTo>
                    <a:pt x="0" y="0"/>
                  </a:moveTo>
                  <a:lnTo>
                    <a:pt x="248" y="0"/>
                  </a:lnTo>
                  <a:lnTo>
                    <a:pt x="248" y="177"/>
                  </a:lnTo>
                  <a:lnTo>
                    <a:pt x="0" y="177"/>
                  </a:lnTo>
                  <a:lnTo>
                    <a:pt x="0" y="0"/>
                  </a:lnTo>
                  <a:close/>
                  <a:moveTo>
                    <a:pt x="0" y="0"/>
                  </a:moveTo>
                  <a:lnTo>
                    <a:pt x="246" y="0"/>
                  </a:lnTo>
                  <a:lnTo>
                    <a:pt x="246" y="175"/>
                  </a:lnTo>
                  <a:lnTo>
                    <a:pt x="0" y="175"/>
                  </a:lnTo>
                  <a:lnTo>
                    <a:pt x="0" y="0"/>
                  </a:lnTo>
                  <a:close/>
                </a:path>
              </a:pathLst>
            </a:custGeom>
            <a:solidFill>
              <a:srgbClr val="9797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1" name="Freeform 688"/>
            <p:cNvSpPr>
              <a:spLocks noEditPoints="1"/>
            </p:cNvSpPr>
            <p:nvPr/>
          </p:nvSpPr>
          <p:spPr bwMode="auto">
            <a:xfrm>
              <a:off x="4084" y="2098"/>
              <a:ext cx="246" cy="175"/>
            </a:xfrm>
            <a:custGeom>
              <a:avLst/>
              <a:gdLst>
                <a:gd name="T0" fmla="*/ 0 w 246"/>
                <a:gd name="T1" fmla="*/ 0 h 175"/>
                <a:gd name="T2" fmla="*/ 246 w 246"/>
                <a:gd name="T3" fmla="*/ 0 h 175"/>
                <a:gd name="T4" fmla="*/ 246 w 246"/>
                <a:gd name="T5" fmla="*/ 175 h 175"/>
                <a:gd name="T6" fmla="*/ 0 w 246"/>
                <a:gd name="T7" fmla="*/ 175 h 175"/>
                <a:gd name="T8" fmla="*/ 0 w 246"/>
                <a:gd name="T9" fmla="*/ 0 h 175"/>
                <a:gd name="T10" fmla="*/ 0 w 246"/>
                <a:gd name="T11" fmla="*/ 0 h 175"/>
                <a:gd name="T12" fmla="*/ 242 w 246"/>
                <a:gd name="T13" fmla="*/ 0 h 175"/>
                <a:gd name="T14" fmla="*/ 242 w 246"/>
                <a:gd name="T15" fmla="*/ 174 h 175"/>
                <a:gd name="T16" fmla="*/ 0 w 246"/>
                <a:gd name="T17" fmla="*/ 174 h 175"/>
                <a:gd name="T18" fmla="*/ 0 w 246"/>
                <a:gd name="T19"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6" h="175">
                  <a:moveTo>
                    <a:pt x="0" y="0"/>
                  </a:moveTo>
                  <a:lnTo>
                    <a:pt x="246" y="0"/>
                  </a:lnTo>
                  <a:lnTo>
                    <a:pt x="246" y="175"/>
                  </a:lnTo>
                  <a:lnTo>
                    <a:pt x="0" y="175"/>
                  </a:lnTo>
                  <a:lnTo>
                    <a:pt x="0" y="0"/>
                  </a:lnTo>
                  <a:close/>
                  <a:moveTo>
                    <a:pt x="0" y="0"/>
                  </a:moveTo>
                  <a:lnTo>
                    <a:pt x="242" y="0"/>
                  </a:lnTo>
                  <a:lnTo>
                    <a:pt x="242" y="174"/>
                  </a:lnTo>
                  <a:lnTo>
                    <a:pt x="0" y="174"/>
                  </a:lnTo>
                  <a:lnTo>
                    <a:pt x="0" y="0"/>
                  </a:lnTo>
                  <a:close/>
                </a:path>
              </a:pathLst>
            </a:custGeom>
            <a:solidFill>
              <a:srgbClr val="9999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2" name="Freeform 689"/>
            <p:cNvSpPr>
              <a:spLocks noEditPoints="1"/>
            </p:cNvSpPr>
            <p:nvPr/>
          </p:nvSpPr>
          <p:spPr bwMode="auto">
            <a:xfrm>
              <a:off x="4084" y="2098"/>
              <a:ext cx="242" cy="174"/>
            </a:xfrm>
            <a:custGeom>
              <a:avLst/>
              <a:gdLst>
                <a:gd name="T0" fmla="*/ 0 w 242"/>
                <a:gd name="T1" fmla="*/ 0 h 174"/>
                <a:gd name="T2" fmla="*/ 242 w 242"/>
                <a:gd name="T3" fmla="*/ 0 h 174"/>
                <a:gd name="T4" fmla="*/ 242 w 242"/>
                <a:gd name="T5" fmla="*/ 174 h 174"/>
                <a:gd name="T6" fmla="*/ 0 w 242"/>
                <a:gd name="T7" fmla="*/ 174 h 174"/>
                <a:gd name="T8" fmla="*/ 0 w 242"/>
                <a:gd name="T9" fmla="*/ 0 h 174"/>
                <a:gd name="T10" fmla="*/ 0 w 242"/>
                <a:gd name="T11" fmla="*/ 0 h 174"/>
                <a:gd name="T12" fmla="*/ 240 w 242"/>
                <a:gd name="T13" fmla="*/ 0 h 174"/>
                <a:gd name="T14" fmla="*/ 240 w 242"/>
                <a:gd name="T15" fmla="*/ 172 h 174"/>
                <a:gd name="T16" fmla="*/ 0 w 242"/>
                <a:gd name="T17" fmla="*/ 172 h 174"/>
                <a:gd name="T18" fmla="*/ 0 w 242"/>
                <a:gd name="T19"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2" h="174">
                  <a:moveTo>
                    <a:pt x="0" y="0"/>
                  </a:moveTo>
                  <a:lnTo>
                    <a:pt x="242" y="0"/>
                  </a:lnTo>
                  <a:lnTo>
                    <a:pt x="242" y="174"/>
                  </a:lnTo>
                  <a:lnTo>
                    <a:pt x="0" y="174"/>
                  </a:lnTo>
                  <a:lnTo>
                    <a:pt x="0" y="0"/>
                  </a:lnTo>
                  <a:close/>
                  <a:moveTo>
                    <a:pt x="0" y="0"/>
                  </a:moveTo>
                  <a:lnTo>
                    <a:pt x="240" y="0"/>
                  </a:lnTo>
                  <a:lnTo>
                    <a:pt x="240" y="172"/>
                  </a:lnTo>
                  <a:lnTo>
                    <a:pt x="0" y="172"/>
                  </a:lnTo>
                  <a:lnTo>
                    <a:pt x="0" y="0"/>
                  </a:lnTo>
                  <a:close/>
                </a:path>
              </a:pathLst>
            </a:custGeom>
            <a:solidFill>
              <a:srgbClr val="9A9A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3" name="Freeform 690"/>
            <p:cNvSpPr>
              <a:spLocks noEditPoints="1"/>
            </p:cNvSpPr>
            <p:nvPr/>
          </p:nvSpPr>
          <p:spPr bwMode="auto">
            <a:xfrm>
              <a:off x="4084" y="2098"/>
              <a:ext cx="240" cy="172"/>
            </a:xfrm>
            <a:custGeom>
              <a:avLst/>
              <a:gdLst>
                <a:gd name="T0" fmla="*/ 0 w 240"/>
                <a:gd name="T1" fmla="*/ 0 h 172"/>
                <a:gd name="T2" fmla="*/ 240 w 240"/>
                <a:gd name="T3" fmla="*/ 0 h 172"/>
                <a:gd name="T4" fmla="*/ 240 w 240"/>
                <a:gd name="T5" fmla="*/ 172 h 172"/>
                <a:gd name="T6" fmla="*/ 0 w 240"/>
                <a:gd name="T7" fmla="*/ 172 h 172"/>
                <a:gd name="T8" fmla="*/ 0 w 240"/>
                <a:gd name="T9" fmla="*/ 0 h 172"/>
                <a:gd name="T10" fmla="*/ 0 w 240"/>
                <a:gd name="T11" fmla="*/ 0 h 172"/>
                <a:gd name="T12" fmla="*/ 238 w 240"/>
                <a:gd name="T13" fmla="*/ 0 h 172"/>
                <a:gd name="T14" fmla="*/ 238 w 240"/>
                <a:gd name="T15" fmla="*/ 169 h 172"/>
                <a:gd name="T16" fmla="*/ 0 w 240"/>
                <a:gd name="T17" fmla="*/ 169 h 172"/>
                <a:gd name="T18" fmla="*/ 0 w 240"/>
                <a:gd name="T19"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0" h="172">
                  <a:moveTo>
                    <a:pt x="0" y="0"/>
                  </a:moveTo>
                  <a:lnTo>
                    <a:pt x="240" y="0"/>
                  </a:lnTo>
                  <a:lnTo>
                    <a:pt x="240" y="172"/>
                  </a:lnTo>
                  <a:lnTo>
                    <a:pt x="0" y="172"/>
                  </a:lnTo>
                  <a:lnTo>
                    <a:pt x="0" y="0"/>
                  </a:lnTo>
                  <a:close/>
                  <a:moveTo>
                    <a:pt x="0" y="0"/>
                  </a:moveTo>
                  <a:lnTo>
                    <a:pt x="238" y="0"/>
                  </a:lnTo>
                  <a:lnTo>
                    <a:pt x="238" y="169"/>
                  </a:lnTo>
                  <a:lnTo>
                    <a:pt x="0" y="169"/>
                  </a:lnTo>
                  <a:lnTo>
                    <a:pt x="0" y="0"/>
                  </a:lnTo>
                  <a:close/>
                </a:path>
              </a:pathLst>
            </a:custGeom>
            <a:solidFill>
              <a:srgbClr val="9B9B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4" name="Freeform 691"/>
            <p:cNvSpPr>
              <a:spLocks noEditPoints="1"/>
            </p:cNvSpPr>
            <p:nvPr/>
          </p:nvSpPr>
          <p:spPr bwMode="auto">
            <a:xfrm>
              <a:off x="4084" y="2098"/>
              <a:ext cx="238" cy="169"/>
            </a:xfrm>
            <a:custGeom>
              <a:avLst/>
              <a:gdLst>
                <a:gd name="T0" fmla="*/ 0 w 238"/>
                <a:gd name="T1" fmla="*/ 0 h 169"/>
                <a:gd name="T2" fmla="*/ 238 w 238"/>
                <a:gd name="T3" fmla="*/ 0 h 169"/>
                <a:gd name="T4" fmla="*/ 238 w 238"/>
                <a:gd name="T5" fmla="*/ 169 h 169"/>
                <a:gd name="T6" fmla="*/ 0 w 238"/>
                <a:gd name="T7" fmla="*/ 169 h 169"/>
                <a:gd name="T8" fmla="*/ 0 w 238"/>
                <a:gd name="T9" fmla="*/ 0 h 169"/>
                <a:gd name="T10" fmla="*/ 0 w 238"/>
                <a:gd name="T11" fmla="*/ 0 h 169"/>
                <a:gd name="T12" fmla="*/ 236 w 238"/>
                <a:gd name="T13" fmla="*/ 0 h 169"/>
                <a:gd name="T14" fmla="*/ 236 w 238"/>
                <a:gd name="T15" fmla="*/ 168 h 169"/>
                <a:gd name="T16" fmla="*/ 0 w 238"/>
                <a:gd name="T17" fmla="*/ 168 h 169"/>
                <a:gd name="T18" fmla="*/ 0 w 238"/>
                <a:gd name="T19" fmla="*/ 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69">
                  <a:moveTo>
                    <a:pt x="0" y="0"/>
                  </a:moveTo>
                  <a:lnTo>
                    <a:pt x="238" y="0"/>
                  </a:lnTo>
                  <a:lnTo>
                    <a:pt x="238" y="169"/>
                  </a:lnTo>
                  <a:lnTo>
                    <a:pt x="0" y="169"/>
                  </a:lnTo>
                  <a:lnTo>
                    <a:pt x="0" y="0"/>
                  </a:lnTo>
                  <a:close/>
                  <a:moveTo>
                    <a:pt x="0" y="0"/>
                  </a:moveTo>
                  <a:lnTo>
                    <a:pt x="236" y="0"/>
                  </a:lnTo>
                  <a:lnTo>
                    <a:pt x="236" y="168"/>
                  </a:lnTo>
                  <a:lnTo>
                    <a:pt x="0" y="168"/>
                  </a:lnTo>
                  <a:lnTo>
                    <a:pt x="0" y="0"/>
                  </a:lnTo>
                  <a:close/>
                </a:path>
              </a:pathLst>
            </a:custGeom>
            <a:solidFill>
              <a:srgbClr val="9C9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5" name="Freeform 692"/>
            <p:cNvSpPr>
              <a:spLocks noEditPoints="1"/>
            </p:cNvSpPr>
            <p:nvPr/>
          </p:nvSpPr>
          <p:spPr bwMode="auto">
            <a:xfrm>
              <a:off x="4084" y="2098"/>
              <a:ext cx="236" cy="168"/>
            </a:xfrm>
            <a:custGeom>
              <a:avLst/>
              <a:gdLst>
                <a:gd name="T0" fmla="*/ 0 w 236"/>
                <a:gd name="T1" fmla="*/ 0 h 168"/>
                <a:gd name="T2" fmla="*/ 236 w 236"/>
                <a:gd name="T3" fmla="*/ 0 h 168"/>
                <a:gd name="T4" fmla="*/ 236 w 236"/>
                <a:gd name="T5" fmla="*/ 168 h 168"/>
                <a:gd name="T6" fmla="*/ 0 w 236"/>
                <a:gd name="T7" fmla="*/ 168 h 168"/>
                <a:gd name="T8" fmla="*/ 0 w 236"/>
                <a:gd name="T9" fmla="*/ 0 h 168"/>
                <a:gd name="T10" fmla="*/ 0 w 236"/>
                <a:gd name="T11" fmla="*/ 0 h 168"/>
                <a:gd name="T12" fmla="*/ 233 w 236"/>
                <a:gd name="T13" fmla="*/ 0 h 168"/>
                <a:gd name="T14" fmla="*/ 233 w 236"/>
                <a:gd name="T15" fmla="*/ 166 h 168"/>
                <a:gd name="T16" fmla="*/ 0 w 236"/>
                <a:gd name="T17" fmla="*/ 166 h 168"/>
                <a:gd name="T18" fmla="*/ 0 w 236"/>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6" h="168">
                  <a:moveTo>
                    <a:pt x="0" y="0"/>
                  </a:moveTo>
                  <a:lnTo>
                    <a:pt x="236" y="0"/>
                  </a:lnTo>
                  <a:lnTo>
                    <a:pt x="236" y="168"/>
                  </a:lnTo>
                  <a:lnTo>
                    <a:pt x="0" y="168"/>
                  </a:lnTo>
                  <a:lnTo>
                    <a:pt x="0" y="0"/>
                  </a:lnTo>
                  <a:close/>
                  <a:moveTo>
                    <a:pt x="0" y="0"/>
                  </a:moveTo>
                  <a:lnTo>
                    <a:pt x="233" y="0"/>
                  </a:lnTo>
                  <a:lnTo>
                    <a:pt x="233" y="166"/>
                  </a:lnTo>
                  <a:lnTo>
                    <a:pt x="0" y="166"/>
                  </a:lnTo>
                  <a:lnTo>
                    <a:pt x="0" y="0"/>
                  </a:lnTo>
                  <a:close/>
                </a:path>
              </a:pathLst>
            </a:custGeom>
            <a:solidFill>
              <a:srgbClr val="9D9D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6" name="Freeform 693"/>
            <p:cNvSpPr>
              <a:spLocks noEditPoints="1"/>
            </p:cNvSpPr>
            <p:nvPr/>
          </p:nvSpPr>
          <p:spPr bwMode="auto">
            <a:xfrm>
              <a:off x="4084" y="2098"/>
              <a:ext cx="233" cy="166"/>
            </a:xfrm>
            <a:custGeom>
              <a:avLst/>
              <a:gdLst>
                <a:gd name="T0" fmla="*/ 0 w 233"/>
                <a:gd name="T1" fmla="*/ 0 h 166"/>
                <a:gd name="T2" fmla="*/ 233 w 233"/>
                <a:gd name="T3" fmla="*/ 0 h 166"/>
                <a:gd name="T4" fmla="*/ 233 w 233"/>
                <a:gd name="T5" fmla="*/ 166 h 166"/>
                <a:gd name="T6" fmla="*/ 0 w 233"/>
                <a:gd name="T7" fmla="*/ 166 h 166"/>
                <a:gd name="T8" fmla="*/ 0 w 233"/>
                <a:gd name="T9" fmla="*/ 0 h 166"/>
                <a:gd name="T10" fmla="*/ 0 w 233"/>
                <a:gd name="T11" fmla="*/ 0 h 166"/>
                <a:gd name="T12" fmla="*/ 231 w 233"/>
                <a:gd name="T13" fmla="*/ 0 h 166"/>
                <a:gd name="T14" fmla="*/ 231 w 233"/>
                <a:gd name="T15" fmla="*/ 164 h 166"/>
                <a:gd name="T16" fmla="*/ 0 w 233"/>
                <a:gd name="T17" fmla="*/ 164 h 166"/>
                <a:gd name="T18" fmla="*/ 0 w 233"/>
                <a:gd name="T19"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166">
                  <a:moveTo>
                    <a:pt x="0" y="0"/>
                  </a:moveTo>
                  <a:lnTo>
                    <a:pt x="233" y="0"/>
                  </a:lnTo>
                  <a:lnTo>
                    <a:pt x="233" y="166"/>
                  </a:lnTo>
                  <a:lnTo>
                    <a:pt x="0" y="166"/>
                  </a:lnTo>
                  <a:lnTo>
                    <a:pt x="0" y="0"/>
                  </a:lnTo>
                  <a:close/>
                  <a:moveTo>
                    <a:pt x="0" y="0"/>
                  </a:moveTo>
                  <a:lnTo>
                    <a:pt x="231" y="0"/>
                  </a:lnTo>
                  <a:lnTo>
                    <a:pt x="231" y="164"/>
                  </a:lnTo>
                  <a:lnTo>
                    <a:pt x="0" y="164"/>
                  </a:lnTo>
                  <a:lnTo>
                    <a:pt x="0" y="0"/>
                  </a:lnTo>
                  <a:close/>
                </a:path>
              </a:pathLst>
            </a:custGeom>
            <a:solidFill>
              <a:srgbClr val="9F9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7" name="Freeform 694"/>
            <p:cNvSpPr>
              <a:spLocks noEditPoints="1"/>
            </p:cNvSpPr>
            <p:nvPr/>
          </p:nvSpPr>
          <p:spPr bwMode="auto">
            <a:xfrm>
              <a:off x="4084" y="2098"/>
              <a:ext cx="231" cy="164"/>
            </a:xfrm>
            <a:custGeom>
              <a:avLst/>
              <a:gdLst>
                <a:gd name="T0" fmla="*/ 0 w 231"/>
                <a:gd name="T1" fmla="*/ 0 h 164"/>
                <a:gd name="T2" fmla="*/ 231 w 231"/>
                <a:gd name="T3" fmla="*/ 0 h 164"/>
                <a:gd name="T4" fmla="*/ 231 w 231"/>
                <a:gd name="T5" fmla="*/ 164 h 164"/>
                <a:gd name="T6" fmla="*/ 0 w 231"/>
                <a:gd name="T7" fmla="*/ 164 h 164"/>
                <a:gd name="T8" fmla="*/ 0 w 231"/>
                <a:gd name="T9" fmla="*/ 0 h 164"/>
                <a:gd name="T10" fmla="*/ 0 w 231"/>
                <a:gd name="T11" fmla="*/ 0 h 164"/>
                <a:gd name="T12" fmla="*/ 229 w 231"/>
                <a:gd name="T13" fmla="*/ 0 h 164"/>
                <a:gd name="T14" fmla="*/ 229 w 231"/>
                <a:gd name="T15" fmla="*/ 163 h 164"/>
                <a:gd name="T16" fmla="*/ 0 w 231"/>
                <a:gd name="T17" fmla="*/ 163 h 164"/>
                <a:gd name="T18" fmla="*/ 0 w 231"/>
                <a:gd name="T19"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164">
                  <a:moveTo>
                    <a:pt x="0" y="0"/>
                  </a:moveTo>
                  <a:lnTo>
                    <a:pt x="231" y="0"/>
                  </a:lnTo>
                  <a:lnTo>
                    <a:pt x="231" y="164"/>
                  </a:lnTo>
                  <a:lnTo>
                    <a:pt x="0" y="164"/>
                  </a:lnTo>
                  <a:lnTo>
                    <a:pt x="0" y="0"/>
                  </a:lnTo>
                  <a:close/>
                  <a:moveTo>
                    <a:pt x="0" y="0"/>
                  </a:moveTo>
                  <a:lnTo>
                    <a:pt x="229" y="0"/>
                  </a:lnTo>
                  <a:lnTo>
                    <a:pt x="229" y="163"/>
                  </a:lnTo>
                  <a:lnTo>
                    <a:pt x="0" y="163"/>
                  </a:lnTo>
                  <a:lnTo>
                    <a:pt x="0" y="0"/>
                  </a:lnTo>
                  <a:close/>
                </a:path>
              </a:pathLst>
            </a:custGeom>
            <a:solidFill>
              <a:srgbClr val="A0A0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8" name="Freeform 695"/>
            <p:cNvSpPr>
              <a:spLocks noEditPoints="1"/>
            </p:cNvSpPr>
            <p:nvPr/>
          </p:nvSpPr>
          <p:spPr bwMode="auto">
            <a:xfrm>
              <a:off x="4084" y="2098"/>
              <a:ext cx="229" cy="163"/>
            </a:xfrm>
            <a:custGeom>
              <a:avLst/>
              <a:gdLst>
                <a:gd name="T0" fmla="*/ 0 w 229"/>
                <a:gd name="T1" fmla="*/ 0 h 163"/>
                <a:gd name="T2" fmla="*/ 229 w 229"/>
                <a:gd name="T3" fmla="*/ 0 h 163"/>
                <a:gd name="T4" fmla="*/ 229 w 229"/>
                <a:gd name="T5" fmla="*/ 163 h 163"/>
                <a:gd name="T6" fmla="*/ 0 w 229"/>
                <a:gd name="T7" fmla="*/ 163 h 163"/>
                <a:gd name="T8" fmla="*/ 0 w 229"/>
                <a:gd name="T9" fmla="*/ 0 h 163"/>
                <a:gd name="T10" fmla="*/ 0 w 229"/>
                <a:gd name="T11" fmla="*/ 0 h 163"/>
                <a:gd name="T12" fmla="*/ 227 w 229"/>
                <a:gd name="T13" fmla="*/ 0 h 163"/>
                <a:gd name="T14" fmla="*/ 227 w 229"/>
                <a:gd name="T15" fmla="*/ 161 h 163"/>
                <a:gd name="T16" fmla="*/ 0 w 229"/>
                <a:gd name="T17" fmla="*/ 161 h 163"/>
                <a:gd name="T18" fmla="*/ 0 w 229"/>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9" h="163">
                  <a:moveTo>
                    <a:pt x="0" y="0"/>
                  </a:moveTo>
                  <a:lnTo>
                    <a:pt x="229" y="0"/>
                  </a:lnTo>
                  <a:lnTo>
                    <a:pt x="229" y="163"/>
                  </a:lnTo>
                  <a:lnTo>
                    <a:pt x="0" y="163"/>
                  </a:lnTo>
                  <a:lnTo>
                    <a:pt x="0" y="0"/>
                  </a:lnTo>
                  <a:close/>
                  <a:moveTo>
                    <a:pt x="0" y="0"/>
                  </a:moveTo>
                  <a:lnTo>
                    <a:pt x="227" y="0"/>
                  </a:lnTo>
                  <a:lnTo>
                    <a:pt x="227" y="161"/>
                  </a:lnTo>
                  <a:lnTo>
                    <a:pt x="0" y="161"/>
                  </a:lnTo>
                  <a:lnTo>
                    <a:pt x="0" y="0"/>
                  </a:lnTo>
                  <a:close/>
                </a:path>
              </a:pathLst>
            </a:custGeom>
            <a:solidFill>
              <a:srgbClr val="A1A1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9" name="Freeform 696"/>
            <p:cNvSpPr>
              <a:spLocks noEditPoints="1"/>
            </p:cNvSpPr>
            <p:nvPr/>
          </p:nvSpPr>
          <p:spPr bwMode="auto">
            <a:xfrm>
              <a:off x="4084" y="2098"/>
              <a:ext cx="227" cy="161"/>
            </a:xfrm>
            <a:custGeom>
              <a:avLst/>
              <a:gdLst>
                <a:gd name="T0" fmla="*/ 0 w 227"/>
                <a:gd name="T1" fmla="*/ 0 h 161"/>
                <a:gd name="T2" fmla="*/ 227 w 227"/>
                <a:gd name="T3" fmla="*/ 0 h 161"/>
                <a:gd name="T4" fmla="*/ 227 w 227"/>
                <a:gd name="T5" fmla="*/ 161 h 161"/>
                <a:gd name="T6" fmla="*/ 0 w 227"/>
                <a:gd name="T7" fmla="*/ 161 h 161"/>
                <a:gd name="T8" fmla="*/ 0 w 227"/>
                <a:gd name="T9" fmla="*/ 0 h 161"/>
                <a:gd name="T10" fmla="*/ 0 w 227"/>
                <a:gd name="T11" fmla="*/ 0 h 161"/>
                <a:gd name="T12" fmla="*/ 224 w 227"/>
                <a:gd name="T13" fmla="*/ 0 h 161"/>
                <a:gd name="T14" fmla="*/ 224 w 227"/>
                <a:gd name="T15" fmla="*/ 160 h 161"/>
                <a:gd name="T16" fmla="*/ 0 w 227"/>
                <a:gd name="T17" fmla="*/ 160 h 161"/>
                <a:gd name="T18" fmla="*/ 0 w 227"/>
                <a:gd name="T1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161">
                  <a:moveTo>
                    <a:pt x="0" y="0"/>
                  </a:moveTo>
                  <a:lnTo>
                    <a:pt x="227" y="0"/>
                  </a:lnTo>
                  <a:lnTo>
                    <a:pt x="227" y="161"/>
                  </a:lnTo>
                  <a:lnTo>
                    <a:pt x="0" y="161"/>
                  </a:lnTo>
                  <a:lnTo>
                    <a:pt x="0" y="0"/>
                  </a:lnTo>
                  <a:close/>
                  <a:moveTo>
                    <a:pt x="0" y="0"/>
                  </a:moveTo>
                  <a:lnTo>
                    <a:pt x="224" y="0"/>
                  </a:lnTo>
                  <a:lnTo>
                    <a:pt x="224" y="160"/>
                  </a:lnTo>
                  <a:lnTo>
                    <a:pt x="0" y="160"/>
                  </a:lnTo>
                  <a:lnTo>
                    <a:pt x="0" y="0"/>
                  </a:lnTo>
                  <a:close/>
                </a:path>
              </a:pathLst>
            </a:custGeom>
            <a:solidFill>
              <a:srgbClr val="A2A2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40" name="Freeform 697"/>
            <p:cNvSpPr>
              <a:spLocks noEditPoints="1"/>
            </p:cNvSpPr>
            <p:nvPr/>
          </p:nvSpPr>
          <p:spPr bwMode="auto">
            <a:xfrm>
              <a:off x="4084" y="2098"/>
              <a:ext cx="224" cy="160"/>
            </a:xfrm>
            <a:custGeom>
              <a:avLst/>
              <a:gdLst>
                <a:gd name="T0" fmla="*/ 0 w 224"/>
                <a:gd name="T1" fmla="*/ 0 h 160"/>
                <a:gd name="T2" fmla="*/ 224 w 224"/>
                <a:gd name="T3" fmla="*/ 0 h 160"/>
                <a:gd name="T4" fmla="*/ 224 w 224"/>
                <a:gd name="T5" fmla="*/ 160 h 160"/>
                <a:gd name="T6" fmla="*/ 0 w 224"/>
                <a:gd name="T7" fmla="*/ 160 h 160"/>
                <a:gd name="T8" fmla="*/ 0 w 224"/>
                <a:gd name="T9" fmla="*/ 0 h 160"/>
                <a:gd name="T10" fmla="*/ 0 w 224"/>
                <a:gd name="T11" fmla="*/ 0 h 160"/>
                <a:gd name="T12" fmla="*/ 222 w 224"/>
                <a:gd name="T13" fmla="*/ 0 h 160"/>
                <a:gd name="T14" fmla="*/ 222 w 224"/>
                <a:gd name="T15" fmla="*/ 158 h 160"/>
                <a:gd name="T16" fmla="*/ 0 w 224"/>
                <a:gd name="T17" fmla="*/ 158 h 160"/>
                <a:gd name="T18" fmla="*/ 0 w 224"/>
                <a:gd name="T19"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60">
                  <a:moveTo>
                    <a:pt x="0" y="0"/>
                  </a:moveTo>
                  <a:lnTo>
                    <a:pt x="224" y="0"/>
                  </a:lnTo>
                  <a:lnTo>
                    <a:pt x="224" y="160"/>
                  </a:lnTo>
                  <a:lnTo>
                    <a:pt x="0" y="160"/>
                  </a:lnTo>
                  <a:lnTo>
                    <a:pt x="0" y="0"/>
                  </a:lnTo>
                  <a:close/>
                  <a:moveTo>
                    <a:pt x="0" y="0"/>
                  </a:moveTo>
                  <a:lnTo>
                    <a:pt x="222" y="0"/>
                  </a:lnTo>
                  <a:lnTo>
                    <a:pt x="222" y="158"/>
                  </a:lnTo>
                  <a:lnTo>
                    <a:pt x="0" y="158"/>
                  </a:lnTo>
                  <a:lnTo>
                    <a:pt x="0" y="0"/>
                  </a:lnTo>
                  <a:close/>
                </a:path>
              </a:pathLst>
            </a:custGeom>
            <a:solidFill>
              <a:srgbClr val="A4A4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41" name="Freeform 698"/>
            <p:cNvSpPr>
              <a:spLocks noEditPoints="1"/>
            </p:cNvSpPr>
            <p:nvPr/>
          </p:nvSpPr>
          <p:spPr bwMode="auto">
            <a:xfrm>
              <a:off x="4084" y="2098"/>
              <a:ext cx="222" cy="158"/>
            </a:xfrm>
            <a:custGeom>
              <a:avLst/>
              <a:gdLst>
                <a:gd name="T0" fmla="*/ 0 w 222"/>
                <a:gd name="T1" fmla="*/ 0 h 158"/>
                <a:gd name="T2" fmla="*/ 222 w 222"/>
                <a:gd name="T3" fmla="*/ 0 h 158"/>
                <a:gd name="T4" fmla="*/ 222 w 222"/>
                <a:gd name="T5" fmla="*/ 158 h 158"/>
                <a:gd name="T6" fmla="*/ 0 w 222"/>
                <a:gd name="T7" fmla="*/ 158 h 158"/>
                <a:gd name="T8" fmla="*/ 0 w 222"/>
                <a:gd name="T9" fmla="*/ 0 h 158"/>
                <a:gd name="T10" fmla="*/ 0 w 222"/>
                <a:gd name="T11" fmla="*/ 0 h 158"/>
                <a:gd name="T12" fmla="*/ 219 w 222"/>
                <a:gd name="T13" fmla="*/ 0 h 158"/>
                <a:gd name="T14" fmla="*/ 219 w 222"/>
                <a:gd name="T15" fmla="*/ 156 h 158"/>
                <a:gd name="T16" fmla="*/ 0 w 222"/>
                <a:gd name="T17" fmla="*/ 156 h 158"/>
                <a:gd name="T18" fmla="*/ 0 w 222"/>
                <a:gd name="T19"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2" h="158">
                  <a:moveTo>
                    <a:pt x="0" y="0"/>
                  </a:moveTo>
                  <a:lnTo>
                    <a:pt x="222" y="0"/>
                  </a:lnTo>
                  <a:lnTo>
                    <a:pt x="222" y="158"/>
                  </a:lnTo>
                  <a:lnTo>
                    <a:pt x="0" y="158"/>
                  </a:lnTo>
                  <a:lnTo>
                    <a:pt x="0" y="0"/>
                  </a:lnTo>
                  <a:close/>
                  <a:moveTo>
                    <a:pt x="0" y="0"/>
                  </a:moveTo>
                  <a:lnTo>
                    <a:pt x="219" y="0"/>
                  </a:lnTo>
                  <a:lnTo>
                    <a:pt x="219" y="156"/>
                  </a:lnTo>
                  <a:lnTo>
                    <a:pt x="0" y="156"/>
                  </a:lnTo>
                  <a:lnTo>
                    <a:pt x="0" y="0"/>
                  </a:lnTo>
                  <a:close/>
                </a:path>
              </a:pathLst>
            </a:custGeom>
            <a:solidFill>
              <a:srgbClr val="A5A5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42" name="Freeform 699"/>
            <p:cNvSpPr>
              <a:spLocks noEditPoints="1"/>
            </p:cNvSpPr>
            <p:nvPr/>
          </p:nvSpPr>
          <p:spPr bwMode="auto">
            <a:xfrm>
              <a:off x="4084" y="2098"/>
              <a:ext cx="219" cy="156"/>
            </a:xfrm>
            <a:custGeom>
              <a:avLst/>
              <a:gdLst>
                <a:gd name="T0" fmla="*/ 0 w 219"/>
                <a:gd name="T1" fmla="*/ 0 h 156"/>
                <a:gd name="T2" fmla="*/ 219 w 219"/>
                <a:gd name="T3" fmla="*/ 0 h 156"/>
                <a:gd name="T4" fmla="*/ 219 w 219"/>
                <a:gd name="T5" fmla="*/ 156 h 156"/>
                <a:gd name="T6" fmla="*/ 0 w 219"/>
                <a:gd name="T7" fmla="*/ 156 h 156"/>
                <a:gd name="T8" fmla="*/ 0 w 219"/>
                <a:gd name="T9" fmla="*/ 0 h 156"/>
                <a:gd name="T10" fmla="*/ 0 w 219"/>
                <a:gd name="T11" fmla="*/ 0 h 156"/>
                <a:gd name="T12" fmla="*/ 216 w 219"/>
                <a:gd name="T13" fmla="*/ 0 h 156"/>
                <a:gd name="T14" fmla="*/ 216 w 219"/>
                <a:gd name="T15" fmla="*/ 155 h 156"/>
                <a:gd name="T16" fmla="*/ 0 w 219"/>
                <a:gd name="T17" fmla="*/ 155 h 156"/>
                <a:gd name="T18" fmla="*/ 0 w 219"/>
                <a:gd name="T19"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156">
                  <a:moveTo>
                    <a:pt x="0" y="0"/>
                  </a:moveTo>
                  <a:lnTo>
                    <a:pt x="219" y="0"/>
                  </a:lnTo>
                  <a:lnTo>
                    <a:pt x="219" y="156"/>
                  </a:lnTo>
                  <a:lnTo>
                    <a:pt x="0" y="156"/>
                  </a:lnTo>
                  <a:lnTo>
                    <a:pt x="0" y="0"/>
                  </a:lnTo>
                  <a:close/>
                  <a:moveTo>
                    <a:pt x="0" y="0"/>
                  </a:moveTo>
                  <a:lnTo>
                    <a:pt x="216" y="0"/>
                  </a:lnTo>
                  <a:lnTo>
                    <a:pt x="216" y="155"/>
                  </a:lnTo>
                  <a:lnTo>
                    <a:pt x="0" y="155"/>
                  </a:lnTo>
                  <a:lnTo>
                    <a:pt x="0" y="0"/>
                  </a:lnTo>
                  <a:close/>
                </a:path>
              </a:pathLst>
            </a:custGeom>
            <a:solidFill>
              <a:srgbClr val="A6A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43" name="Freeform 700"/>
            <p:cNvSpPr>
              <a:spLocks noEditPoints="1"/>
            </p:cNvSpPr>
            <p:nvPr/>
          </p:nvSpPr>
          <p:spPr bwMode="auto">
            <a:xfrm>
              <a:off x="4084" y="2098"/>
              <a:ext cx="216" cy="155"/>
            </a:xfrm>
            <a:custGeom>
              <a:avLst/>
              <a:gdLst>
                <a:gd name="T0" fmla="*/ 0 w 216"/>
                <a:gd name="T1" fmla="*/ 0 h 155"/>
                <a:gd name="T2" fmla="*/ 216 w 216"/>
                <a:gd name="T3" fmla="*/ 0 h 155"/>
                <a:gd name="T4" fmla="*/ 216 w 216"/>
                <a:gd name="T5" fmla="*/ 155 h 155"/>
                <a:gd name="T6" fmla="*/ 0 w 216"/>
                <a:gd name="T7" fmla="*/ 155 h 155"/>
                <a:gd name="T8" fmla="*/ 0 w 216"/>
                <a:gd name="T9" fmla="*/ 0 h 155"/>
                <a:gd name="T10" fmla="*/ 0 w 216"/>
                <a:gd name="T11" fmla="*/ 0 h 155"/>
                <a:gd name="T12" fmla="*/ 214 w 216"/>
                <a:gd name="T13" fmla="*/ 0 h 155"/>
                <a:gd name="T14" fmla="*/ 214 w 216"/>
                <a:gd name="T15" fmla="*/ 153 h 155"/>
                <a:gd name="T16" fmla="*/ 0 w 216"/>
                <a:gd name="T17" fmla="*/ 153 h 155"/>
                <a:gd name="T18" fmla="*/ 0 w 216"/>
                <a:gd name="T19" fmla="*/ 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6" h="155">
                  <a:moveTo>
                    <a:pt x="0" y="0"/>
                  </a:moveTo>
                  <a:lnTo>
                    <a:pt x="216" y="0"/>
                  </a:lnTo>
                  <a:lnTo>
                    <a:pt x="216" y="155"/>
                  </a:lnTo>
                  <a:lnTo>
                    <a:pt x="0" y="155"/>
                  </a:lnTo>
                  <a:lnTo>
                    <a:pt x="0" y="0"/>
                  </a:lnTo>
                  <a:close/>
                  <a:moveTo>
                    <a:pt x="0" y="0"/>
                  </a:moveTo>
                  <a:lnTo>
                    <a:pt x="214" y="0"/>
                  </a:lnTo>
                  <a:lnTo>
                    <a:pt x="214" y="153"/>
                  </a:lnTo>
                  <a:lnTo>
                    <a:pt x="0" y="153"/>
                  </a:lnTo>
                  <a:lnTo>
                    <a:pt x="0" y="0"/>
                  </a:lnTo>
                  <a:close/>
                </a:path>
              </a:pathLst>
            </a:custGeom>
            <a:solidFill>
              <a:srgbClr val="A8A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44" name="Freeform 701"/>
            <p:cNvSpPr>
              <a:spLocks noEditPoints="1"/>
            </p:cNvSpPr>
            <p:nvPr/>
          </p:nvSpPr>
          <p:spPr bwMode="auto">
            <a:xfrm>
              <a:off x="4084" y="2098"/>
              <a:ext cx="214" cy="153"/>
            </a:xfrm>
            <a:custGeom>
              <a:avLst/>
              <a:gdLst>
                <a:gd name="T0" fmla="*/ 0 w 214"/>
                <a:gd name="T1" fmla="*/ 0 h 153"/>
                <a:gd name="T2" fmla="*/ 214 w 214"/>
                <a:gd name="T3" fmla="*/ 0 h 153"/>
                <a:gd name="T4" fmla="*/ 214 w 214"/>
                <a:gd name="T5" fmla="*/ 153 h 153"/>
                <a:gd name="T6" fmla="*/ 0 w 214"/>
                <a:gd name="T7" fmla="*/ 153 h 153"/>
                <a:gd name="T8" fmla="*/ 0 w 214"/>
                <a:gd name="T9" fmla="*/ 0 h 153"/>
                <a:gd name="T10" fmla="*/ 0 w 214"/>
                <a:gd name="T11" fmla="*/ 0 h 153"/>
                <a:gd name="T12" fmla="*/ 212 w 214"/>
                <a:gd name="T13" fmla="*/ 0 h 153"/>
                <a:gd name="T14" fmla="*/ 212 w 214"/>
                <a:gd name="T15" fmla="*/ 152 h 153"/>
                <a:gd name="T16" fmla="*/ 0 w 214"/>
                <a:gd name="T17" fmla="*/ 152 h 153"/>
                <a:gd name="T18" fmla="*/ 0 w 214"/>
                <a:gd name="T19"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4" h="153">
                  <a:moveTo>
                    <a:pt x="0" y="0"/>
                  </a:moveTo>
                  <a:lnTo>
                    <a:pt x="214" y="0"/>
                  </a:lnTo>
                  <a:lnTo>
                    <a:pt x="214" y="153"/>
                  </a:lnTo>
                  <a:lnTo>
                    <a:pt x="0" y="153"/>
                  </a:lnTo>
                  <a:lnTo>
                    <a:pt x="0" y="0"/>
                  </a:lnTo>
                  <a:close/>
                  <a:moveTo>
                    <a:pt x="0" y="0"/>
                  </a:moveTo>
                  <a:lnTo>
                    <a:pt x="212" y="0"/>
                  </a:lnTo>
                  <a:lnTo>
                    <a:pt x="212" y="152"/>
                  </a:lnTo>
                  <a:lnTo>
                    <a:pt x="0" y="152"/>
                  </a:lnTo>
                  <a:lnTo>
                    <a:pt x="0" y="0"/>
                  </a:lnTo>
                  <a:close/>
                </a:path>
              </a:pathLst>
            </a:custGeom>
            <a:solidFill>
              <a:srgbClr val="A9A9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45" name="Freeform 702"/>
            <p:cNvSpPr>
              <a:spLocks noEditPoints="1"/>
            </p:cNvSpPr>
            <p:nvPr/>
          </p:nvSpPr>
          <p:spPr bwMode="auto">
            <a:xfrm>
              <a:off x="4084" y="2098"/>
              <a:ext cx="212" cy="152"/>
            </a:xfrm>
            <a:custGeom>
              <a:avLst/>
              <a:gdLst>
                <a:gd name="T0" fmla="*/ 0 w 212"/>
                <a:gd name="T1" fmla="*/ 0 h 152"/>
                <a:gd name="T2" fmla="*/ 212 w 212"/>
                <a:gd name="T3" fmla="*/ 0 h 152"/>
                <a:gd name="T4" fmla="*/ 212 w 212"/>
                <a:gd name="T5" fmla="*/ 152 h 152"/>
                <a:gd name="T6" fmla="*/ 0 w 212"/>
                <a:gd name="T7" fmla="*/ 152 h 152"/>
                <a:gd name="T8" fmla="*/ 0 w 212"/>
                <a:gd name="T9" fmla="*/ 0 h 152"/>
                <a:gd name="T10" fmla="*/ 0 w 212"/>
                <a:gd name="T11" fmla="*/ 0 h 152"/>
                <a:gd name="T12" fmla="*/ 210 w 212"/>
                <a:gd name="T13" fmla="*/ 0 h 152"/>
                <a:gd name="T14" fmla="*/ 210 w 212"/>
                <a:gd name="T15" fmla="*/ 149 h 152"/>
                <a:gd name="T16" fmla="*/ 0 w 212"/>
                <a:gd name="T17" fmla="*/ 149 h 152"/>
                <a:gd name="T18" fmla="*/ 0 w 212"/>
                <a:gd name="T19"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152">
                  <a:moveTo>
                    <a:pt x="0" y="0"/>
                  </a:moveTo>
                  <a:lnTo>
                    <a:pt x="212" y="0"/>
                  </a:lnTo>
                  <a:lnTo>
                    <a:pt x="212" y="152"/>
                  </a:lnTo>
                  <a:lnTo>
                    <a:pt x="0" y="152"/>
                  </a:lnTo>
                  <a:lnTo>
                    <a:pt x="0" y="0"/>
                  </a:lnTo>
                  <a:close/>
                  <a:moveTo>
                    <a:pt x="0" y="0"/>
                  </a:moveTo>
                  <a:lnTo>
                    <a:pt x="210" y="0"/>
                  </a:lnTo>
                  <a:lnTo>
                    <a:pt x="210" y="149"/>
                  </a:lnTo>
                  <a:lnTo>
                    <a:pt x="0" y="149"/>
                  </a:lnTo>
                  <a:lnTo>
                    <a:pt x="0" y="0"/>
                  </a:lnTo>
                  <a:close/>
                </a:path>
              </a:pathLst>
            </a:custGeom>
            <a:solidFill>
              <a:srgbClr val="AAAA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46" name="Freeform 703"/>
            <p:cNvSpPr>
              <a:spLocks noEditPoints="1"/>
            </p:cNvSpPr>
            <p:nvPr/>
          </p:nvSpPr>
          <p:spPr bwMode="auto">
            <a:xfrm>
              <a:off x="4084" y="2098"/>
              <a:ext cx="210" cy="149"/>
            </a:xfrm>
            <a:custGeom>
              <a:avLst/>
              <a:gdLst>
                <a:gd name="T0" fmla="*/ 0 w 210"/>
                <a:gd name="T1" fmla="*/ 0 h 149"/>
                <a:gd name="T2" fmla="*/ 210 w 210"/>
                <a:gd name="T3" fmla="*/ 0 h 149"/>
                <a:gd name="T4" fmla="*/ 210 w 210"/>
                <a:gd name="T5" fmla="*/ 149 h 149"/>
                <a:gd name="T6" fmla="*/ 0 w 210"/>
                <a:gd name="T7" fmla="*/ 149 h 149"/>
                <a:gd name="T8" fmla="*/ 0 w 210"/>
                <a:gd name="T9" fmla="*/ 0 h 149"/>
                <a:gd name="T10" fmla="*/ 0 w 210"/>
                <a:gd name="T11" fmla="*/ 0 h 149"/>
                <a:gd name="T12" fmla="*/ 207 w 210"/>
                <a:gd name="T13" fmla="*/ 0 h 149"/>
                <a:gd name="T14" fmla="*/ 207 w 210"/>
                <a:gd name="T15" fmla="*/ 147 h 149"/>
                <a:gd name="T16" fmla="*/ 0 w 210"/>
                <a:gd name="T17" fmla="*/ 147 h 149"/>
                <a:gd name="T18" fmla="*/ 0 w 210"/>
                <a:gd name="T19" fmla="*/ 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0" h="149">
                  <a:moveTo>
                    <a:pt x="0" y="0"/>
                  </a:moveTo>
                  <a:lnTo>
                    <a:pt x="210" y="0"/>
                  </a:lnTo>
                  <a:lnTo>
                    <a:pt x="210" y="149"/>
                  </a:lnTo>
                  <a:lnTo>
                    <a:pt x="0" y="149"/>
                  </a:lnTo>
                  <a:lnTo>
                    <a:pt x="0" y="0"/>
                  </a:lnTo>
                  <a:close/>
                  <a:moveTo>
                    <a:pt x="0" y="0"/>
                  </a:moveTo>
                  <a:lnTo>
                    <a:pt x="207" y="0"/>
                  </a:lnTo>
                  <a:lnTo>
                    <a:pt x="207" y="147"/>
                  </a:lnTo>
                  <a:lnTo>
                    <a:pt x="0" y="147"/>
                  </a:lnTo>
                  <a:lnTo>
                    <a:pt x="0" y="0"/>
                  </a:lnTo>
                  <a:close/>
                </a:path>
              </a:pathLst>
            </a:custGeom>
            <a:solidFill>
              <a:srgbClr val="ACA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47" name="Freeform 704"/>
            <p:cNvSpPr>
              <a:spLocks noEditPoints="1"/>
            </p:cNvSpPr>
            <p:nvPr/>
          </p:nvSpPr>
          <p:spPr bwMode="auto">
            <a:xfrm>
              <a:off x="4084" y="2098"/>
              <a:ext cx="207" cy="147"/>
            </a:xfrm>
            <a:custGeom>
              <a:avLst/>
              <a:gdLst>
                <a:gd name="T0" fmla="*/ 0 w 207"/>
                <a:gd name="T1" fmla="*/ 0 h 147"/>
                <a:gd name="T2" fmla="*/ 207 w 207"/>
                <a:gd name="T3" fmla="*/ 0 h 147"/>
                <a:gd name="T4" fmla="*/ 207 w 207"/>
                <a:gd name="T5" fmla="*/ 147 h 147"/>
                <a:gd name="T6" fmla="*/ 0 w 207"/>
                <a:gd name="T7" fmla="*/ 147 h 147"/>
                <a:gd name="T8" fmla="*/ 0 w 207"/>
                <a:gd name="T9" fmla="*/ 0 h 147"/>
                <a:gd name="T10" fmla="*/ 0 w 207"/>
                <a:gd name="T11" fmla="*/ 0 h 147"/>
                <a:gd name="T12" fmla="*/ 205 w 207"/>
                <a:gd name="T13" fmla="*/ 0 h 147"/>
                <a:gd name="T14" fmla="*/ 205 w 207"/>
                <a:gd name="T15" fmla="*/ 146 h 147"/>
                <a:gd name="T16" fmla="*/ 0 w 207"/>
                <a:gd name="T17" fmla="*/ 146 h 147"/>
                <a:gd name="T18" fmla="*/ 0 w 207"/>
                <a:gd name="T19" fmla="*/ 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7" h="147">
                  <a:moveTo>
                    <a:pt x="0" y="0"/>
                  </a:moveTo>
                  <a:lnTo>
                    <a:pt x="207" y="0"/>
                  </a:lnTo>
                  <a:lnTo>
                    <a:pt x="207" y="147"/>
                  </a:lnTo>
                  <a:lnTo>
                    <a:pt x="0" y="147"/>
                  </a:lnTo>
                  <a:lnTo>
                    <a:pt x="0" y="0"/>
                  </a:lnTo>
                  <a:close/>
                  <a:moveTo>
                    <a:pt x="0" y="0"/>
                  </a:moveTo>
                  <a:lnTo>
                    <a:pt x="205" y="0"/>
                  </a:lnTo>
                  <a:lnTo>
                    <a:pt x="205" y="146"/>
                  </a:lnTo>
                  <a:lnTo>
                    <a:pt x="0" y="146"/>
                  </a:lnTo>
                  <a:lnTo>
                    <a:pt x="0" y="0"/>
                  </a:lnTo>
                  <a:close/>
                </a:path>
              </a:pathLst>
            </a:custGeom>
            <a:solidFill>
              <a:srgbClr val="ADAD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48" name="Freeform 705"/>
            <p:cNvSpPr>
              <a:spLocks noEditPoints="1"/>
            </p:cNvSpPr>
            <p:nvPr/>
          </p:nvSpPr>
          <p:spPr bwMode="auto">
            <a:xfrm>
              <a:off x="4084" y="2098"/>
              <a:ext cx="205" cy="146"/>
            </a:xfrm>
            <a:custGeom>
              <a:avLst/>
              <a:gdLst>
                <a:gd name="T0" fmla="*/ 0 w 205"/>
                <a:gd name="T1" fmla="*/ 0 h 146"/>
                <a:gd name="T2" fmla="*/ 205 w 205"/>
                <a:gd name="T3" fmla="*/ 0 h 146"/>
                <a:gd name="T4" fmla="*/ 205 w 205"/>
                <a:gd name="T5" fmla="*/ 146 h 146"/>
                <a:gd name="T6" fmla="*/ 0 w 205"/>
                <a:gd name="T7" fmla="*/ 146 h 146"/>
                <a:gd name="T8" fmla="*/ 0 w 205"/>
                <a:gd name="T9" fmla="*/ 0 h 146"/>
                <a:gd name="T10" fmla="*/ 0 w 205"/>
                <a:gd name="T11" fmla="*/ 0 h 146"/>
                <a:gd name="T12" fmla="*/ 203 w 205"/>
                <a:gd name="T13" fmla="*/ 0 h 146"/>
                <a:gd name="T14" fmla="*/ 203 w 205"/>
                <a:gd name="T15" fmla="*/ 144 h 146"/>
                <a:gd name="T16" fmla="*/ 0 w 205"/>
                <a:gd name="T17" fmla="*/ 144 h 146"/>
                <a:gd name="T18" fmla="*/ 0 w 205"/>
                <a:gd name="T19"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5" h="146">
                  <a:moveTo>
                    <a:pt x="0" y="0"/>
                  </a:moveTo>
                  <a:lnTo>
                    <a:pt x="205" y="0"/>
                  </a:lnTo>
                  <a:lnTo>
                    <a:pt x="205" y="146"/>
                  </a:lnTo>
                  <a:lnTo>
                    <a:pt x="0" y="146"/>
                  </a:lnTo>
                  <a:lnTo>
                    <a:pt x="0" y="0"/>
                  </a:lnTo>
                  <a:close/>
                  <a:moveTo>
                    <a:pt x="0" y="0"/>
                  </a:moveTo>
                  <a:lnTo>
                    <a:pt x="203" y="0"/>
                  </a:lnTo>
                  <a:lnTo>
                    <a:pt x="203" y="144"/>
                  </a:lnTo>
                  <a:lnTo>
                    <a:pt x="0" y="144"/>
                  </a:lnTo>
                  <a:lnTo>
                    <a:pt x="0" y="0"/>
                  </a:lnTo>
                  <a:close/>
                </a:path>
              </a:pathLst>
            </a:custGeom>
            <a:solidFill>
              <a:srgbClr val="AFA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49" name="Freeform 706"/>
            <p:cNvSpPr>
              <a:spLocks noEditPoints="1"/>
            </p:cNvSpPr>
            <p:nvPr/>
          </p:nvSpPr>
          <p:spPr bwMode="auto">
            <a:xfrm>
              <a:off x="4084" y="2098"/>
              <a:ext cx="203" cy="144"/>
            </a:xfrm>
            <a:custGeom>
              <a:avLst/>
              <a:gdLst>
                <a:gd name="T0" fmla="*/ 0 w 203"/>
                <a:gd name="T1" fmla="*/ 0 h 144"/>
                <a:gd name="T2" fmla="*/ 203 w 203"/>
                <a:gd name="T3" fmla="*/ 0 h 144"/>
                <a:gd name="T4" fmla="*/ 203 w 203"/>
                <a:gd name="T5" fmla="*/ 144 h 144"/>
                <a:gd name="T6" fmla="*/ 0 w 203"/>
                <a:gd name="T7" fmla="*/ 144 h 144"/>
                <a:gd name="T8" fmla="*/ 0 w 203"/>
                <a:gd name="T9" fmla="*/ 0 h 144"/>
                <a:gd name="T10" fmla="*/ 0 w 203"/>
                <a:gd name="T11" fmla="*/ 0 h 144"/>
                <a:gd name="T12" fmla="*/ 201 w 203"/>
                <a:gd name="T13" fmla="*/ 0 h 144"/>
                <a:gd name="T14" fmla="*/ 201 w 203"/>
                <a:gd name="T15" fmla="*/ 143 h 144"/>
                <a:gd name="T16" fmla="*/ 0 w 203"/>
                <a:gd name="T17" fmla="*/ 143 h 144"/>
                <a:gd name="T18" fmla="*/ 0 w 203"/>
                <a:gd name="T19"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3" h="144">
                  <a:moveTo>
                    <a:pt x="0" y="0"/>
                  </a:moveTo>
                  <a:lnTo>
                    <a:pt x="203" y="0"/>
                  </a:lnTo>
                  <a:lnTo>
                    <a:pt x="203" y="144"/>
                  </a:lnTo>
                  <a:lnTo>
                    <a:pt x="0" y="144"/>
                  </a:lnTo>
                  <a:lnTo>
                    <a:pt x="0" y="0"/>
                  </a:lnTo>
                  <a:close/>
                  <a:moveTo>
                    <a:pt x="0" y="0"/>
                  </a:moveTo>
                  <a:lnTo>
                    <a:pt x="201" y="0"/>
                  </a:lnTo>
                  <a:lnTo>
                    <a:pt x="201" y="143"/>
                  </a:lnTo>
                  <a:lnTo>
                    <a:pt x="0" y="143"/>
                  </a:lnTo>
                  <a:lnTo>
                    <a:pt x="0" y="0"/>
                  </a:lnTo>
                  <a:close/>
                </a:path>
              </a:pathLst>
            </a:custGeom>
            <a:solidFill>
              <a:srgbClr val="B0B0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50" name="Freeform 707"/>
            <p:cNvSpPr>
              <a:spLocks noEditPoints="1"/>
            </p:cNvSpPr>
            <p:nvPr/>
          </p:nvSpPr>
          <p:spPr bwMode="auto">
            <a:xfrm>
              <a:off x="4084" y="2098"/>
              <a:ext cx="201" cy="143"/>
            </a:xfrm>
            <a:custGeom>
              <a:avLst/>
              <a:gdLst>
                <a:gd name="T0" fmla="*/ 0 w 201"/>
                <a:gd name="T1" fmla="*/ 0 h 143"/>
                <a:gd name="T2" fmla="*/ 201 w 201"/>
                <a:gd name="T3" fmla="*/ 0 h 143"/>
                <a:gd name="T4" fmla="*/ 201 w 201"/>
                <a:gd name="T5" fmla="*/ 143 h 143"/>
                <a:gd name="T6" fmla="*/ 0 w 201"/>
                <a:gd name="T7" fmla="*/ 143 h 143"/>
                <a:gd name="T8" fmla="*/ 0 w 201"/>
                <a:gd name="T9" fmla="*/ 0 h 143"/>
                <a:gd name="T10" fmla="*/ 0 w 201"/>
                <a:gd name="T11" fmla="*/ 0 h 143"/>
                <a:gd name="T12" fmla="*/ 198 w 201"/>
                <a:gd name="T13" fmla="*/ 0 h 143"/>
                <a:gd name="T14" fmla="*/ 198 w 201"/>
                <a:gd name="T15" fmla="*/ 141 h 143"/>
                <a:gd name="T16" fmla="*/ 0 w 201"/>
                <a:gd name="T17" fmla="*/ 141 h 143"/>
                <a:gd name="T18" fmla="*/ 0 w 201"/>
                <a:gd name="T19"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1" h="143">
                  <a:moveTo>
                    <a:pt x="0" y="0"/>
                  </a:moveTo>
                  <a:lnTo>
                    <a:pt x="201" y="0"/>
                  </a:lnTo>
                  <a:lnTo>
                    <a:pt x="201" y="143"/>
                  </a:lnTo>
                  <a:lnTo>
                    <a:pt x="0" y="143"/>
                  </a:lnTo>
                  <a:lnTo>
                    <a:pt x="0" y="0"/>
                  </a:lnTo>
                  <a:close/>
                  <a:moveTo>
                    <a:pt x="0" y="0"/>
                  </a:moveTo>
                  <a:lnTo>
                    <a:pt x="198" y="0"/>
                  </a:lnTo>
                  <a:lnTo>
                    <a:pt x="198" y="141"/>
                  </a:lnTo>
                  <a:lnTo>
                    <a:pt x="0" y="141"/>
                  </a:lnTo>
                  <a:lnTo>
                    <a:pt x="0" y="0"/>
                  </a:lnTo>
                  <a:close/>
                </a:path>
              </a:pathLst>
            </a:custGeom>
            <a:solidFill>
              <a:srgbClr val="B1B1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51" name="Freeform 708"/>
            <p:cNvSpPr>
              <a:spLocks noEditPoints="1"/>
            </p:cNvSpPr>
            <p:nvPr/>
          </p:nvSpPr>
          <p:spPr bwMode="auto">
            <a:xfrm>
              <a:off x="4084" y="2098"/>
              <a:ext cx="198" cy="141"/>
            </a:xfrm>
            <a:custGeom>
              <a:avLst/>
              <a:gdLst>
                <a:gd name="T0" fmla="*/ 0 w 198"/>
                <a:gd name="T1" fmla="*/ 0 h 141"/>
                <a:gd name="T2" fmla="*/ 198 w 198"/>
                <a:gd name="T3" fmla="*/ 0 h 141"/>
                <a:gd name="T4" fmla="*/ 198 w 198"/>
                <a:gd name="T5" fmla="*/ 141 h 141"/>
                <a:gd name="T6" fmla="*/ 0 w 198"/>
                <a:gd name="T7" fmla="*/ 141 h 141"/>
                <a:gd name="T8" fmla="*/ 0 w 198"/>
                <a:gd name="T9" fmla="*/ 0 h 141"/>
                <a:gd name="T10" fmla="*/ 0 w 198"/>
                <a:gd name="T11" fmla="*/ 0 h 141"/>
                <a:gd name="T12" fmla="*/ 195 w 198"/>
                <a:gd name="T13" fmla="*/ 0 h 141"/>
                <a:gd name="T14" fmla="*/ 195 w 198"/>
                <a:gd name="T15" fmla="*/ 139 h 141"/>
                <a:gd name="T16" fmla="*/ 0 w 198"/>
                <a:gd name="T17" fmla="*/ 139 h 141"/>
                <a:gd name="T18" fmla="*/ 0 w 198"/>
                <a:gd name="T19"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141">
                  <a:moveTo>
                    <a:pt x="0" y="0"/>
                  </a:moveTo>
                  <a:lnTo>
                    <a:pt x="198" y="0"/>
                  </a:lnTo>
                  <a:lnTo>
                    <a:pt x="198" y="141"/>
                  </a:lnTo>
                  <a:lnTo>
                    <a:pt x="0" y="141"/>
                  </a:lnTo>
                  <a:lnTo>
                    <a:pt x="0" y="0"/>
                  </a:lnTo>
                  <a:close/>
                  <a:moveTo>
                    <a:pt x="0" y="0"/>
                  </a:moveTo>
                  <a:lnTo>
                    <a:pt x="195" y="0"/>
                  </a:lnTo>
                  <a:lnTo>
                    <a:pt x="195" y="139"/>
                  </a:lnTo>
                  <a:lnTo>
                    <a:pt x="0" y="139"/>
                  </a:lnTo>
                  <a:lnTo>
                    <a:pt x="0" y="0"/>
                  </a:lnTo>
                  <a:close/>
                </a:path>
              </a:pathLst>
            </a:custGeom>
            <a:solidFill>
              <a:srgbClr val="B3B3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52" name="Freeform 709"/>
            <p:cNvSpPr>
              <a:spLocks noEditPoints="1"/>
            </p:cNvSpPr>
            <p:nvPr/>
          </p:nvSpPr>
          <p:spPr bwMode="auto">
            <a:xfrm>
              <a:off x="4084" y="2098"/>
              <a:ext cx="195" cy="139"/>
            </a:xfrm>
            <a:custGeom>
              <a:avLst/>
              <a:gdLst>
                <a:gd name="T0" fmla="*/ 0 w 195"/>
                <a:gd name="T1" fmla="*/ 0 h 139"/>
                <a:gd name="T2" fmla="*/ 195 w 195"/>
                <a:gd name="T3" fmla="*/ 0 h 139"/>
                <a:gd name="T4" fmla="*/ 195 w 195"/>
                <a:gd name="T5" fmla="*/ 139 h 139"/>
                <a:gd name="T6" fmla="*/ 0 w 195"/>
                <a:gd name="T7" fmla="*/ 139 h 139"/>
                <a:gd name="T8" fmla="*/ 0 w 195"/>
                <a:gd name="T9" fmla="*/ 0 h 139"/>
                <a:gd name="T10" fmla="*/ 0 w 195"/>
                <a:gd name="T11" fmla="*/ 0 h 139"/>
                <a:gd name="T12" fmla="*/ 193 w 195"/>
                <a:gd name="T13" fmla="*/ 0 h 139"/>
                <a:gd name="T14" fmla="*/ 193 w 195"/>
                <a:gd name="T15" fmla="*/ 138 h 139"/>
                <a:gd name="T16" fmla="*/ 0 w 195"/>
                <a:gd name="T17" fmla="*/ 138 h 139"/>
                <a:gd name="T18" fmla="*/ 0 w 195"/>
                <a:gd name="T19" fmla="*/ 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5" h="139">
                  <a:moveTo>
                    <a:pt x="0" y="0"/>
                  </a:moveTo>
                  <a:lnTo>
                    <a:pt x="195" y="0"/>
                  </a:lnTo>
                  <a:lnTo>
                    <a:pt x="195" y="139"/>
                  </a:lnTo>
                  <a:lnTo>
                    <a:pt x="0" y="139"/>
                  </a:lnTo>
                  <a:lnTo>
                    <a:pt x="0" y="0"/>
                  </a:lnTo>
                  <a:close/>
                  <a:moveTo>
                    <a:pt x="0" y="0"/>
                  </a:moveTo>
                  <a:lnTo>
                    <a:pt x="193" y="0"/>
                  </a:lnTo>
                  <a:lnTo>
                    <a:pt x="193" y="138"/>
                  </a:lnTo>
                  <a:lnTo>
                    <a:pt x="0" y="138"/>
                  </a:lnTo>
                  <a:lnTo>
                    <a:pt x="0" y="0"/>
                  </a:lnTo>
                  <a:close/>
                </a:path>
              </a:pathLst>
            </a:custGeom>
            <a:solidFill>
              <a:srgbClr val="B4B4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53" name="Freeform 710"/>
            <p:cNvSpPr>
              <a:spLocks noEditPoints="1"/>
            </p:cNvSpPr>
            <p:nvPr/>
          </p:nvSpPr>
          <p:spPr bwMode="auto">
            <a:xfrm>
              <a:off x="4084" y="2098"/>
              <a:ext cx="193" cy="138"/>
            </a:xfrm>
            <a:custGeom>
              <a:avLst/>
              <a:gdLst>
                <a:gd name="T0" fmla="*/ 0 w 193"/>
                <a:gd name="T1" fmla="*/ 0 h 138"/>
                <a:gd name="T2" fmla="*/ 193 w 193"/>
                <a:gd name="T3" fmla="*/ 0 h 138"/>
                <a:gd name="T4" fmla="*/ 193 w 193"/>
                <a:gd name="T5" fmla="*/ 138 h 138"/>
                <a:gd name="T6" fmla="*/ 0 w 193"/>
                <a:gd name="T7" fmla="*/ 138 h 138"/>
                <a:gd name="T8" fmla="*/ 0 w 193"/>
                <a:gd name="T9" fmla="*/ 0 h 138"/>
                <a:gd name="T10" fmla="*/ 0 w 193"/>
                <a:gd name="T11" fmla="*/ 0 h 138"/>
                <a:gd name="T12" fmla="*/ 190 w 193"/>
                <a:gd name="T13" fmla="*/ 0 h 138"/>
                <a:gd name="T14" fmla="*/ 190 w 193"/>
                <a:gd name="T15" fmla="*/ 136 h 138"/>
                <a:gd name="T16" fmla="*/ 0 w 193"/>
                <a:gd name="T17" fmla="*/ 136 h 138"/>
                <a:gd name="T18" fmla="*/ 0 w 193"/>
                <a:gd name="T19"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3" h="138">
                  <a:moveTo>
                    <a:pt x="0" y="0"/>
                  </a:moveTo>
                  <a:lnTo>
                    <a:pt x="193" y="0"/>
                  </a:lnTo>
                  <a:lnTo>
                    <a:pt x="193" y="138"/>
                  </a:lnTo>
                  <a:lnTo>
                    <a:pt x="0" y="138"/>
                  </a:lnTo>
                  <a:lnTo>
                    <a:pt x="0" y="0"/>
                  </a:lnTo>
                  <a:close/>
                  <a:moveTo>
                    <a:pt x="0" y="0"/>
                  </a:moveTo>
                  <a:lnTo>
                    <a:pt x="190" y="0"/>
                  </a:lnTo>
                  <a:lnTo>
                    <a:pt x="190" y="136"/>
                  </a:lnTo>
                  <a:lnTo>
                    <a:pt x="0" y="136"/>
                  </a:lnTo>
                  <a:lnTo>
                    <a:pt x="0" y="0"/>
                  </a:lnTo>
                  <a:close/>
                </a:path>
              </a:pathLst>
            </a:custGeom>
            <a:solidFill>
              <a:srgbClr val="B6B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54" name="Freeform 711"/>
            <p:cNvSpPr>
              <a:spLocks noEditPoints="1"/>
            </p:cNvSpPr>
            <p:nvPr/>
          </p:nvSpPr>
          <p:spPr bwMode="auto">
            <a:xfrm>
              <a:off x="4084" y="2098"/>
              <a:ext cx="190" cy="136"/>
            </a:xfrm>
            <a:custGeom>
              <a:avLst/>
              <a:gdLst>
                <a:gd name="T0" fmla="*/ 0 w 190"/>
                <a:gd name="T1" fmla="*/ 0 h 136"/>
                <a:gd name="T2" fmla="*/ 190 w 190"/>
                <a:gd name="T3" fmla="*/ 0 h 136"/>
                <a:gd name="T4" fmla="*/ 190 w 190"/>
                <a:gd name="T5" fmla="*/ 136 h 136"/>
                <a:gd name="T6" fmla="*/ 0 w 190"/>
                <a:gd name="T7" fmla="*/ 136 h 136"/>
                <a:gd name="T8" fmla="*/ 0 w 190"/>
                <a:gd name="T9" fmla="*/ 0 h 136"/>
                <a:gd name="T10" fmla="*/ 0 w 190"/>
                <a:gd name="T11" fmla="*/ 0 h 136"/>
                <a:gd name="T12" fmla="*/ 188 w 190"/>
                <a:gd name="T13" fmla="*/ 0 h 136"/>
                <a:gd name="T14" fmla="*/ 188 w 190"/>
                <a:gd name="T15" fmla="*/ 135 h 136"/>
                <a:gd name="T16" fmla="*/ 0 w 190"/>
                <a:gd name="T17" fmla="*/ 135 h 136"/>
                <a:gd name="T18" fmla="*/ 0 w 190"/>
                <a:gd name="T19" fmla="*/ 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0" h="136">
                  <a:moveTo>
                    <a:pt x="0" y="0"/>
                  </a:moveTo>
                  <a:lnTo>
                    <a:pt x="190" y="0"/>
                  </a:lnTo>
                  <a:lnTo>
                    <a:pt x="190" y="136"/>
                  </a:lnTo>
                  <a:lnTo>
                    <a:pt x="0" y="136"/>
                  </a:lnTo>
                  <a:lnTo>
                    <a:pt x="0" y="0"/>
                  </a:lnTo>
                  <a:close/>
                  <a:moveTo>
                    <a:pt x="0" y="0"/>
                  </a:moveTo>
                  <a:lnTo>
                    <a:pt x="188" y="0"/>
                  </a:lnTo>
                  <a:lnTo>
                    <a:pt x="188" y="135"/>
                  </a:lnTo>
                  <a:lnTo>
                    <a:pt x="0" y="135"/>
                  </a:lnTo>
                  <a:lnTo>
                    <a:pt x="0" y="0"/>
                  </a:lnTo>
                  <a:close/>
                </a:path>
              </a:pathLst>
            </a:custGeom>
            <a:solidFill>
              <a:srgbClr val="B8B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55" name="Freeform 712"/>
            <p:cNvSpPr>
              <a:spLocks noEditPoints="1"/>
            </p:cNvSpPr>
            <p:nvPr/>
          </p:nvSpPr>
          <p:spPr bwMode="auto">
            <a:xfrm>
              <a:off x="4084" y="2098"/>
              <a:ext cx="188" cy="135"/>
            </a:xfrm>
            <a:custGeom>
              <a:avLst/>
              <a:gdLst>
                <a:gd name="T0" fmla="*/ 0 w 188"/>
                <a:gd name="T1" fmla="*/ 0 h 135"/>
                <a:gd name="T2" fmla="*/ 188 w 188"/>
                <a:gd name="T3" fmla="*/ 0 h 135"/>
                <a:gd name="T4" fmla="*/ 188 w 188"/>
                <a:gd name="T5" fmla="*/ 135 h 135"/>
                <a:gd name="T6" fmla="*/ 0 w 188"/>
                <a:gd name="T7" fmla="*/ 135 h 135"/>
                <a:gd name="T8" fmla="*/ 0 w 188"/>
                <a:gd name="T9" fmla="*/ 0 h 135"/>
                <a:gd name="T10" fmla="*/ 0 w 188"/>
                <a:gd name="T11" fmla="*/ 0 h 135"/>
                <a:gd name="T12" fmla="*/ 186 w 188"/>
                <a:gd name="T13" fmla="*/ 0 h 135"/>
                <a:gd name="T14" fmla="*/ 186 w 188"/>
                <a:gd name="T15" fmla="*/ 132 h 135"/>
                <a:gd name="T16" fmla="*/ 0 w 188"/>
                <a:gd name="T17" fmla="*/ 132 h 135"/>
                <a:gd name="T18" fmla="*/ 0 w 188"/>
                <a:gd name="T19"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8" h="135">
                  <a:moveTo>
                    <a:pt x="0" y="0"/>
                  </a:moveTo>
                  <a:lnTo>
                    <a:pt x="188" y="0"/>
                  </a:lnTo>
                  <a:lnTo>
                    <a:pt x="188" y="135"/>
                  </a:lnTo>
                  <a:lnTo>
                    <a:pt x="0" y="135"/>
                  </a:lnTo>
                  <a:lnTo>
                    <a:pt x="0" y="0"/>
                  </a:lnTo>
                  <a:close/>
                  <a:moveTo>
                    <a:pt x="0" y="0"/>
                  </a:moveTo>
                  <a:lnTo>
                    <a:pt x="186" y="0"/>
                  </a:lnTo>
                  <a:lnTo>
                    <a:pt x="186" y="132"/>
                  </a:lnTo>
                  <a:lnTo>
                    <a:pt x="0" y="132"/>
                  </a:lnTo>
                  <a:lnTo>
                    <a:pt x="0" y="0"/>
                  </a:lnTo>
                  <a:close/>
                </a:path>
              </a:pathLst>
            </a:custGeom>
            <a:solidFill>
              <a:srgbClr val="B9B9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56" name="Freeform 713"/>
            <p:cNvSpPr>
              <a:spLocks noEditPoints="1"/>
            </p:cNvSpPr>
            <p:nvPr/>
          </p:nvSpPr>
          <p:spPr bwMode="auto">
            <a:xfrm>
              <a:off x="4084" y="2098"/>
              <a:ext cx="186" cy="132"/>
            </a:xfrm>
            <a:custGeom>
              <a:avLst/>
              <a:gdLst>
                <a:gd name="T0" fmla="*/ 0 w 186"/>
                <a:gd name="T1" fmla="*/ 0 h 132"/>
                <a:gd name="T2" fmla="*/ 186 w 186"/>
                <a:gd name="T3" fmla="*/ 0 h 132"/>
                <a:gd name="T4" fmla="*/ 186 w 186"/>
                <a:gd name="T5" fmla="*/ 132 h 132"/>
                <a:gd name="T6" fmla="*/ 0 w 186"/>
                <a:gd name="T7" fmla="*/ 132 h 132"/>
                <a:gd name="T8" fmla="*/ 0 w 186"/>
                <a:gd name="T9" fmla="*/ 0 h 132"/>
                <a:gd name="T10" fmla="*/ 0 w 186"/>
                <a:gd name="T11" fmla="*/ 0 h 132"/>
                <a:gd name="T12" fmla="*/ 184 w 186"/>
                <a:gd name="T13" fmla="*/ 0 h 132"/>
                <a:gd name="T14" fmla="*/ 184 w 186"/>
                <a:gd name="T15" fmla="*/ 130 h 132"/>
                <a:gd name="T16" fmla="*/ 0 w 186"/>
                <a:gd name="T17" fmla="*/ 130 h 132"/>
                <a:gd name="T18" fmla="*/ 0 w 186"/>
                <a:gd name="T19"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6" h="132">
                  <a:moveTo>
                    <a:pt x="0" y="0"/>
                  </a:moveTo>
                  <a:lnTo>
                    <a:pt x="186" y="0"/>
                  </a:lnTo>
                  <a:lnTo>
                    <a:pt x="186" y="132"/>
                  </a:lnTo>
                  <a:lnTo>
                    <a:pt x="0" y="132"/>
                  </a:lnTo>
                  <a:lnTo>
                    <a:pt x="0" y="0"/>
                  </a:lnTo>
                  <a:close/>
                  <a:moveTo>
                    <a:pt x="0" y="0"/>
                  </a:moveTo>
                  <a:lnTo>
                    <a:pt x="184" y="0"/>
                  </a:lnTo>
                  <a:lnTo>
                    <a:pt x="184" y="130"/>
                  </a:lnTo>
                  <a:lnTo>
                    <a:pt x="0" y="130"/>
                  </a:lnTo>
                  <a:lnTo>
                    <a:pt x="0" y="0"/>
                  </a:lnTo>
                  <a:close/>
                </a:path>
              </a:pathLst>
            </a:custGeom>
            <a:solidFill>
              <a:srgbClr val="BBBB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57" name="Freeform 714"/>
            <p:cNvSpPr>
              <a:spLocks noEditPoints="1"/>
            </p:cNvSpPr>
            <p:nvPr/>
          </p:nvSpPr>
          <p:spPr bwMode="auto">
            <a:xfrm>
              <a:off x="4084" y="2098"/>
              <a:ext cx="184" cy="130"/>
            </a:xfrm>
            <a:custGeom>
              <a:avLst/>
              <a:gdLst>
                <a:gd name="T0" fmla="*/ 0 w 184"/>
                <a:gd name="T1" fmla="*/ 0 h 130"/>
                <a:gd name="T2" fmla="*/ 184 w 184"/>
                <a:gd name="T3" fmla="*/ 0 h 130"/>
                <a:gd name="T4" fmla="*/ 184 w 184"/>
                <a:gd name="T5" fmla="*/ 130 h 130"/>
                <a:gd name="T6" fmla="*/ 0 w 184"/>
                <a:gd name="T7" fmla="*/ 130 h 130"/>
                <a:gd name="T8" fmla="*/ 0 w 184"/>
                <a:gd name="T9" fmla="*/ 0 h 130"/>
                <a:gd name="T10" fmla="*/ 0 w 184"/>
                <a:gd name="T11" fmla="*/ 0 h 130"/>
                <a:gd name="T12" fmla="*/ 181 w 184"/>
                <a:gd name="T13" fmla="*/ 0 h 130"/>
                <a:gd name="T14" fmla="*/ 181 w 184"/>
                <a:gd name="T15" fmla="*/ 129 h 130"/>
                <a:gd name="T16" fmla="*/ 0 w 184"/>
                <a:gd name="T17" fmla="*/ 129 h 130"/>
                <a:gd name="T18" fmla="*/ 0 w 184"/>
                <a:gd name="T19"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 h="130">
                  <a:moveTo>
                    <a:pt x="0" y="0"/>
                  </a:moveTo>
                  <a:lnTo>
                    <a:pt x="184" y="0"/>
                  </a:lnTo>
                  <a:lnTo>
                    <a:pt x="184" y="130"/>
                  </a:lnTo>
                  <a:lnTo>
                    <a:pt x="0" y="130"/>
                  </a:lnTo>
                  <a:lnTo>
                    <a:pt x="0" y="0"/>
                  </a:lnTo>
                  <a:close/>
                  <a:moveTo>
                    <a:pt x="0" y="0"/>
                  </a:moveTo>
                  <a:lnTo>
                    <a:pt x="181" y="0"/>
                  </a:lnTo>
                  <a:lnTo>
                    <a:pt x="181" y="129"/>
                  </a:lnTo>
                  <a:lnTo>
                    <a:pt x="0" y="129"/>
                  </a:lnTo>
                  <a:lnTo>
                    <a:pt x="0" y="0"/>
                  </a:lnTo>
                  <a:close/>
                </a:path>
              </a:pathLst>
            </a:custGeom>
            <a:solidFill>
              <a:srgbClr val="BCB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58" name="Freeform 715"/>
            <p:cNvSpPr>
              <a:spLocks noEditPoints="1"/>
            </p:cNvSpPr>
            <p:nvPr/>
          </p:nvSpPr>
          <p:spPr bwMode="auto">
            <a:xfrm>
              <a:off x="4084" y="2098"/>
              <a:ext cx="181" cy="129"/>
            </a:xfrm>
            <a:custGeom>
              <a:avLst/>
              <a:gdLst>
                <a:gd name="T0" fmla="*/ 0 w 181"/>
                <a:gd name="T1" fmla="*/ 0 h 129"/>
                <a:gd name="T2" fmla="*/ 181 w 181"/>
                <a:gd name="T3" fmla="*/ 0 h 129"/>
                <a:gd name="T4" fmla="*/ 181 w 181"/>
                <a:gd name="T5" fmla="*/ 129 h 129"/>
                <a:gd name="T6" fmla="*/ 0 w 181"/>
                <a:gd name="T7" fmla="*/ 129 h 129"/>
                <a:gd name="T8" fmla="*/ 0 w 181"/>
                <a:gd name="T9" fmla="*/ 0 h 129"/>
                <a:gd name="T10" fmla="*/ 0 w 181"/>
                <a:gd name="T11" fmla="*/ 0 h 129"/>
                <a:gd name="T12" fmla="*/ 179 w 181"/>
                <a:gd name="T13" fmla="*/ 0 h 129"/>
                <a:gd name="T14" fmla="*/ 179 w 181"/>
                <a:gd name="T15" fmla="*/ 127 h 129"/>
                <a:gd name="T16" fmla="*/ 0 w 181"/>
                <a:gd name="T17" fmla="*/ 127 h 129"/>
                <a:gd name="T18" fmla="*/ 0 w 181"/>
                <a:gd name="T19"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29">
                  <a:moveTo>
                    <a:pt x="0" y="0"/>
                  </a:moveTo>
                  <a:lnTo>
                    <a:pt x="181" y="0"/>
                  </a:lnTo>
                  <a:lnTo>
                    <a:pt x="181" y="129"/>
                  </a:lnTo>
                  <a:lnTo>
                    <a:pt x="0" y="129"/>
                  </a:lnTo>
                  <a:lnTo>
                    <a:pt x="0" y="0"/>
                  </a:lnTo>
                  <a:close/>
                  <a:moveTo>
                    <a:pt x="0" y="0"/>
                  </a:moveTo>
                  <a:lnTo>
                    <a:pt x="179" y="0"/>
                  </a:lnTo>
                  <a:lnTo>
                    <a:pt x="179" y="127"/>
                  </a:lnTo>
                  <a:lnTo>
                    <a:pt x="0" y="127"/>
                  </a:lnTo>
                  <a:lnTo>
                    <a:pt x="0" y="0"/>
                  </a:lnTo>
                  <a:close/>
                </a:path>
              </a:pathLst>
            </a:custGeom>
            <a:solidFill>
              <a:srgbClr val="BEBE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59" name="Freeform 716"/>
            <p:cNvSpPr>
              <a:spLocks noEditPoints="1"/>
            </p:cNvSpPr>
            <p:nvPr/>
          </p:nvSpPr>
          <p:spPr bwMode="auto">
            <a:xfrm>
              <a:off x="4084" y="2098"/>
              <a:ext cx="179" cy="127"/>
            </a:xfrm>
            <a:custGeom>
              <a:avLst/>
              <a:gdLst>
                <a:gd name="T0" fmla="*/ 0 w 179"/>
                <a:gd name="T1" fmla="*/ 0 h 127"/>
                <a:gd name="T2" fmla="*/ 179 w 179"/>
                <a:gd name="T3" fmla="*/ 0 h 127"/>
                <a:gd name="T4" fmla="*/ 179 w 179"/>
                <a:gd name="T5" fmla="*/ 127 h 127"/>
                <a:gd name="T6" fmla="*/ 0 w 179"/>
                <a:gd name="T7" fmla="*/ 127 h 127"/>
                <a:gd name="T8" fmla="*/ 0 w 179"/>
                <a:gd name="T9" fmla="*/ 0 h 127"/>
                <a:gd name="T10" fmla="*/ 0 w 179"/>
                <a:gd name="T11" fmla="*/ 0 h 127"/>
                <a:gd name="T12" fmla="*/ 177 w 179"/>
                <a:gd name="T13" fmla="*/ 0 h 127"/>
                <a:gd name="T14" fmla="*/ 177 w 179"/>
                <a:gd name="T15" fmla="*/ 126 h 127"/>
                <a:gd name="T16" fmla="*/ 0 w 179"/>
                <a:gd name="T17" fmla="*/ 126 h 127"/>
                <a:gd name="T18" fmla="*/ 0 w 179"/>
                <a:gd name="T19"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27">
                  <a:moveTo>
                    <a:pt x="0" y="0"/>
                  </a:moveTo>
                  <a:lnTo>
                    <a:pt x="179" y="0"/>
                  </a:lnTo>
                  <a:lnTo>
                    <a:pt x="179" y="127"/>
                  </a:lnTo>
                  <a:lnTo>
                    <a:pt x="0" y="127"/>
                  </a:lnTo>
                  <a:lnTo>
                    <a:pt x="0" y="0"/>
                  </a:lnTo>
                  <a:close/>
                  <a:moveTo>
                    <a:pt x="0" y="0"/>
                  </a:moveTo>
                  <a:lnTo>
                    <a:pt x="177" y="0"/>
                  </a:lnTo>
                  <a:lnTo>
                    <a:pt x="177" y="126"/>
                  </a:lnTo>
                  <a:lnTo>
                    <a:pt x="0" y="126"/>
                  </a:lnTo>
                  <a:lnTo>
                    <a:pt x="0" y="0"/>
                  </a:lnTo>
                  <a:close/>
                </a:path>
              </a:pathLst>
            </a:custGeom>
            <a:solidFill>
              <a:srgbClr val="C0C0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0" name="Freeform 717"/>
            <p:cNvSpPr>
              <a:spLocks noEditPoints="1"/>
            </p:cNvSpPr>
            <p:nvPr/>
          </p:nvSpPr>
          <p:spPr bwMode="auto">
            <a:xfrm>
              <a:off x="4084" y="2098"/>
              <a:ext cx="177" cy="126"/>
            </a:xfrm>
            <a:custGeom>
              <a:avLst/>
              <a:gdLst>
                <a:gd name="T0" fmla="*/ 0 w 177"/>
                <a:gd name="T1" fmla="*/ 0 h 126"/>
                <a:gd name="T2" fmla="*/ 177 w 177"/>
                <a:gd name="T3" fmla="*/ 0 h 126"/>
                <a:gd name="T4" fmla="*/ 177 w 177"/>
                <a:gd name="T5" fmla="*/ 126 h 126"/>
                <a:gd name="T6" fmla="*/ 0 w 177"/>
                <a:gd name="T7" fmla="*/ 126 h 126"/>
                <a:gd name="T8" fmla="*/ 0 w 177"/>
                <a:gd name="T9" fmla="*/ 0 h 126"/>
                <a:gd name="T10" fmla="*/ 0 w 177"/>
                <a:gd name="T11" fmla="*/ 0 h 126"/>
                <a:gd name="T12" fmla="*/ 174 w 177"/>
                <a:gd name="T13" fmla="*/ 0 h 126"/>
                <a:gd name="T14" fmla="*/ 174 w 177"/>
                <a:gd name="T15" fmla="*/ 124 h 126"/>
                <a:gd name="T16" fmla="*/ 0 w 177"/>
                <a:gd name="T17" fmla="*/ 124 h 126"/>
                <a:gd name="T18" fmla="*/ 0 w 177"/>
                <a:gd name="T19"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7" h="126">
                  <a:moveTo>
                    <a:pt x="0" y="0"/>
                  </a:moveTo>
                  <a:lnTo>
                    <a:pt x="177" y="0"/>
                  </a:lnTo>
                  <a:lnTo>
                    <a:pt x="177" y="126"/>
                  </a:lnTo>
                  <a:lnTo>
                    <a:pt x="0" y="126"/>
                  </a:lnTo>
                  <a:lnTo>
                    <a:pt x="0" y="0"/>
                  </a:lnTo>
                  <a:close/>
                  <a:moveTo>
                    <a:pt x="0" y="0"/>
                  </a:moveTo>
                  <a:lnTo>
                    <a:pt x="174" y="0"/>
                  </a:lnTo>
                  <a:lnTo>
                    <a:pt x="174" y="124"/>
                  </a:lnTo>
                  <a:lnTo>
                    <a:pt x="0" y="124"/>
                  </a:lnTo>
                  <a:lnTo>
                    <a:pt x="0" y="0"/>
                  </a:lnTo>
                  <a:close/>
                </a:path>
              </a:pathLst>
            </a:custGeom>
            <a:solidFill>
              <a:srgbClr val="C1C1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1" name="Freeform 718"/>
            <p:cNvSpPr>
              <a:spLocks noEditPoints="1"/>
            </p:cNvSpPr>
            <p:nvPr/>
          </p:nvSpPr>
          <p:spPr bwMode="auto">
            <a:xfrm>
              <a:off x="4084" y="2098"/>
              <a:ext cx="174" cy="124"/>
            </a:xfrm>
            <a:custGeom>
              <a:avLst/>
              <a:gdLst>
                <a:gd name="T0" fmla="*/ 0 w 174"/>
                <a:gd name="T1" fmla="*/ 0 h 124"/>
                <a:gd name="T2" fmla="*/ 174 w 174"/>
                <a:gd name="T3" fmla="*/ 0 h 124"/>
                <a:gd name="T4" fmla="*/ 174 w 174"/>
                <a:gd name="T5" fmla="*/ 124 h 124"/>
                <a:gd name="T6" fmla="*/ 0 w 174"/>
                <a:gd name="T7" fmla="*/ 124 h 124"/>
                <a:gd name="T8" fmla="*/ 0 w 174"/>
                <a:gd name="T9" fmla="*/ 0 h 124"/>
                <a:gd name="T10" fmla="*/ 0 w 174"/>
                <a:gd name="T11" fmla="*/ 0 h 124"/>
                <a:gd name="T12" fmla="*/ 171 w 174"/>
                <a:gd name="T13" fmla="*/ 0 h 124"/>
                <a:gd name="T14" fmla="*/ 171 w 174"/>
                <a:gd name="T15" fmla="*/ 122 h 124"/>
                <a:gd name="T16" fmla="*/ 0 w 174"/>
                <a:gd name="T17" fmla="*/ 122 h 124"/>
                <a:gd name="T18" fmla="*/ 0 w 174"/>
                <a:gd name="T19"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4" h="124">
                  <a:moveTo>
                    <a:pt x="0" y="0"/>
                  </a:moveTo>
                  <a:lnTo>
                    <a:pt x="174" y="0"/>
                  </a:lnTo>
                  <a:lnTo>
                    <a:pt x="174" y="124"/>
                  </a:lnTo>
                  <a:lnTo>
                    <a:pt x="0" y="124"/>
                  </a:lnTo>
                  <a:lnTo>
                    <a:pt x="0" y="0"/>
                  </a:lnTo>
                  <a:close/>
                  <a:moveTo>
                    <a:pt x="0" y="0"/>
                  </a:moveTo>
                  <a:lnTo>
                    <a:pt x="171" y="0"/>
                  </a:lnTo>
                  <a:lnTo>
                    <a:pt x="171" y="122"/>
                  </a:lnTo>
                  <a:lnTo>
                    <a:pt x="0" y="122"/>
                  </a:lnTo>
                  <a:lnTo>
                    <a:pt x="0" y="0"/>
                  </a:lnTo>
                  <a:close/>
                </a:path>
              </a:pathLst>
            </a:custGeom>
            <a:solidFill>
              <a:srgbClr val="C3C3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2" name="Freeform 719"/>
            <p:cNvSpPr>
              <a:spLocks noEditPoints="1"/>
            </p:cNvSpPr>
            <p:nvPr/>
          </p:nvSpPr>
          <p:spPr bwMode="auto">
            <a:xfrm>
              <a:off x="4084" y="2098"/>
              <a:ext cx="171" cy="122"/>
            </a:xfrm>
            <a:custGeom>
              <a:avLst/>
              <a:gdLst>
                <a:gd name="T0" fmla="*/ 0 w 171"/>
                <a:gd name="T1" fmla="*/ 0 h 122"/>
                <a:gd name="T2" fmla="*/ 171 w 171"/>
                <a:gd name="T3" fmla="*/ 0 h 122"/>
                <a:gd name="T4" fmla="*/ 171 w 171"/>
                <a:gd name="T5" fmla="*/ 122 h 122"/>
                <a:gd name="T6" fmla="*/ 0 w 171"/>
                <a:gd name="T7" fmla="*/ 122 h 122"/>
                <a:gd name="T8" fmla="*/ 0 w 171"/>
                <a:gd name="T9" fmla="*/ 0 h 122"/>
                <a:gd name="T10" fmla="*/ 0 w 171"/>
                <a:gd name="T11" fmla="*/ 0 h 122"/>
                <a:gd name="T12" fmla="*/ 169 w 171"/>
                <a:gd name="T13" fmla="*/ 0 h 122"/>
                <a:gd name="T14" fmla="*/ 169 w 171"/>
                <a:gd name="T15" fmla="*/ 121 h 122"/>
                <a:gd name="T16" fmla="*/ 0 w 171"/>
                <a:gd name="T17" fmla="*/ 121 h 122"/>
                <a:gd name="T18" fmla="*/ 0 w 171"/>
                <a:gd name="T19"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1" h="122">
                  <a:moveTo>
                    <a:pt x="0" y="0"/>
                  </a:moveTo>
                  <a:lnTo>
                    <a:pt x="171" y="0"/>
                  </a:lnTo>
                  <a:lnTo>
                    <a:pt x="171" y="122"/>
                  </a:lnTo>
                  <a:lnTo>
                    <a:pt x="0" y="122"/>
                  </a:lnTo>
                  <a:lnTo>
                    <a:pt x="0" y="0"/>
                  </a:lnTo>
                  <a:close/>
                  <a:moveTo>
                    <a:pt x="0" y="0"/>
                  </a:moveTo>
                  <a:lnTo>
                    <a:pt x="169" y="0"/>
                  </a:lnTo>
                  <a:lnTo>
                    <a:pt x="169" y="121"/>
                  </a:lnTo>
                  <a:lnTo>
                    <a:pt x="0" y="121"/>
                  </a:lnTo>
                  <a:lnTo>
                    <a:pt x="0" y="0"/>
                  </a:lnTo>
                  <a:close/>
                </a:path>
              </a:pathLst>
            </a:custGeom>
            <a:solidFill>
              <a:srgbClr val="C5C5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3" name="Freeform 720"/>
            <p:cNvSpPr>
              <a:spLocks noEditPoints="1"/>
            </p:cNvSpPr>
            <p:nvPr/>
          </p:nvSpPr>
          <p:spPr bwMode="auto">
            <a:xfrm>
              <a:off x="4084" y="2098"/>
              <a:ext cx="169" cy="121"/>
            </a:xfrm>
            <a:custGeom>
              <a:avLst/>
              <a:gdLst>
                <a:gd name="T0" fmla="*/ 0 w 169"/>
                <a:gd name="T1" fmla="*/ 0 h 121"/>
                <a:gd name="T2" fmla="*/ 169 w 169"/>
                <a:gd name="T3" fmla="*/ 0 h 121"/>
                <a:gd name="T4" fmla="*/ 169 w 169"/>
                <a:gd name="T5" fmla="*/ 121 h 121"/>
                <a:gd name="T6" fmla="*/ 0 w 169"/>
                <a:gd name="T7" fmla="*/ 121 h 121"/>
                <a:gd name="T8" fmla="*/ 0 w 169"/>
                <a:gd name="T9" fmla="*/ 0 h 121"/>
                <a:gd name="T10" fmla="*/ 0 w 169"/>
                <a:gd name="T11" fmla="*/ 0 h 121"/>
                <a:gd name="T12" fmla="*/ 167 w 169"/>
                <a:gd name="T13" fmla="*/ 0 h 121"/>
                <a:gd name="T14" fmla="*/ 167 w 169"/>
                <a:gd name="T15" fmla="*/ 119 h 121"/>
                <a:gd name="T16" fmla="*/ 0 w 169"/>
                <a:gd name="T17" fmla="*/ 119 h 121"/>
                <a:gd name="T18" fmla="*/ 0 w 169"/>
                <a:gd name="T19"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9" h="121">
                  <a:moveTo>
                    <a:pt x="0" y="0"/>
                  </a:moveTo>
                  <a:lnTo>
                    <a:pt x="169" y="0"/>
                  </a:lnTo>
                  <a:lnTo>
                    <a:pt x="169" y="121"/>
                  </a:lnTo>
                  <a:lnTo>
                    <a:pt x="0" y="121"/>
                  </a:lnTo>
                  <a:lnTo>
                    <a:pt x="0" y="0"/>
                  </a:lnTo>
                  <a:close/>
                  <a:moveTo>
                    <a:pt x="0" y="0"/>
                  </a:moveTo>
                  <a:lnTo>
                    <a:pt x="167" y="0"/>
                  </a:lnTo>
                  <a:lnTo>
                    <a:pt x="167" y="119"/>
                  </a:lnTo>
                  <a:lnTo>
                    <a:pt x="0" y="119"/>
                  </a:lnTo>
                  <a:lnTo>
                    <a:pt x="0" y="0"/>
                  </a:lnTo>
                  <a:close/>
                </a:path>
              </a:pathLst>
            </a:custGeom>
            <a:solidFill>
              <a:srgbClr val="C6C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4" name="Freeform 721"/>
            <p:cNvSpPr>
              <a:spLocks noEditPoints="1"/>
            </p:cNvSpPr>
            <p:nvPr/>
          </p:nvSpPr>
          <p:spPr bwMode="auto">
            <a:xfrm>
              <a:off x="4084" y="2098"/>
              <a:ext cx="167" cy="119"/>
            </a:xfrm>
            <a:custGeom>
              <a:avLst/>
              <a:gdLst>
                <a:gd name="T0" fmla="*/ 0 w 167"/>
                <a:gd name="T1" fmla="*/ 0 h 119"/>
                <a:gd name="T2" fmla="*/ 167 w 167"/>
                <a:gd name="T3" fmla="*/ 0 h 119"/>
                <a:gd name="T4" fmla="*/ 167 w 167"/>
                <a:gd name="T5" fmla="*/ 119 h 119"/>
                <a:gd name="T6" fmla="*/ 0 w 167"/>
                <a:gd name="T7" fmla="*/ 119 h 119"/>
                <a:gd name="T8" fmla="*/ 0 w 167"/>
                <a:gd name="T9" fmla="*/ 0 h 119"/>
                <a:gd name="T10" fmla="*/ 0 w 167"/>
                <a:gd name="T11" fmla="*/ 0 h 119"/>
                <a:gd name="T12" fmla="*/ 164 w 167"/>
                <a:gd name="T13" fmla="*/ 0 h 119"/>
                <a:gd name="T14" fmla="*/ 164 w 167"/>
                <a:gd name="T15" fmla="*/ 118 h 119"/>
                <a:gd name="T16" fmla="*/ 0 w 167"/>
                <a:gd name="T17" fmla="*/ 118 h 119"/>
                <a:gd name="T18" fmla="*/ 0 w 167"/>
                <a:gd name="T19" fmla="*/ 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7" h="119">
                  <a:moveTo>
                    <a:pt x="0" y="0"/>
                  </a:moveTo>
                  <a:lnTo>
                    <a:pt x="167" y="0"/>
                  </a:lnTo>
                  <a:lnTo>
                    <a:pt x="167" y="119"/>
                  </a:lnTo>
                  <a:lnTo>
                    <a:pt x="0" y="119"/>
                  </a:lnTo>
                  <a:lnTo>
                    <a:pt x="0" y="0"/>
                  </a:lnTo>
                  <a:close/>
                  <a:moveTo>
                    <a:pt x="0" y="0"/>
                  </a:moveTo>
                  <a:lnTo>
                    <a:pt x="164" y="0"/>
                  </a:lnTo>
                  <a:lnTo>
                    <a:pt x="164" y="118"/>
                  </a:lnTo>
                  <a:lnTo>
                    <a:pt x="0" y="118"/>
                  </a:lnTo>
                  <a:lnTo>
                    <a:pt x="0" y="0"/>
                  </a:lnTo>
                  <a:close/>
                </a:path>
              </a:pathLst>
            </a:custGeom>
            <a:solidFill>
              <a:srgbClr val="C8C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5" name="Freeform 722"/>
            <p:cNvSpPr>
              <a:spLocks noEditPoints="1"/>
            </p:cNvSpPr>
            <p:nvPr/>
          </p:nvSpPr>
          <p:spPr bwMode="auto">
            <a:xfrm>
              <a:off x="4084" y="2098"/>
              <a:ext cx="164" cy="118"/>
            </a:xfrm>
            <a:custGeom>
              <a:avLst/>
              <a:gdLst>
                <a:gd name="T0" fmla="*/ 0 w 164"/>
                <a:gd name="T1" fmla="*/ 0 h 118"/>
                <a:gd name="T2" fmla="*/ 164 w 164"/>
                <a:gd name="T3" fmla="*/ 0 h 118"/>
                <a:gd name="T4" fmla="*/ 164 w 164"/>
                <a:gd name="T5" fmla="*/ 118 h 118"/>
                <a:gd name="T6" fmla="*/ 0 w 164"/>
                <a:gd name="T7" fmla="*/ 118 h 118"/>
                <a:gd name="T8" fmla="*/ 0 w 164"/>
                <a:gd name="T9" fmla="*/ 0 h 118"/>
                <a:gd name="T10" fmla="*/ 0 w 164"/>
                <a:gd name="T11" fmla="*/ 0 h 118"/>
                <a:gd name="T12" fmla="*/ 162 w 164"/>
                <a:gd name="T13" fmla="*/ 0 h 118"/>
                <a:gd name="T14" fmla="*/ 162 w 164"/>
                <a:gd name="T15" fmla="*/ 116 h 118"/>
                <a:gd name="T16" fmla="*/ 0 w 164"/>
                <a:gd name="T17" fmla="*/ 116 h 118"/>
                <a:gd name="T18" fmla="*/ 0 w 164"/>
                <a:gd name="T19"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18">
                  <a:moveTo>
                    <a:pt x="0" y="0"/>
                  </a:moveTo>
                  <a:lnTo>
                    <a:pt x="164" y="0"/>
                  </a:lnTo>
                  <a:lnTo>
                    <a:pt x="164" y="118"/>
                  </a:lnTo>
                  <a:lnTo>
                    <a:pt x="0" y="118"/>
                  </a:lnTo>
                  <a:lnTo>
                    <a:pt x="0" y="0"/>
                  </a:lnTo>
                  <a:close/>
                  <a:moveTo>
                    <a:pt x="0" y="0"/>
                  </a:moveTo>
                  <a:lnTo>
                    <a:pt x="162" y="0"/>
                  </a:lnTo>
                  <a:lnTo>
                    <a:pt x="162" y="116"/>
                  </a:lnTo>
                  <a:lnTo>
                    <a:pt x="0" y="116"/>
                  </a:lnTo>
                  <a:lnTo>
                    <a:pt x="0" y="0"/>
                  </a:lnTo>
                  <a:close/>
                </a:path>
              </a:pathLst>
            </a:custGeom>
            <a:solidFill>
              <a:srgbClr val="CACA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6" name="Freeform 723"/>
            <p:cNvSpPr>
              <a:spLocks noEditPoints="1"/>
            </p:cNvSpPr>
            <p:nvPr/>
          </p:nvSpPr>
          <p:spPr bwMode="auto">
            <a:xfrm>
              <a:off x="4084" y="2098"/>
              <a:ext cx="162" cy="116"/>
            </a:xfrm>
            <a:custGeom>
              <a:avLst/>
              <a:gdLst>
                <a:gd name="T0" fmla="*/ 0 w 162"/>
                <a:gd name="T1" fmla="*/ 0 h 116"/>
                <a:gd name="T2" fmla="*/ 162 w 162"/>
                <a:gd name="T3" fmla="*/ 0 h 116"/>
                <a:gd name="T4" fmla="*/ 162 w 162"/>
                <a:gd name="T5" fmla="*/ 116 h 116"/>
                <a:gd name="T6" fmla="*/ 0 w 162"/>
                <a:gd name="T7" fmla="*/ 116 h 116"/>
                <a:gd name="T8" fmla="*/ 0 w 162"/>
                <a:gd name="T9" fmla="*/ 0 h 116"/>
                <a:gd name="T10" fmla="*/ 0 w 162"/>
                <a:gd name="T11" fmla="*/ 0 h 116"/>
                <a:gd name="T12" fmla="*/ 160 w 162"/>
                <a:gd name="T13" fmla="*/ 0 h 116"/>
                <a:gd name="T14" fmla="*/ 160 w 162"/>
                <a:gd name="T15" fmla="*/ 113 h 116"/>
                <a:gd name="T16" fmla="*/ 0 w 162"/>
                <a:gd name="T17" fmla="*/ 113 h 116"/>
                <a:gd name="T18" fmla="*/ 0 w 162"/>
                <a:gd name="T1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16">
                  <a:moveTo>
                    <a:pt x="0" y="0"/>
                  </a:moveTo>
                  <a:lnTo>
                    <a:pt x="162" y="0"/>
                  </a:lnTo>
                  <a:lnTo>
                    <a:pt x="162" y="116"/>
                  </a:lnTo>
                  <a:lnTo>
                    <a:pt x="0" y="116"/>
                  </a:lnTo>
                  <a:lnTo>
                    <a:pt x="0" y="0"/>
                  </a:lnTo>
                  <a:close/>
                  <a:moveTo>
                    <a:pt x="0" y="0"/>
                  </a:moveTo>
                  <a:lnTo>
                    <a:pt x="160" y="0"/>
                  </a:lnTo>
                  <a:lnTo>
                    <a:pt x="160" y="113"/>
                  </a:lnTo>
                  <a:lnTo>
                    <a:pt x="0" y="113"/>
                  </a:lnTo>
                  <a:lnTo>
                    <a:pt x="0" y="0"/>
                  </a:lnTo>
                  <a:close/>
                </a:path>
              </a:pathLst>
            </a:custGeom>
            <a:solidFill>
              <a:srgbClr val="CC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7" name="Freeform 724"/>
            <p:cNvSpPr>
              <a:spLocks noEditPoints="1"/>
            </p:cNvSpPr>
            <p:nvPr/>
          </p:nvSpPr>
          <p:spPr bwMode="auto">
            <a:xfrm>
              <a:off x="4084" y="2098"/>
              <a:ext cx="160" cy="113"/>
            </a:xfrm>
            <a:custGeom>
              <a:avLst/>
              <a:gdLst>
                <a:gd name="T0" fmla="*/ 0 w 160"/>
                <a:gd name="T1" fmla="*/ 0 h 113"/>
                <a:gd name="T2" fmla="*/ 160 w 160"/>
                <a:gd name="T3" fmla="*/ 0 h 113"/>
                <a:gd name="T4" fmla="*/ 160 w 160"/>
                <a:gd name="T5" fmla="*/ 113 h 113"/>
                <a:gd name="T6" fmla="*/ 0 w 160"/>
                <a:gd name="T7" fmla="*/ 113 h 113"/>
                <a:gd name="T8" fmla="*/ 0 w 160"/>
                <a:gd name="T9" fmla="*/ 0 h 113"/>
                <a:gd name="T10" fmla="*/ 0 w 160"/>
                <a:gd name="T11" fmla="*/ 0 h 113"/>
                <a:gd name="T12" fmla="*/ 158 w 160"/>
                <a:gd name="T13" fmla="*/ 0 h 113"/>
                <a:gd name="T14" fmla="*/ 158 w 160"/>
                <a:gd name="T15" fmla="*/ 112 h 113"/>
                <a:gd name="T16" fmla="*/ 0 w 160"/>
                <a:gd name="T17" fmla="*/ 112 h 113"/>
                <a:gd name="T18" fmla="*/ 0 w 160"/>
                <a:gd name="T19"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0" h="113">
                  <a:moveTo>
                    <a:pt x="0" y="0"/>
                  </a:moveTo>
                  <a:lnTo>
                    <a:pt x="160" y="0"/>
                  </a:lnTo>
                  <a:lnTo>
                    <a:pt x="160" y="113"/>
                  </a:lnTo>
                  <a:lnTo>
                    <a:pt x="0" y="113"/>
                  </a:lnTo>
                  <a:lnTo>
                    <a:pt x="0" y="0"/>
                  </a:lnTo>
                  <a:close/>
                  <a:moveTo>
                    <a:pt x="0" y="0"/>
                  </a:moveTo>
                  <a:lnTo>
                    <a:pt x="158" y="0"/>
                  </a:lnTo>
                  <a:lnTo>
                    <a:pt x="158" y="112"/>
                  </a:lnTo>
                  <a:lnTo>
                    <a:pt x="0" y="112"/>
                  </a:lnTo>
                  <a:lnTo>
                    <a:pt x="0" y="0"/>
                  </a:lnTo>
                  <a:close/>
                </a:path>
              </a:pathLst>
            </a:custGeom>
            <a:solidFill>
              <a:srgbClr val="CECE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8" name="Freeform 725"/>
            <p:cNvSpPr>
              <a:spLocks noEditPoints="1"/>
            </p:cNvSpPr>
            <p:nvPr/>
          </p:nvSpPr>
          <p:spPr bwMode="auto">
            <a:xfrm>
              <a:off x="4084" y="2098"/>
              <a:ext cx="158" cy="112"/>
            </a:xfrm>
            <a:custGeom>
              <a:avLst/>
              <a:gdLst>
                <a:gd name="T0" fmla="*/ 0 w 158"/>
                <a:gd name="T1" fmla="*/ 0 h 112"/>
                <a:gd name="T2" fmla="*/ 158 w 158"/>
                <a:gd name="T3" fmla="*/ 0 h 112"/>
                <a:gd name="T4" fmla="*/ 158 w 158"/>
                <a:gd name="T5" fmla="*/ 112 h 112"/>
                <a:gd name="T6" fmla="*/ 0 w 158"/>
                <a:gd name="T7" fmla="*/ 112 h 112"/>
                <a:gd name="T8" fmla="*/ 0 w 158"/>
                <a:gd name="T9" fmla="*/ 0 h 112"/>
                <a:gd name="T10" fmla="*/ 0 w 158"/>
                <a:gd name="T11" fmla="*/ 0 h 112"/>
                <a:gd name="T12" fmla="*/ 155 w 158"/>
                <a:gd name="T13" fmla="*/ 0 h 112"/>
                <a:gd name="T14" fmla="*/ 155 w 158"/>
                <a:gd name="T15" fmla="*/ 110 h 112"/>
                <a:gd name="T16" fmla="*/ 0 w 158"/>
                <a:gd name="T17" fmla="*/ 110 h 112"/>
                <a:gd name="T18" fmla="*/ 0 w 158"/>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 h="112">
                  <a:moveTo>
                    <a:pt x="0" y="0"/>
                  </a:moveTo>
                  <a:lnTo>
                    <a:pt x="158" y="0"/>
                  </a:lnTo>
                  <a:lnTo>
                    <a:pt x="158" y="112"/>
                  </a:lnTo>
                  <a:lnTo>
                    <a:pt x="0" y="112"/>
                  </a:lnTo>
                  <a:lnTo>
                    <a:pt x="0" y="0"/>
                  </a:lnTo>
                  <a:close/>
                  <a:moveTo>
                    <a:pt x="0" y="0"/>
                  </a:moveTo>
                  <a:lnTo>
                    <a:pt x="155" y="0"/>
                  </a:lnTo>
                  <a:lnTo>
                    <a:pt x="155" y="110"/>
                  </a:lnTo>
                  <a:lnTo>
                    <a:pt x="0" y="110"/>
                  </a:lnTo>
                  <a:lnTo>
                    <a:pt x="0" y="0"/>
                  </a:lnTo>
                  <a:close/>
                </a:path>
              </a:pathLst>
            </a:custGeom>
            <a:solidFill>
              <a:srgbClr val="D0D0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9" name="Freeform 726"/>
            <p:cNvSpPr>
              <a:spLocks noEditPoints="1"/>
            </p:cNvSpPr>
            <p:nvPr/>
          </p:nvSpPr>
          <p:spPr bwMode="auto">
            <a:xfrm>
              <a:off x="4084" y="2098"/>
              <a:ext cx="155" cy="110"/>
            </a:xfrm>
            <a:custGeom>
              <a:avLst/>
              <a:gdLst>
                <a:gd name="T0" fmla="*/ 0 w 155"/>
                <a:gd name="T1" fmla="*/ 0 h 110"/>
                <a:gd name="T2" fmla="*/ 155 w 155"/>
                <a:gd name="T3" fmla="*/ 0 h 110"/>
                <a:gd name="T4" fmla="*/ 155 w 155"/>
                <a:gd name="T5" fmla="*/ 110 h 110"/>
                <a:gd name="T6" fmla="*/ 0 w 155"/>
                <a:gd name="T7" fmla="*/ 110 h 110"/>
                <a:gd name="T8" fmla="*/ 0 w 155"/>
                <a:gd name="T9" fmla="*/ 0 h 110"/>
                <a:gd name="T10" fmla="*/ 0 w 155"/>
                <a:gd name="T11" fmla="*/ 0 h 110"/>
                <a:gd name="T12" fmla="*/ 153 w 155"/>
                <a:gd name="T13" fmla="*/ 0 h 110"/>
                <a:gd name="T14" fmla="*/ 153 w 155"/>
                <a:gd name="T15" fmla="*/ 108 h 110"/>
                <a:gd name="T16" fmla="*/ 0 w 155"/>
                <a:gd name="T17" fmla="*/ 108 h 110"/>
                <a:gd name="T18" fmla="*/ 0 w 155"/>
                <a:gd name="T19"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5" h="110">
                  <a:moveTo>
                    <a:pt x="0" y="0"/>
                  </a:moveTo>
                  <a:lnTo>
                    <a:pt x="155" y="0"/>
                  </a:lnTo>
                  <a:lnTo>
                    <a:pt x="155" y="110"/>
                  </a:lnTo>
                  <a:lnTo>
                    <a:pt x="0" y="110"/>
                  </a:lnTo>
                  <a:lnTo>
                    <a:pt x="0" y="0"/>
                  </a:lnTo>
                  <a:close/>
                  <a:moveTo>
                    <a:pt x="0" y="0"/>
                  </a:moveTo>
                  <a:lnTo>
                    <a:pt x="153" y="0"/>
                  </a:lnTo>
                  <a:lnTo>
                    <a:pt x="153" y="108"/>
                  </a:lnTo>
                  <a:lnTo>
                    <a:pt x="0" y="108"/>
                  </a:lnTo>
                  <a:lnTo>
                    <a:pt x="0" y="0"/>
                  </a:lnTo>
                  <a:close/>
                </a:path>
              </a:pathLst>
            </a:custGeom>
            <a:solidFill>
              <a:srgbClr val="D1D1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0" name="Freeform 727"/>
            <p:cNvSpPr>
              <a:spLocks noEditPoints="1"/>
            </p:cNvSpPr>
            <p:nvPr/>
          </p:nvSpPr>
          <p:spPr bwMode="auto">
            <a:xfrm>
              <a:off x="4084" y="2098"/>
              <a:ext cx="153" cy="108"/>
            </a:xfrm>
            <a:custGeom>
              <a:avLst/>
              <a:gdLst>
                <a:gd name="T0" fmla="*/ 0 w 153"/>
                <a:gd name="T1" fmla="*/ 0 h 108"/>
                <a:gd name="T2" fmla="*/ 153 w 153"/>
                <a:gd name="T3" fmla="*/ 0 h 108"/>
                <a:gd name="T4" fmla="*/ 153 w 153"/>
                <a:gd name="T5" fmla="*/ 108 h 108"/>
                <a:gd name="T6" fmla="*/ 0 w 153"/>
                <a:gd name="T7" fmla="*/ 108 h 108"/>
                <a:gd name="T8" fmla="*/ 0 w 153"/>
                <a:gd name="T9" fmla="*/ 0 h 108"/>
                <a:gd name="T10" fmla="*/ 0 w 153"/>
                <a:gd name="T11" fmla="*/ 0 h 108"/>
                <a:gd name="T12" fmla="*/ 151 w 153"/>
                <a:gd name="T13" fmla="*/ 0 h 108"/>
                <a:gd name="T14" fmla="*/ 151 w 153"/>
                <a:gd name="T15" fmla="*/ 107 h 108"/>
                <a:gd name="T16" fmla="*/ 0 w 153"/>
                <a:gd name="T17" fmla="*/ 107 h 108"/>
                <a:gd name="T18" fmla="*/ 0 w 153"/>
                <a:gd name="T19"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3" h="108">
                  <a:moveTo>
                    <a:pt x="0" y="0"/>
                  </a:moveTo>
                  <a:lnTo>
                    <a:pt x="153" y="0"/>
                  </a:lnTo>
                  <a:lnTo>
                    <a:pt x="153" y="108"/>
                  </a:lnTo>
                  <a:lnTo>
                    <a:pt x="0" y="108"/>
                  </a:lnTo>
                  <a:lnTo>
                    <a:pt x="0" y="0"/>
                  </a:lnTo>
                  <a:close/>
                  <a:moveTo>
                    <a:pt x="0" y="0"/>
                  </a:moveTo>
                  <a:lnTo>
                    <a:pt x="151" y="0"/>
                  </a:lnTo>
                  <a:lnTo>
                    <a:pt x="151" y="107"/>
                  </a:lnTo>
                  <a:lnTo>
                    <a:pt x="0" y="107"/>
                  </a:lnTo>
                  <a:lnTo>
                    <a:pt x="0" y="0"/>
                  </a:lnTo>
                  <a:close/>
                </a:path>
              </a:pathLst>
            </a:custGeom>
            <a:solidFill>
              <a:srgbClr val="D3D3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1" name="Freeform 728"/>
            <p:cNvSpPr>
              <a:spLocks noEditPoints="1"/>
            </p:cNvSpPr>
            <p:nvPr/>
          </p:nvSpPr>
          <p:spPr bwMode="auto">
            <a:xfrm>
              <a:off x="4084" y="2098"/>
              <a:ext cx="151" cy="107"/>
            </a:xfrm>
            <a:custGeom>
              <a:avLst/>
              <a:gdLst>
                <a:gd name="T0" fmla="*/ 0 w 151"/>
                <a:gd name="T1" fmla="*/ 0 h 107"/>
                <a:gd name="T2" fmla="*/ 151 w 151"/>
                <a:gd name="T3" fmla="*/ 0 h 107"/>
                <a:gd name="T4" fmla="*/ 151 w 151"/>
                <a:gd name="T5" fmla="*/ 107 h 107"/>
                <a:gd name="T6" fmla="*/ 0 w 151"/>
                <a:gd name="T7" fmla="*/ 107 h 107"/>
                <a:gd name="T8" fmla="*/ 0 w 151"/>
                <a:gd name="T9" fmla="*/ 0 h 107"/>
                <a:gd name="T10" fmla="*/ 0 w 151"/>
                <a:gd name="T11" fmla="*/ 0 h 107"/>
                <a:gd name="T12" fmla="*/ 147 w 151"/>
                <a:gd name="T13" fmla="*/ 0 h 107"/>
                <a:gd name="T14" fmla="*/ 147 w 151"/>
                <a:gd name="T15" fmla="*/ 105 h 107"/>
                <a:gd name="T16" fmla="*/ 0 w 151"/>
                <a:gd name="T17" fmla="*/ 105 h 107"/>
                <a:gd name="T18" fmla="*/ 0 w 151"/>
                <a:gd name="T19"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1" h="107">
                  <a:moveTo>
                    <a:pt x="0" y="0"/>
                  </a:moveTo>
                  <a:lnTo>
                    <a:pt x="151" y="0"/>
                  </a:lnTo>
                  <a:lnTo>
                    <a:pt x="151" y="107"/>
                  </a:lnTo>
                  <a:lnTo>
                    <a:pt x="0" y="107"/>
                  </a:lnTo>
                  <a:lnTo>
                    <a:pt x="0" y="0"/>
                  </a:lnTo>
                  <a:close/>
                  <a:moveTo>
                    <a:pt x="0" y="0"/>
                  </a:moveTo>
                  <a:lnTo>
                    <a:pt x="147" y="0"/>
                  </a:lnTo>
                  <a:lnTo>
                    <a:pt x="147" y="105"/>
                  </a:lnTo>
                  <a:lnTo>
                    <a:pt x="0" y="105"/>
                  </a:lnTo>
                  <a:lnTo>
                    <a:pt x="0" y="0"/>
                  </a:lnTo>
                  <a:close/>
                </a:path>
              </a:pathLst>
            </a:custGeom>
            <a:solidFill>
              <a:srgbClr val="D5D5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2" name="Freeform 729"/>
            <p:cNvSpPr>
              <a:spLocks noEditPoints="1"/>
            </p:cNvSpPr>
            <p:nvPr/>
          </p:nvSpPr>
          <p:spPr bwMode="auto">
            <a:xfrm>
              <a:off x="4084" y="2098"/>
              <a:ext cx="147" cy="105"/>
            </a:xfrm>
            <a:custGeom>
              <a:avLst/>
              <a:gdLst>
                <a:gd name="T0" fmla="*/ 0 w 147"/>
                <a:gd name="T1" fmla="*/ 0 h 105"/>
                <a:gd name="T2" fmla="*/ 147 w 147"/>
                <a:gd name="T3" fmla="*/ 0 h 105"/>
                <a:gd name="T4" fmla="*/ 147 w 147"/>
                <a:gd name="T5" fmla="*/ 105 h 105"/>
                <a:gd name="T6" fmla="*/ 0 w 147"/>
                <a:gd name="T7" fmla="*/ 105 h 105"/>
                <a:gd name="T8" fmla="*/ 0 w 147"/>
                <a:gd name="T9" fmla="*/ 0 h 105"/>
                <a:gd name="T10" fmla="*/ 0 w 147"/>
                <a:gd name="T11" fmla="*/ 0 h 105"/>
                <a:gd name="T12" fmla="*/ 145 w 147"/>
                <a:gd name="T13" fmla="*/ 0 h 105"/>
                <a:gd name="T14" fmla="*/ 145 w 147"/>
                <a:gd name="T15" fmla="*/ 104 h 105"/>
                <a:gd name="T16" fmla="*/ 0 w 147"/>
                <a:gd name="T17" fmla="*/ 104 h 105"/>
                <a:gd name="T18" fmla="*/ 0 w 147"/>
                <a:gd name="T19"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7" h="105">
                  <a:moveTo>
                    <a:pt x="0" y="0"/>
                  </a:moveTo>
                  <a:lnTo>
                    <a:pt x="147" y="0"/>
                  </a:lnTo>
                  <a:lnTo>
                    <a:pt x="147" y="105"/>
                  </a:lnTo>
                  <a:lnTo>
                    <a:pt x="0" y="105"/>
                  </a:lnTo>
                  <a:lnTo>
                    <a:pt x="0" y="0"/>
                  </a:lnTo>
                  <a:close/>
                  <a:moveTo>
                    <a:pt x="0" y="0"/>
                  </a:moveTo>
                  <a:lnTo>
                    <a:pt x="145" y="0"/>
                  </a:lnTo>
                  <a:lnTo>
                    <a:pt x="145" y="104"/>
                  </a:lnTo>
                  <a:lnTo>
                    <a:pt x="0" y="104"/>
                  </a:lnTo>
                  <a:lnTo>
                    <a:pt x="0" y="0"/>
                  </a:lnTo>
                  <a:close/>
                </a:path>
              </a:pathLst>
            </a:custGeom>
            <a:solidFill>
              <a:srgbClr val="D6D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3" name="Freeform 730"/>
            <p:cNvSpPr>
              <a:spLocks noEditPoints="1"/>
            </p:cNvSpPr>
            <p:nvPr/>
          </p:nvSpPr>
          <p:spPr bwMode="auto">
            <a:xfrm>
              <a:off x="4084" y="2098"/>
              <a:ext cx="145" cy="104"/>
            </a:xfrm>
            <a:custGeom>
              <a:avLst/>
              <a:gdLst>
                <a:gd name="T0" fmla="*/ 0 w 145"/>
                <a:gd name="T1" fmla="*/ 0 h 104"/>
                <a:gd name="T2" fmla="*/ 145 w 145"/>
                <a:gd name="T3" fmla="*/ 0 h 104"/>
                <a:gd name="T4" fmla="*/ 145 w 145"/>
                <a:gd name="T5" fmla="*/ 104 h 104"/>
                <a:gd name="T6" fmla="*/ 0 w 145"/>
                <a:gd name="T7" fmla="*/ 104 h 104"/>
                <a:gd name="T8" fmla="*/ 0 w 145"/>
                <a:gd name="T9" fmla="*/ 0 h 104"/>
                <a:gd name="T10" fmla="*/ 0 w 145"/>
                <a:gd name="T11" fmla="*/ 0 h 104"/>
                <a:gd name="T12" fmla="*/ 143 w 145"/>
                <a:gd name="T13" fmla="*/ 0 h 104"/>
                <a:gd name="T14" fmla="*/ 143 w 145"/>
                <a:gd name="T15" fmla="*/ 102 h 104"/>
                <a:gd name="T16" fmla="*/ 0 w 145"/>
                <a:gd name="T17" fmla="*/ 102 h 104"/>
                <a:gd name="T18" fmla="*/ 0 w 145"/>
                <a:gd name="T19"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5" h="104">
                  <a:moveTo>
                    <a:pt x="0" y="0"/>
                  </a:moveTo>
                  <a:lnTo>
                    <a:pt x="145" y="0"/>
                  </a:lnTo>
                  <a:lnTo>
                    <a:pt x="145" y="104"/>
                  </a:lnTo>
                  <a:lnTo>
                    <a:pt x="0" y="104"/>
                  </a:lnTo>
                  <a:lnTo>
                    <a:pt x="0" y="0"/>
                  </a:lnTo>
                  <a:close/>
                  <a:moveTo>
                    <a:pt x="0" y="0"/>
                  </a:moveTo>
                  <a:lnTo>
                    <a:pt x="143" y="0"/>
                  </a:lnTo>
                  <a:lnTo>
                    <a:pt x="143" y="102"/>
                  </a:lnTo>
                  <a:lnTo>
                    <a:pt x="0" y="102"/>
                  </a:lnTo>
                  <a:lnTo>
                    <a:pt x="0" y="0"/>
                  </a:lnTo>
                  <a:close/>
                </a:path>
              </a:pathLst>
            </a:custGeom>
            <a:solidFill>
              <a:srgbClr val="D8D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4" name="Freeform 731"/>
            <p:cNvSpPr>
              <a:spLocks noEditPoints="1"/>
            </p:cNvSpPr>
            <p:nvPr/>
          </p:nvSpPr>
          <p:spPr bwMode="auto">
            <a:xfrm>
              <a:off x="4084" y="2098"/>
              <a:ext cx="143" cy="102"/>
            </a:xfrm>
            <a:custGeom>
              <a:avLst/>
              <a:gdLst>
                <a:gd name="T0" fmla="*/ 0 w 143"/>
                <a:gd name="T1" fmla="*/ 0 h 102"/>
                <a:gd name="T2" fmla="*/ 143 w 143"/>
                <a:gd name="T3" fmla="*/ 0 h 102"/>
                <a:gd name="T4" fmla="*/ 143 w 143"/>
                <a:gd name="T5" fmla="*/ 102 h 102"/>
                <a:gd name="T6" fmla="*/ 0 w 143"/>
                <a:gd name="T7" fmla="*/ 102 h 102"/>
                <a:gd name="T8" fmla="*/ 0 w 143"/>
                <a:gd name="T9" fmla="*/ 0 h 102"/>
                <a:gd name="T10" fmla="*/ 0 w 143"/>
                <a:gd name="T11" fmla="*/ 0 h 102"/>
                <a:gd name="T12" fmla="*/ 141 w 143"/>
                <a:gd name="T13" fmla="*/ 0 h 102"/>
                <a:gd name="T14" fmla="*/ 141 w 143"/>
                <a:gd name="T15" fmla="*/ 100 h 102"/>
                <a:gd name="T16" fmla="*/ 0 w 143"/>
                <a:gd name="T17" fmla="*/ 100 h 102"/>
                <a:gd name="T18" fmla="*/ 0 w 143"/>
                <a:gd name="T19"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02">
                  <a:moveTo>
                    <a:pt x="0" y="0"/>
                  </a:moveTo>
                  <a:lnTo>
                    <a:pt x="143" y="0"/>
                  </a:lnTo>
                  <a:lnTo>
                    <a:pt x="143" y="102"/>
                  </a:lnTo>
                  <a:lnTo>
                    <a:pt x="0" y="102"/>
                  </a:lnTo>
                  <a:lnTo>
                    <a:pt x="0" y="0"/>
                  </a:lnTo>
                  <a:close/>
                  <a:moveTo>
                    <a:pt x="0" y="0"/>
                  </a:moveTo>
                  <a:lnTo>
                    <a:pt x="141" y="0"/>
                  </a:lnTo>
                  <a:lnTo>
                    <a:pt x="141" y="100"/>
                  </a:lnTo>
                  <a:lnTo>
                    <a:pt x="0" y="100"/>
                  </a:lnTo>
                  <a:lnTo>
                    <a:pt x="0" y="0"/>
                  </a:lnTo>
                  <a:close/>
                </a:path>
              </a:pathLst>
            </a:custGeom>
            <a:solidFill>
              <a:srgbClr val="D9D9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5" name="Freeform 732"/>
            <p:cNvSpPr>
              <a:spLocks noEditPoints="1"/>
            </p:cNvSpPr>
            <p:nvPr/>
          </p:nvSpPr>
          <p:spPr bwMode="auto">
            <a:xfrm>
              <a:off x="4084" y="2098"/>
              <a:ext cx="141" cy="100"/>
            </a:xfrm>
            <a:custGeom>
              <a:avLst/>
              <a:gdLst>
                <a:gd name="T0" fmla="*/ 0 w 141"/>
                <a:gd name="T1" fmla="*/ 0 h 100"/>
                <a:gd name="T2" fmla="*/ 141 w 141"/>
                <a:gd name="T3" fmla="*/ 0 h 100"/>
                <a:gd name="T4" fmla="*/ 141 w 141"/>
                <a:gd name="T5" fmla="*/ 100 h 100"/>
                <a:gd name="T6" fmla="*/ 0 w 141"/>
                <a:gd name="T7" fmla="*/ 100 h 100"/>
                <a:gd name="T8" fmla="*/ 0 w 141"/>
                <a:gd name="T9" fmla="*/ 0 h 100"/>
                <a:gd name="T10" fmla="*/ 0 w 141"/>
                <a:gd name="T11" fmla="*/ 0 h 100"/>
                <a:gd name="T12" fmla="*/ 138 w 141"/>
                <a:gd name="T13" fmla="*/ 0 h 100"/>
                <a:gd name="T14" fmla="*/ 138 w 141"/>
                <a:gd name="T15" fmla="*/ 99 h 100"/>
                <a:gd name="T16" fmla="*/ 0 w 141"/>
                <a:gd name="T17" fmla="*/ 99 h 100"/>
                <a:gd name="T18" fmla="*/ 0 w 141"/>
                <a:gd name="T19"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1" h="100">
                  <a:moveTo>
                    <a:pt x="0" y="0"/>
                  </a:moveTo>
                  <a:lnTo>
                    <a:pt x="141" y="0"/>
                  </a:lnTo>
                  <a:lnTo>
                    <a:pt x="141" y="100"/>
                  </a:lnTo>
                  <a:lnTo>
                    <a:pt x="0" y="100"/>
                  </a:lnTo>
                  <a:lnTo>
                    <a:pt x="0" y="0"/>
                  </a:lnTo>
                  <a:close/>
                  <a:moveTo>
                    <a:pt x="0" y="0"/>
                  </a:moveTo>
                  <a:lnTo>
                    <a:pt x="138" y="0"/>
                  </a:lnTo>
                  <a:lnTo>
                    <a:pt x="138" y="99"/>
                  </a:lnTo>
                  <a:lnTo>
                    <a:pt x="0" y="99"/>
                  </a:lnTo>
                  <a:lnTo>
                    <a:pt x="0" y="0"/>
                  </a:lnTo>
                  <a:close/>
                </a:path>
              </a:pathLst>
            </a:custGeom>
            <a:solidFill>
              <a:srgbClr val="DBDB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6" name="Freeform 733"/>
            <p:cNvSpPr>
              <a:spLocks noEditPoints="1"/>
            </p:cNvSpPr>
            <p:nvPr/>
          </p:nvSpPr>
          <p:spPr bwMode="auto">
            <a:xfrm>
              <a:off x="4084" y="2098"/>
              <a:ext cx="138" cy="99"/>
            </a:xfrm>
            <a:custGeom>
              <a:avLst/>
              <a:gdLst>
                <a:gd name="T0" fmla="*/ 0 w 138"/>
                <a:gd name="T1" fmla="*/ 0 h 99"/>
                <a:gd name="T2" fmla="*/ 138 w 138"/>
                <a:gd name="T3" fmla="*/ 0 h 99"/>
                <a:gd name="T4" fmla="*/ 138 w 138"/>
                <a:gd name="T5" fmla="*/ 99 h 99"/>
                <a:gd name="T6" fmla="*/ 0 w 138"/>
                <a:gd name="T7" fmla="*/ 99 h 99"/>
                <a:gd name="T8" fmla="*/ 0 w 138"/>
                <a:gd name="T9" fmla="*/ 0 h 99"/>
                <a:gd name="T10" fmla="*/ 0 w 138"/>
                <a:gd name="T11" fmla="*/ 0 h 99"/>
                <a:gd name="T12" fmla="*/ 136 w 138"/>
                <a:gd name="T13" fmla="*/ 0 h 99"/>
                <a:gd name="T14" fmla="*/ 136 w 138"/>
                <a:gd name="T15" fmla="*/ 97 h 99"/>
                <a:gd name="T16" fmla="*/ 0 w 138"/>
                <a:gd name="T17" fmla="*/ 97 h 99"/>
                <a:gd name="T18" fmla="*/ 0 w 138"/>
                <a:gd name="T19" fmla="*/ 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99">
                  <a:moveTo>
                    <a:pt x="0" y="0"/>
                  </a:moveTo>
                  <a:lnTo>
                    <a:pt x="138" y="0"/>
                  </a:lnTo>
                  <a:lnTo>
                    <a:pt x="138" y="99"/>
                  </a:lnTo>
                  <a:lnTo>
                    <a:pt x="0" y="99"/>
                  </a:lnTo>
                  <a:lnTo>
                    <a:pt x="0" y="0"/>
                  </a:lnTo>
                  <a:close/>
                  <a:moveTo>
                    <a:pt x="0" y="0"/>
                  </a:moveTo>
                  <a:lnTo>
                    <a:pt x="136" y="0"/>
                  </a:lnTo>
                  <a:lnTo>
                    <a:pt x="136" y="97"/>
                  </a:lnTo>
                  <a:lnTo>
                    <a:pt x="0" y="97"/>
                  </a:lnTo>
                  <a:lnTo>
                    <a:pt x="0" y="0"/>
                  </a:lnTo>
                  <a:close/>
                </a:path>
              </a:pathLst>
            </a:custGeom>
            <a:solidFill>
              <a:srgbClr val="DCD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7" name="Freeform 734"/>
            <p:cNvSpPr>
              <a:spLocks noEditPoints="1"/>
            </p:cNvSpPr>
            <p:nvPr/>
          </p:nvSpPr>
          <p:spPr bwMode="auto">
            <a:xfrm>
              <a:off x="4084" y="2098"/>
              <a:ext cx="136" cy="97"/>
            </a:xfrm>
            <a:custGeom>
              <a:avLst/>
              <a:gdLst>
                <a:gd name="T0" fmla="*/ 0 w 136"/>
                <a:gd name="T1" fmla="*/ 0 h 97"/>
                <a:gd name="T2" fmla="*/ 136 w 136"/>
                <a:gd name="T3" fmla="*/ 0 h 97"/>
                <a:gd name="T4" fmla="*/ 136 w 136"/>
                <a:gd name="T5" fmla="*/ 97 h 97"/>
                <a:gd name="T6" fmla="*/ 0 w 136"/>
                <a:gd name="T7" fmla="*/ 97 h 97"/>
                <a:gd name="T8" fmla="*/ 0 w 136"/>
                <a:gd name="T9" fmla="*/ 0 h 97"/>
                <a:gd name="T10" fmla="*/ 0 w 136"/>
                <a:gd name="T11" fmla="*/ 0 h 97"/>
                <a:gd name="T12" fmla="*/ 134 w 136"/>
                <a:gd name="T13" fmla="*/ 0 h 97"/>
                <a:gd name="T14" fmla="*/ 134 w 136"/>
                <a:gd name="T15" fmla="*/ 96 h 97"/>
                <a:gd name="T16" fmla="*/ 0 w 136"/>
                <a:gd name="T17" fmla="*/ 96 h 97"/>
                <a:gd name="T18" fmla="*/ 0 w 13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6" h="97">
                  <a:moveTo>
                    <a:pt x="0" y="0"/>
                  </a:moveTo>
                  <a:lnTo>
                    <a:pt x="136" y="0"/>
                  </a:lnTo>
                  <a:lnTo>
                    <a:pt x="136" y="97"/>
                  </a:lnTo>
                  <a:lnTo>
                    <a:pt x="0" y="97"/>
                  </a:lnTo>
                  <a:lnTo>
                    <a:pt x="0" y="0"/>
                  </a:lnTo>
                  <a:close/>
                  <a:moveTo>
                    <a:pt x="0" y="0"/>
                  </a:moveTo>
                  <a:lnTo>
                    <a:pt x="134" y="0"/>
                  </a:lnTo>
                  <a:lnTo>
                    <a:pt x="134" y="96"/>
                  </a:lnTo>
                  <a:lnTo>
                    <a:pt x="0" y="96"/>
                  </a:lnTo>
                  <a:lnTo>
                    <a:pt x="0" y="0"/>
                  </a:lnTo>
                  <a:close/>
                </a:path>
              </a:pathLst>
            </a:custGeom>
            <a:solidFill>
              <a:srgbClr val="DEDE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8" name="Freeform 735"/>
            <p:cNvSpPr>
              <a:spLocks noEditPoints="1"/>
            </p:cNvSpPr>
            <p:nvPr/>
          </p:nvSpPr>
          <p:spPr bwMode="auto">
            <a:xfrm>
              <a:off x="4084" y="2098"/>
              <a:ext cx="134" cy="96"/>
            </a:xfrm>
            <a:custGeom>
              <a:avLst/>
              <a:gdLst>
                <a:gd name="T0" fmla="*/ 0 w 134"/>
                <a:gd name="T1" fmla="*/ 0 h 96"/>
                <a:gd name="T2" fmla="*/ 134 w 134"/>
                <a:gd name="T3" fmla="*/ 0 h 96"/>
                <a:gd name="T4" fmla="*/ 134 w 134"/>
                <a:gd name="T5" fmla="*/ 96 h 96"/>
                <a:gd name="T6" fmla="*/ 0 w 134"/>
                <a:gd name="T7" fmla="*/ 96 h 96"/>
                <a:gd name="T8" fmla="*/ 0 w 134"/>
                <a:gd name="T9" fmla="*/ 0 h 96"/>
                <a:gd name="T10" fmla="*/ 0 w 134"/>
                <a:gd name="T11" fmla="*/ 0 h 96"/>
                <a:gd name="T12" fmla="*/ 132 w 134"/>
                <a:gd name="T13" fmla="*/ 0 h 96"/>
                <a:gd name="T14" fmla="*/ 132 w 134"/>
                <a:gd name="T15" fmla="*/ 93 h 96"/>
                <a:gd name="T16" fmla="*/ 0 w 134"/>
                <a:gd name="T17" fmla="*/ 93 h 96"/>
                <a:gd name="T18" fmla="*/ 0 w 134"/>
                <a:gd name="T19"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96">
                  <a:moveTo>
                    <a:pt x="0" y="0"/>
                  </a:moveTo>
                  <a:lnTo>
                    <a:pt x="134" y="0"/>
                  </a:lnTo>
                  <a:lnTo>
                    <a:pt x="134" y="96"/>
                  </a:lnTo>
                  <a:lnTo>
                    <a:pt x="0" y="96"/>
                  </a:lnTo>
                  <a:lnTo>
                    <a:pt x="0" y="0"/>
                  </a:lnTo>
                  <a:close/>
                  <a:moveTo>
                    <a:pt x="0" y="0"/>
                  </a:moveTo>
                  <a:lnTo>
                    <a:pt x="132" y="0"/>
                  </a:lnTo>
                  <a:lnTo>
                    <a:pt x="132" y="93"/>
                  </a:lnTo>
                  <a:lnTo>
                    <a:pt x="0" y="93"/>
                  </a:lnTo>
                  <a:lnTo>
                    <a:pt x="0" y="0"/>
                  </a:lnTo>
                  <a:close/>
                </a:path>
              </a:pathLst>
            </a:custGeom>
            <a:solidFill>
              <a:srgbClr val="DFD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9" name="Freeform 736"/>
            <p:cNvSpPr>
              <a:spLocks noEditPoints="1"/>
            </p:cNvSpPr>
            <p:nvPr/>
          </p:nvSpPr>
          <p:spPr bwMode="auto">
            <a:xfrm>
              <a:off x="4084" y="2098"/>
              <a:ext cx="132" cy="93"/>
            </a:xfrm>
            <a:custGeom>
              <a:avLst/>
              <a:gdLst>
                <a:gd name="T0" fmla="*/ 0 w 132"/>
                <a:gd name="T1" fmla="*/ 0 h 93"/>
                <a:gd name="T2" fmla="*/ 132 w 132"/>
                <a:gd name="T3" fmla="*/ 0 h 93"/>
                <a:gd name="T4" fmla="*/ 132 w 132"/>
                <a:gd name="T5" fmla="*/ 93 h 93"/>
                <a:gd name="T6" fmla="*/ 0 w 132"/>
                <a:gd name="T7" fmla="*/ 93 h 93"/>
                <a:gd name="T8" fmla="*/ 0 w 132"/>
                <a:gd name="T9" fmla="*/ 0 h 93"/>
                <a:gd name="T10" fmla="*/ 0 w 132"/>
                <a:gd name="T11" fmla="*/ 0 h 93"/>
                <a:gd name="T12" fmla="*/ 129 w 132"/>
                <a:gd name="T13" fmla="*/ 0 h 93"/>
                <a:gd name="T14" fmla="*/ 129 w 132"/>
                <a:gd name="T15" fmla="*/ 91 h 93"/>
                <a:gd name="T16" fmla="*/ 0 w 132"/>
                <a:gd name="T17" fmla="*/ 91 h 93"/>
                <a:gd name="T18" fmla="*/ 0 w 132"/>
                <a:gd name="T1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93">
                  <a:moveTo>
                    <a:pt x="0" y="0"/>
                  </a:moveTo>
                  <a:lnTo>
                    <a:pt x="132" y="0"/>
                  </a:lnTo>
                  <a:lnTo>
                    <a:pt x="132" y="93"/>
                  </a:lnTo>
                  <a:lnTo>
                    <a:pt x="0" y="93"/>
                  </a:lnTo>
                  <a:lnTo>
                    <a:pt x="0" y="0"/>
                  </a:lnTo>
                  <a:close/>
                  <a:moveTo>
                    <a:pt x="0" y="0"/>
                  </a:moveTo>
                  <a:lnTo>
                    <a:pt x="129" y="0"/>
                  </a:lnTo>
                  <a:lnTo>
                    <a:pt x="129" y="91"/>
                  </a:lnTo>
                  <a:lnTo>
                    <a:pt x="0" y="91"/>
                  </a:lnTo>
                  <a:lnTo>
                    <a:pt x="0" y="0"/>
                  </a:lnTo>
                  <a:close/>
                </a:path>
              </a:pathLst>
            </a:custGeom>
            <a:solidFill>
              <a:srgbClr val="E0E0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0" name="Freeform 737"/>
            <p:cNvSpPr>
              <a:spLocks noEditPoints="1"/>
            </p:cNvSpPr>
            <p:nvPr/>
          </p:nvSpPr>
          <p:spPr bwMode="auto">
            <a:xfrm>
              <a:off x="4084" y="2098"/>
              <a:ext cx="129" cy="91"/>
            </a:xfrm>
            <a:custGeom>
              <a:avLst/>
              <a:gdLst>
                <a:gd name="T0" fmla="*/ 0 w 129"/>
                <a:gd name="T1" fmla="*/ 0 h 91"/>
                <a:gd name="T2" fmla="*/ 129 w 129"/>
                <a:gd name="T3" fmla="*/ 0 h 91"/>
                <a:gd name="T4" fmla="*/ 129 w 129"/>
                <a:gd name="T5" fmla="*/ 91 h 91"/>
                <a:gd name="T6" fmla="*/ 0 w 129"/>
                <a:gd name="T7" fmla="*/ 91 h 91"/>
                <a:gd name="T8" fmla="*/ 0 w 129"/>
                <a:gd name="T9" fmla="*/ 0 h 91"/>
                <a:gd name="T10" fmla="*/ 0 w 129"/>
                <a:gd name="T11" fmla="*/ 0 h 91"/>
                <a:gd name="T12" fmla="*/ 127 w 129"/>
                <a:gd name="T13" fmla="*/ 0 h 91"/>
                <a:gd name="T14" fmla="*/ 127 w 129"/>
                <a:gd name="T15" fmla="*/ 90 h 91"/>
                <a:gd name="T16" fmla="*/ 0 w 129"/>
                <a:gd name="T17" fmla="*/ 90 h 91"/>
                <a:gd name="T18" fmla="*/ 0 w 129"/>
                <a:gd name="T19"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9" h="91">
                  <a:moveTo>
                    <a:pt x="0" y="0"/>
                  </a:moveTo>
                  <a:lnTo>
                    <a:pt x="129" y="0"/>
                  </a:lnTo>
                  <a:lnTo>
                    <a:pt x="129" y="91"/>
                  </a:lnTo>
                  <a:lnTo>
                    <a:pt x="0" y="91"/>
                  </a:lnTo>
                  <a:lnTo>
                    <a:pt x="0" y="0"/>
                  </a:lnTo>
                  <a:close/>
                  <a:moveTo>
                    <a:pt x="0" y="0"/>
                  </a:moveTo>
                  <a:lnTo>
                    <a:pt x="127" y="0"/>
                  </a:lnTo>
                  <a:lnTo>
                    <a:pt x="127" y="90"/>
                  </a:lnTo>
                  <a:lnTo>
                    <a:pt x="0" y="90"/>
                  </a:lnTo>
                  <a:lnTo>
                    <a:pt x="0" y="0"/>
                  </a:lnTo>
                  <a:close/>
                </a:path>
              </a:pathLst>
            </a:custGeom>
            <a:solidFill>
              <a:srgbClr val="E2E2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1" name="Freeform 738"/>
            <p:cNvSpPr>
              <a:spLocks noEditPoints="1"/>
            </p:cNvSpPr>
            <p:nvPr/>
          </p:nvSpPr>
          <p:spPr bwMode="auto">
            <a:xfrm>
              <a:off x="4084" y="2098"/>
              <a:ext cx="127" cy="90"/>
            </a:xfrm>
            <a:custGeom>
              <a:avLst/>
              <a:gdLst>
                <a:gd name="T0" fmla="*/ 0 w 127"/>
                <a:gd name="T1" fmla="*/ 0 h 90"/>
                <a:gd name="T2" fmla="*/ 127 w 127"/>
                <a:gd name="T3" fmla="*/ 0 h 90"/>
                <a:gd name="T4" fmla="*/ 127 w 127"/>
                <a:gd name="T5" fmla="*/ 90 h 90"/>
                <a:gd name="T6" fmla="*/ 0 w 127"/>
                <a:gd name="T7" fmla="*/ 90 h 90"/>
                <a:gd name="T8" fmla="*/ 0 w 127"/>
                <a:gd name="T9" fmla="*/ 0 h 90"/>
                <a:gd name="T10" fmla="*/ 0 w 127"/>
                <a:gd name="T11" fmla="*/ 0 h 90"/>
                <a:gd name="T12" fmla="*/ 124 w 127"/>
                <a:gd name="T13" fmla="*/ 0 h 90"/>
                <a:gd name="T14" fmla="*/ 124 w 127"/>
                <a:gd name="T15" fmla="*/ 88 h 90"/>
                <a:gd name="T16" fmla="*/ 0 w 127"/>
                <a:gd name="T17" fmla="*/ 88 h 90"/>
                <a:gd name="T18" fmla="*/ 0 w 127"/>
                <a:gd name="T19"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7" h="90">
                  <a:moveTo>
                    <a:pt x="0" y="0"/>
                  </a:moveTo>
                  <a:lnTo>
                    <a:pt x="127" y="0"/>
                  </a:lnTo>
                  <a:lnTo>
                    <a:pt x="127" y="90"/>
                  </a:lnTo>
                  <a:lnTo>
                    <a:pt x="0" y="90"/>
                  </a:lnTo>
                  <a:lnTo>
                    <a:pt x="0" y="0"/>
                  </a:lnTo>
                  <a:close/>
                  <a:moveTo>
                    <a:pt x="0" y="0"/>
                  </a:moveTo>
                  <a:lnTo>
                    <a:pt x="124" y="0"/>
                  </a:lnTo>
                  <a:lnTo>
                    <a:pt x="124" y="88"/>
                  </a:lnTo>
                  <a:lnTo>
                    <a:pt x="0" y="88"/>
                  </a:lnTo>
                  <a:lnTo>
                    <a:pt x="0" y="0"/>
                  </a:lnTo>
                  <a:close/>
                </a:path>
              </a:pathLst>
            </a:custGeom>
            <a:solidFill>
              <a:srgbClr val="E3E3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2" name="Freeform 739"/>
            <p:cNvSpPr>
              <a:spLocks noEditPoints="1"/>
            </p:cNvSpPr>
            <p:nvPr/>
          </p:nvSpPr>
          <p:spPr bwMode="auto">
            <a:xfrm>
              <a:off x="4084" y="2098"/>
              <a:ext cx="124" cy="88"/>
            </a:xfrm>
            <a:custGeom>
              <a:avLst/>
              <a:gdLst>
                <a:gd name="T0" fmla="*/ 0 w 124"/>
                <a:gd name="T1" fmla="*/ 0 h 88"/>
                <a:gd name="T2" fmla="*/ 124 w 124"/>
                <a:gd name="T3" fmla="*/ 0 h 88"/>
                <a:gd name="T4" fmla="*/ 124 w 124"/>
                <a:gd name="T5" fmla="*/ 88 h 88"/>
                <a:gd name="T6" fmla="*/ 0 w 124"/>
                <a:gd name="T7" fmla="*/ 88 h 88"/>
                <a:gd name="T8" fmla="*/ 0 w 124"/>
                <a:gd name="T9" fmla="*/ 0 h 88"/>
                <a:gd name="T10" fmla="*/ 0 w 124"/>
                <a:gd name="T11" fmla="*/ 0 h 88"/>
                <a:gd name="T12" fmla="*/ 121 w 124"/>
                <a:gd name="T13" fmla="*/ 0 h 88"/>
                <a:gd name="T14" fmla="*/ 121 w 124"/>
                <a:gd name="T15" fmla="*/ 87 h 88"/>
                <a:gd name="T16" fmla="*/ 0 w 124"/>
                <a:gd name="T17" fmla="*/ 87 h 88"/>
                <a:gd name="T18" fmla="*/ 0 w 124"/>
                <a:gd name="T19"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88">
                  <a:moveTo>
                    <a:pt x="0" y="0"/>
                  </a:moveTo>
                  <a:lnTo>
                    <a:pt x="124" y="0"/>
                  </a:lnTo>
                  <a:lnTo>
                    <a:pt x="124" y="88"/>
                  </a:lnTo>
                  <a:lnTo>
                    <a:pt x="0" y="88"/>
                  </a:lnTo>
                  <a:lnTo>
                    <a:pt x="0" y="0"/>
                  </a:lnTo>
                  <a:close/>
                  <a:moveTo>
                    <a:pt x="0" y="0"/>
                  </a:moveTo>
                  <a:lnTo>
                    <a:pt x="121" y="0"/>
                  </a:lnTo>
                  <a:lnTo>
                    <a:pt x="121" y="87"/>
                  </a:lnTo>
                  <a:lnTo>
                    <a:pt x="0" y="87"/>
                  </a:lnTo>
                  <a:lnTo>
                    <a:pt x="0" y="0"/>
                  </a:lnTo>
                  <a:close/>
                </a:path>
              </a:pathLst>
            </a:custGeom>
            <a:solidFill>
              <a:srgbClr val="E4E4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3" name="Freeform 740"/>
            <p:cNvSpPr>
              <a:spLocks noEditPoints="1"/>
            </p:cNvSpPr>
            <p:nvPr/>
          </p:nvSpPr>
          <p:spPr bwMode="auto">
            <a:xfrm>
              <a:off x="4084" y="2098"/>
              <a:ext cx="121" cy="87"/>
            </a:xfrm>
            <a:custGeom>
              <a:avLst/>
              <a:gdLst>
                <a:gd name="T0" fmla="*/ 0 w 121"/>
                <a:gd name="T1" fmla="*/ 0 h 87"/>
                <a:gd name="T2" fmla="*/ 121 w 121"/>
                <a:gd name="T3" fmla="*/ 0 h 87"/>
                <a:gd name="T4" fmla="*/ 121 w 121"/>
                <a:gd name="T5" fmla="*/ 87 h 87"/>
                <a:gd name="T6" fmla="*/ 0 w 121"/>
                <a:gd name="T7" fmla="*/ 87 h 87"/>
                <a:gd name="T8" fmla="*/ 0 w 121"/>
                <a:gd name="T9" fmla="*/ 0 h 87"/>
                <a:gd name="T10" fmla="*/ 0 w 121"/>
                <a:gd name="T11" fmla="*/ 0 h 87"/>
                <a:gd name="T12" fmla="*/ 119 w 121"/>
                <a:gd name="T13" fmla="*/ 0 h 87"/>
                <a:gd name="T14" fmla="*/ 119 w 121"/>
                <a:gd name="T15" fmla="*/ 85 h 87"/>
                <a:gd name="T16" fmla="*/ 0 w 121"/>
                <a:gd name="T17" fmla="*/ 85 h 87"/>
                <a:gd name="T18" fmla="*/ 0 w 121"/>
                <a:gd name="T19" fmla="*/ 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87">
                  <a:moveTo>
                    <a:pt x="0" y="0"/>
                  </a:moveTo>
                  <a:lnTo>
                    <a:pt x="121" y="0"/>
                  </a:lnTo>
                  <a:lnTo>
                    <a:pt x="121" y="87"/>
                  </a:lnTo>
                  <a:lnTo>
                    <a:pt x="0" y="87"/>
                  </a:lnTo>
                  <a:lnTo>
                    <a:pt x="0" y="0"/>
                  </a:lnTo>
                  <a:close/>
                  <a:moveTo>
                    <a:pt x="0" y="0"/>
                  </a:moveTo>
                  <a:lnTo>
                    <a:pt x="119" y="0"/>
                  </a:lnTo>
                  <a:lnTo>
                    <a:pt x="119" y="85"/>
                  </a:lnTo>
                  <a:lnTo>
                    <a:pt x="0" y="85"/>
                  </a:lnTo>
                  <a:lnTo>
                    <a:pt x="0" y="0"/>
                  </a:lnTo>
                  <a:close/>
                </a:path>
              </a:pathLst>
            </a:custGeom>
            <a:solidFill>
              <a:srgbClr val="E5E5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4" name="Freeform 741"/>
            <p:cNvSpPr>
              <a:spLocks noEditPoints="1"/>
            </p:cNvSpPr>
            <p:nvPr/>
          </p:nvSpPr>
          <p:spPr bwMode="auto">
            <a:xfrm>
              <a:off x="4084" y="2098"/>
              <a:ext cx="119" cy="85"/>
            </a:xfrm>
            <a:custGeom>
              <a:avLst/>
              <a:gdLst>
                <a:gd name="T0" fmla="*/ 0 w 119"/>
                <a:gd name="T1" fmla="*/ 0 h 85"/>
                <a:gd name="T2" fmla="*/ 119 w 119"/>
                <a:gd name="T3" fmla="*/ 0 h 85"/>
                <a:gd name="T4" fmla="*/ 119 w 119"/>
                <a:gd name="T5" fmla="*/ 85 h 85"/>
                <a:gd name="T6" fmla="*/ 0 w 119"/>
                <a:gd name="T7" fmla="*/ 85 h 85"/>
                <a:gd name="T8" fmla="*/ 0 w 119"/>
                <a:gd name="T9" fmla="*/ 0 h 85"/>
                <a:gd name="T10" fmla="*/ 0 w 119"/>
                <a:gd name="T11" fmla="*/ 0 h 85"/>
                <a:gd name="T12" fmla="*/ 117 w 119"/>
                <a:gd name="T13" fmla="*/ 0 h 85"/>
                <a:gd name="T14" fmla="*/ 117 w 119"/>
                <a:gd name="T15" fmla="*/ 83 h 85"/>
                <a:gd name="T16" fmla="*/ 0 w 119"/>
                <a:gd name="T17" fmla="*/ 83 h 85"/>
                <a:gd name="T18" fmla="*/ 0 w 119"/>
                <a:gd name="T19"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85">
                  <a:moveTo>
                    <a:pt x="0" y="0"/>
                  </a:moveTo>
                  <a:lnTo>
                    <a:pt x="119" y="0"/>
                  </a:lnTo>
                  <a:lnTo>
                    <a:pt x="119" y="85"/>
                  </a:lnTo>
                  <a:lnTo>
                    <a:pt x="0" y="85"/>
                  </a:lnTo>
                  <a:lnTo>
                    <a:pt x="0" y="0"/>
                  </a:lnTo>
                  <a:close/>
                  <a:moveTo>
                    <a:pt x="0" y="0"/>
                  </a:moveTo>
                  <a:lnTo>
                    <a:pt x="117" y="0"/>
                  </a:lnTo>
                  <a:lnTo>
                    <a:pt x="117" y="83"/>
                  </a:lnTo>
                  <a:lnTo>
                    <a:pt x="0" y="83"/>
                  </a:lnTo>
                  <a:lnTo>
                    <a:pt x="0" y="0"/>
                  </a:lnTo>
                  <a:close/>
                </a:path>
              </a:pathLst>
            </a:custGeom>
            <a:solidFill>
              <a:srgbClr val="E6E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5" name="Freeform 742"/>
            <p:cNvSpPr>
              <a:spLocks noEditPoints="1"/>
            </p:cNvSpPr>
            <p:nvPr/>
          </p:nvSpPr>
          <p:spPr bwMode="auto">
            <a:xfrm>
              <a:off x="4084" y="2098"/>
              <a:ext cx="117" cy="83"/>
            </a:xfrm>
            <a:custGeom>
              <a:avLst/>
              <a:gdLst>
                <a:gd name="T0" fmla="*/ 0 w 117"/>
                <a:gd name="T1" fmla="*/ 0 h 83"/>
                <a:gd name="T2" fmla="*/ 117 w 117"/>
                <a:gd name="T3" fmla="*/ 0 h 83"/>
                <a:gd name="T4" fmla="*/ 117 w 117"/>
                <a:gd name="T5" fmla="*/ 83 h 83"/>
                <a:gd name="T6" fmla="*/ 0 w 117"/>
                <a:gd name="T7" fmla="*/ 83 h 83"/>
                <a:gd name="T8" fmla="*/ 0 w 117"/>
                <a:gd name="T9" fmla="*/ 0 h 83"/>
                <a:gd name="T10" fmla="*/ 0 w 117"/>
                <a:gd name="T11" fmla="*/ 0 h 83"/>
                <a:gd name="T12" fmla="*/ 115 w 117"/>
                <a:gd name="T13" fmla="*/ 0 h 83"/>
                <a:gd name="T14" fmla="*/ 115 w 117"/>
                <a:gd name="T15" fmla="*/ 82 h 83"/>
                <a:gd name="T16" fmla="*/ 0 w 117"/>
                <a:gd name="T17" fmla="*/ 82 h 83"/>
                <a:gd name="T18" fmla="*/ 0 w 117"/>
                <a:gd name="T19"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83">
                  <a:moveTo>
                    <a:pt x="0" y="0"/>
                  </a:moveTo>
                  <a:lnTo>
                    <a:pt x="117" y="0"/>
                  </a:lnTo>
                  <a:lnTo>
                    <a:pt x="117" y="83"/>
                  </a:lnTo>
                  <a:lnTo>
                    <a:pt x="0" y="83"/>
                  </a:lnTo>
                  <a:lnTo>
                    <a:pt x="0" y="0"/>
                  </a:lnTo>
                  <a:close/>
                  <a:moveTo>
                    <a:pt x="0" y="0"/>
                  </a:moveTo>
                  <a:lnTo>
                    <a:pt x="115" y="0"/>
                  </a:lnTo>
                  <a:lnTo>
                    <a:pt x="115" y="82"/>
                  </a:lnTo>
                  <a:lnTo>
                    <a:pt x="0" y="82"/>
                  </a:lnTo>
                  <a:lnTo>
                    <a:pt x="0" y="0"/>
                  </a:lnTo>
                  <a:close/>
                </a:path>
              </a:pathLst>
            </a:custGeom>
            <a:solidFill>
              <a:srgbClr val="E7E7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6" name="Freeform 743"/>
            <p:cNvSpPr>
              <a:spLocks noEditPoints="1"/>
            </p:cNvSpPr>
            <p:nvPr/>
          </p:nvSpPr>
          <p:spPr bwMode="auto">
            <a:xfrm>
              <a:off x="4084" y="2098"/>
              <a:ext cx="115" cy="82"/>
            </a:xfrm>
            <a:custGeom>
              <a:avLst/>
              <a:gdLst>
                <a:gd name="T0" fmla="*/ 0 w 115"/>
                <a:gd name="T1" fmla="*/ 0 h 82"/>
                <a:gd name="T2" fmla="*/ 115 w 115"/>
                <a:gd name="T3" fmla="*/ 0 h 82"/>
                <a:gd name="T4" fmla="*/ 115 w 115"/>
                <a:gd name="T5" fmla="*/ 82 h 82"/>
                <a:gd name="T6" fmla="*/ 0 w 115"/>
                <a:gd name="T7" fmla="*/ 82 h 82"/>
                <a:gd name="T8" fmla="*/ 0 w 115"/>
                <a:gd name="T9" fmla="*/ 0 h 82"/>
                <a:gd name="T10" fmla="*/ 0 w 115"/>
                <a:gd name="T11" fmla="*/ 0 h 82"/>
                <a:gd name="T12" fmla="*/ 112 w 115"/>
                <a:gd name="T13" fmla="*/ 0 h 82"/>
                <a:gd name="T14" fmla="*/ 112 w 115"/>
                <a:gd name="T15" fmla="*/ 80 h 82"/>
                <a:gd name="T16" fmla="*/ 0 w 115"/>
                <a:gd name="T17" fmla="*/ 80 h 82"/>
                <a:gd name="T18" fmla="*/ 0 w 115"/>
                <a:gd name="T19"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5" h="82">
                  <a:moveTo>
                    <a:pt x="0" y="0"/>
                  </a:moveTo>
                  <a:lnTo>
                    <a:pt x="115" y="0"/>
                  </a:lnTo>
                  <a:lnTo>
                    <a:pt x="115" y="82"/>
                  </a:lnTo>
                  <a:lnTo>
                    <a:pt x="0" y="82"/>
                  </a:lnTo>
                  <a:lnTo>
                    <a:pt x="0" y="0"/>
                  </a:lnTo>
                  <a:close/>
                  <a:moveTo>
                    <a:pt x="0" y="0"/>
                  </a:moveTo>
                  <a:lnTo>
                    <a:pt x="112" y="0"/>
                  </a:lnTo>
                  <a:lnTo>
                    <a:pt x="112" y="80"/>
                  </a:lnTo>
                  <a:lnTo>
                    <a:pt x="0" y="80"/>
                  </a:lnTo>
                  <a:lnTo>
                    <a:pt x="0" y="0"/>
                  </a:lnTo>
                  <a:close/>
                </a:path>
              </a:pathLst>
            </a:custGeom>
            <a:solidFill>
              <a:srgbClr val="E8E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7" name="Freeform 744"/>
            <p:cNvSpPr>
              <a:spLocks noEditPoints="1"/>
            </p:cNvSpPr>
            <p:nvPr/>
          </p:nvSpPr>
          <p:spPr bwMode="auto">
            <a:xfrm>
              <a:off x="4084" y="2098"/>
              <a:ext cx="112" cy="80"/>
            </a:xfrm>
            <a:custGeom>
              <a:avLst/>
              <a:gdLst>
                <a:gd name="T0" fmla="*/ 0 w 112"/>
                <a:gd name="T1" fmla="*/ 0 h 80"/>
                <a:gd name="T2" fmla="*/ 112 w 112"/>
                <a:gd name="T3" fmla="*/ 0 h 80"/>
                <a:gd name="T4" fmla="*/ 112 w 112"/>
                <a:gd name="T5" fmla="*/ 80 h 80"/>
                <a:gd name="T6" fmla="*/ 0 w 112"/>
                <a:gd name="T7" fmla="*/ 80 h 80"/>
                <a:gd name="T8" fmla="*/ 0 w 112"/>
                <a:gd name="T9" fmla="*/ 0 h 80"/>
                <a:gd name="T10" fmla="*/ 0 w 112"/>
                <a:gd name="T11" fmla="*/ 0 h 80"/>
                <a:gd name="T12" fmla="*/ 110 w 112"/>
                <a:gd name="T13" fmla="*/ 0 h 80"/>
                <a:gd name="T14" fmla="*/ 110 w 112"/>
                <a:gd name="T15" fmla="*/ 79 h 80"/>
                <a:gd name="T16" fmla="*/ 0 w 112"/>
                <a:gd name="T17" fmla="*/ 79 h 80"/>
                <a:gd name="T18" fmla="*/ 0 w 112"/>
                <a:gd name="T19"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80">
                  <a:moveTo>
                    <a:pt x="0" y="0"/>
                  </a:moveTo>
                  <a:lnTo>
                    <a:pt x="112" y="0"/>
                  </a:lnTo>
                  <a:lnTo>
                    <a:pt x="112" y="80"/>
                  </a:lnTo>
                  <a:lnTo>
                    <a:pt x="0" y="80"/>
                  </a:lnTo>
                  <a:lnTo>
                    <a:pt x="0" y="0"/>
                  </a:lnTo>
                  <a:close/>
                  <a:moveTo>
                    <a:pt x="0" y="0"/>
                  </a:moveTo>
                  <a:lnTo>
                    <a:pt x="110" y="0"/>
                  </a:lnTo>
                  <a:lnTo>
                    <a:pt x="110" y="79"/>
                  </a:lnTo>
                  <a:lnTo>
                    <a:pt x="0" y="79"/>
                  </a:lnTo>
                  <a:lnTo>
                    <a:pt x="0" y="0"/>
                  </a:lnTo>
                  <a:close/>
                </a:path>
              </a:pathLst>
            </a:custGeom>
            <a:solidFill>
              <a:srgbClr val="E9E9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8" name="Freeform 745"/>
            <p:cNvSpPr>
              <a:spLocks noEditPoints="1"/>
            </p:cNvSpPr>
            <p:nvPr/>
          </p:nvSpPr>
          <p:spPr bwMode="auto">
            <a:xfrm>
              <a:off x="4084" y="2098"/>
              <a:ext cx="110" cy="79"/>
            </a:xfrm>
            <a:custGeom>
              <a:avLst/>
              <a:gdLst>
                <a:gd name="T0" fmla="*/ 0 w 110"/>
                <a:gd name="T1" fmla="*/ 0 h 79"/>
                <a:gd name="T2" fmla="*/ 110 w 110"/>
                <a:gd name="T3" fmla="*/ 0 h 79"/>
                <a:gd name="T4" fmla="*/ 110 w 110"/>
                <a:gd name="T5" fmla="*/ 79 h 79"/>
                <a:gd name="T6" fmla="*/ 0 w 110"/>
                <a:gd name="T7" fmla="*/ 79 h 79"/>
                <a:gd name="T8" fmla="*/ 0 w 110"/>
                <a:gd name="T9" fmla="*/ 0 h 79"/>
                <a:gd name="T10" fmla="*/ 0 w 110"/>
                <a:gd name="T11" fmla="*/ 0 h 79"/>
                <a:gd name="T12" fmla="*/ 108 w 110"/>
                <a:gd name="T13" fmla="*/ 0 h 79"/>
                <a:gd name="T14" fmla="*/ 108 w 110"/>
                <a:gd name="T15" fmla="*/ 76 h 79"/>
                <a:gd name="T16" fmla="*/ 0 w 110"/>
                <a:gd name="T17" fmla="*/ 76 h 79"/>
                <a:gd name="T18" fmla="*/ 0 w 110"/>
                <a:gd name="T19"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0" h="79">
                  <a:moveTo>
                    <a:pt x="0" y="0"/>
                  </a:moveTo>
                  <a:lnTo>
                    <a:pt x="110" y="0"/>
                  </a:lnTo>
                  <a:lnTo>
                    <a:pt x="110" y="79"/>
                  </a:lnTo>
                  <a:lnTo>
                    <a:pt x="0" y="79"/>
                  </a:lnTo>
                  <a:lnTo>
                    <a:pt x="0" y="0"/>
                  </a:lnTo>
                  <a:close/>
                  <a:moveTo>
                    <a:pt x="0" y="0"/>
                  </a:moveTo>
                  <a:lnTo>
                    <a:pt x="108" y="0"/>
                  </a:lnTo>
                  <a:lnTo>
                    <a:pt x="108" y="76"/>
                  </a:lnTo>
                  <a:lnTo>
                    <a:pt x="0" y="76"/>
                  </a:lnTo>
                  <a:lnTo>
                    <a:pt x="0" y="0"/>
                  </a:lnTo>
                  <a:close/>
                </a:path>
              </a:pathLst>
            </a:custGeom>
            <a:solidFill>
              <a:srgbClr val="EAEA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9" name="Freeform 746"/>
            <p:cNvSpPr>
              <a:spLocks noEditPoints="1"/>
            </p:cNvSpPr>
            <p:nvPr/>
          </p:nvSpPr>
          <p:spPr bwMode="auto">
            <a:xfrm>
              <a:off x="4084" y="2098"/>
              <a:ext cx="108" cy="76"/>
            </a:xfrm>
            <a:custGeom>
              <a:avLst/>
              <a:gdLst>
                <a:gd name="T0" fmla="*/ 0 w 108"/>
                <a:gd name="T1" fmla="*/ 0 h 76"/>
                <a:gd name="T2" fmla="*/ 108 w 108"/>
                <a:gd name="T3" fmla="*/ 0 h 76"/>
                <a:gd name="T4" fmla="*/ 108 w 108"/>
                <a:gd name="T5" fmla="*/ 76 h 76"/>
                <a:gd name="T6" fmla="*/ 0 w 108"/>
                <a:gd name="T7" fmla="*/ 76 h 76"/>
                <a:gd name="T8" fmla="*/ 0 w 108"/>
                <a:gd name="T9" fmla="*/ 0 h 76"/>
                <a:gd name="T10" fmla="*/ 0 w 108"/>
                <a:gd name="T11" fmla="*/ 0 h 76"/>
                <a:gd name="T12" fmla="*/ 105 w 108"/>
                <a:gd name="T13" fmla="*/ 0 h 76"/>
                <a:gd name="T14" fmla="*/ 105 w 108"/>
                <a:gd name="T15" fmla="*/ 74 h 76"/>
                <a:gd name="T16" fmla="*/ 0 w 108"/>
                <a:gd name="T17" fmla="*/ 74 h 76"/>
                <a:gd name="T18" fmla="*/ 0 w 108"/>
                <a:gd name="T1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 h="76">
                  <a:moveTo>
                    <a:pt x="0" y="0"/>
                  </a:moveTo>
                  <a:lnTo>
                    <a:pt x="108" y="0"/>
                  </a:lnTo>
                  <a:lnTo>
                    <a:pt x="108" y="76"/>
                  </a:lnTo>
                  <a:lnTo>
                    <a:pt x="0" y="76"/>
                  </a:lnTo>
                  <a:lnTo>
                    <a:pt x="0" y="0"/>
                  </a:lnTo>
                  <a:close/>
                  <a:moveTo>
                    <a:pt x="0" y="0"/>
                  </a:moveTo>
                  <a:lnTo>
                    <a:pt x="105" y="0"/>
                  </a:lnTo>
                  <a:lnTo>
                    <a:pt x="105" y="74"/>
                  </a:lnTo>
                  <a:lnTo>
                    <a:pt x="0" y="74"/>
                  </a:lnTo>
                  <a:lnTo>
                    <a:pt x="0" y="0"/>
                  </a:lnTo>
                  <a:close/>
                </a:path>
              </a:pathLst>
            </a:custGeom>
            <a:solidFill>
              <a:srgbClr val="EBEB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90" name="Freeform 747"/>
            <p:cNvSpPr>
              <a:spLocks noEditPoints="1"/>
            </p:cNvSpPr>
            <p:nvPr/>
          </p:nvSpPr>
          <p:spPr bwMode="auto">
            <a:xfrm>
              <a:off x="4084" y="2098"/>
              <a:ext cx="105" cy="74"/>
            </a:xfrm>
            <a:custGeom>
              <a:avLst/>
              <a:gdLst>
                <a:gd name="T0" fmla="*/ 0 w 105"/>
                <a:gd name="T1" fmla="*/ 0 h 74"/>
                <a:gd name="T2" fmla="*/ 105 w 105"/>
                <a:gd name="T3" fmla="*/ 0 h 74"/>
                <a:gd name="T4" fmla="*/ 105 w 105"/>
                <a:gd name="T5" fmla="*/ 74 h 74"/>
                <a:gd name="T6" fmla="*/ 0 w 105"/>
                <a:gd name="T7" fmla="*/ 74 h 74"/>
                <a:gd name="T8" fmla="*/ 0 w 105"/>
                <a:gd name="T9" fmla="*/ 0 h 74"/>
                <a:gd name="T10" fmla="*/ 0 w 105"/>
                <a:gd name="T11" fmla="*/ 0 h 74"/>
                <a:gd name="T12" fmla="*/ 103 w 105"/>
                <a:gd name="T13" fmla="*/ 0 h 74"/>
                <a:gd name="T14" fmla="*/ 103 w 105"/>
                <a:gd name="T15" fmla="*/ 73 h 74"/>
                <a:gd name="T16" fmla="*/ 0 w 105"/>
                <a:gd name="T17" fmla="*/ 73 h 74"/>
                <a:gd name="T18" fmla="*/ 0 w 105"/>
                <a:gd name="T19"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 h="74">
                  <a:moveTo>
                    <a:pt x="0" y="0"/>
                  </a:moveTo>
                  <a:lnTo>
                    <a:pt x="105" y="0"/>
                  </a:lnTo>
                  <a:lnTo>
                    <a:pt x="105" y="74"/>
                  </a:lnTo>
                  <a:lnTo>
                    <a:pt x="0" y="74"/>
                  </a:lnTo>
                  <a:lnTo>
                    <a:pt x="0" y="0"/>
                  </a:lnTo>
                  <a:close/>
                  <a:moveTo>
                    <a:pt x="0" y="0"/>
                  </a:moveTo>
                  <a:lnTo>
                    <a:pt x="103" y="0"/>
                  </a:lnTo>
                  <a:lnTo>
                    <a:pt x="103" y="73"/>
                  </a:lnTo>
                  <a:lnTo>
                    <a:pt x="0" y="73"/>
                  </a:lnTo>
                  <a:lnTo>
                    <a:pt x="0" y="0"/>
                  </a:lnTo>
                  <a:close/>
                </a:path>
              </a:pathLst>
            </a:custGeom>
            <a:solidFill>
              <a:srgbClr val="ECE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91" name="Freeform 748"/>
            <p:cNvSpPr>
              <a:spLocks noEditPoints="1"/>
            </p:cNvSpPr>
            <p:nvPr/>
          </p:nvSpPr>
          <p:spPr bwMode="auto">
            <a:xfrm>
              <a:off x="4084" y="2098"/>
              <a:ext cx="103" cy="73"/>
            </a:xfrm>
            <a:custGeom>
              <a:avLst/>
              <a:gdLst>
                <a:gd name="T0" fmla="*/ 0 w 103"/>
                <a:gd name="T1" fmla="*/ 0 h 73"/>
                <a:gd name="T2" fmla="*/ 103 w 103"/>
                <a:gd name="T3" fmla="*/ 0 h 73"/>
                <a:gd name="T4" fmla="*/ 103 w 103"/>
                <a:gd name="T5" fmla="*/ 73 h 73"/>
                <a:gd name="T6" fmla="*/ 0 w 103"/>
                <a:gd name="T7" fmla="*/ 73 h 73"/>
                <a:gd name="T8" fmla="*/ 0 w 103"/>
                <a:gd name="T9" fmla="*/ 0 h 73"/>
                <a:gd name="T10" fmla="*/ 0 w 103"/>
                <a:gd name="T11" fmla="*/ 0 h 73"/>
                <a:gd name="T12" fmla="*/ 100 w 103"/>
                <a:gd name="T13" fmla="*/ 0 h 73"/>
                <a:gd name="T14" fmla="*/ 100 w 103"/>
                <a:gd name="T15" fmla="*/ 71 h 73"/>
                <a:gd name="T16" fmla="*/ 0 w 103"/>
                <a:gd name="T17" fmla="*/ 71 h 73"/>
                <a:gd name="T18" fmla="*/ 0 w 103"/>
                <a:gd name="T19"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 h="73">
                  <a:moveTo>
                    <a:pt x="0" y="0"/>
                  </a:moveTo>
                  <a:lnTo>
                    <a:pt x="103" y="0"/>
                  </a:lnTo>
                  <a:lnTo>
                    <a:pt x="103" y="73"/>
                  </a:lnTo>
                  <a:lnTo>
                    <a:pt x="0" y="73"/>
                  </a:lnTo>
                  <a:lnTo>
                    <a:pt x="0" y="0"/>
                  </a:lnTo>
                  <a:close/>
                  <a:moveTo>
                    <a:pt x="0" y="0"/>
                  </a:moveTo>
                  <a:lnTo>
                    <a:pt x="100" y="0"/>
                  </a:lnTo>
                  <a:lnTo>
                    <a:pt x="100" y="71"/>
                  </a:lnTo>
                  <a:lnTo>
                    <a:pt x="0" y="71"/>
                  </a:lnTo>
                  <a:lnTo>
                    <a:pt x="0" y="0"/>
                  </a:lnTo>
                  <a:close/>
                </a:path>
              </a:pathLst>
            </a:custGeom>
            <a:solidFill>
              <a:srgbClr val="EDED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92" name="Freeform 749"/>
            <p:cNvSpPr>
              <a:spLocks noEditPoints="1"/>
            </p:cNvSpPr>
            <p:nvPr/>
          </p:nvSpPr>
          <p:spPr bwMode="auto">
            <a:xfrm>
              <a:off x="4084" y="2098"/>
              <a:ext cx="100" cy="71"/>
            </a:xfrm>
            <a:custGeom>
              <a:avLst/>
              <a:gdLst>
                <a:gd name="T0" fmla="*/ 0 w 100"/>
                <a:gd name="T1" fmla="*/ 0 h 71"/>
                <a:gd name="T2" fmla="*/ 100 w 100"/>
                <a:gd name="T3" fmla="*/ 0 h 71"/>
                <a:gd name="T4" fmla="*/ 100 w 100"/>
                <a:gd name="T5" fmla="*/ 71 h 71"/>
                <a:gd name="T6" fmla="*/ 0 w 100"/>
                <a:gd name="T7" fmla="*/ 71 h 71"/>
                <a:gd name="T8" fmla="*/ 0 w 100"/>
                <a:gd name="T9" fmla="*/ 0 h 71"/>
                <a:gd name="T10" fmla="*/ 0 w 100"/>
                <a:gd name="T11" fmla="*/ 0 h 71"/>
                <a:gd name="T12" fmla="*/ 98 w 100"/>
                <a:gd name="T13" fmla="*/ 0 h 71"/>
                <a:gd name="T14" fmla="*/ 98 w 100"/>
                <a:gd name="T15" fmla="*/ 70 h 71"/>
                <a:gd name="T16" fmla="*/ 0 w 100"/>
                <a:gd name="T17" fmla="*/ 70 h 71"/>
                <a:gd name="T18" fmla="*/ 0 w 100"/>
                <a:gd name="T19"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71">
                  <a:moveTo>
                    <a:pt x="0" y="0"/>
                  </a:moveTo>
                  <a:lnTo>
                    <a:pt x="100" y="0"/>
                  </a:lnTo>
                  <a:lnTo>
                    <a:pt x="100" y="71"/>
                  </a:lnTo>
                  <a:lnTo>
                    <a:pt x="0" y="71"/>
                  </a:lnTo>
                  <a:lnTo>
                    <a:pt x="0" y="0"/>
                  </a:lnTo>
                  <a:close/>
                  <a:moveTo>
                    <a:pt x="0" y="0"/>
                  </a:moveTo>
                  <a:lnTo>
                    <a:pt x="98" y="0"/>
                  </a:lnTo>
                  <a:lnTo>
                    <a:pt x="98" y="70"/>
                  </a:lnTo>
                  <a:lnTo>
                    <a:pt x="0" y="70"/>
                  </a:lnTo>
                  <a:lnTo>
                    <a:pt x="0" y="0"/>
                  </a:lnTo>
                  <a:close/>
                </a:path>
              </a:pathLst>
            </a:custGeom>
            <a:solidFill>
              <a:srgbClr val="EEEE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93" name="Freeform 750"/>
            <p:cNvSpPr>
              <a:spLocks noEditPoints="1"/>
            </p:cNvSpPr>
            <p:nvPr/>
          </p:nvSpPr>
          <p:spPr bwMode="auto">
            <a:xfrm>
              <a:off x="4084" y="2098"/>
              <a:ext cx="98" cy="70"/>
            </a:xfrm>
            <a:custGeom>
              <a:avLst/>
              <a:gdLst>
                <a:gd name="T0" fmla="*/ 0 w 98"/>
                <a:gd name="T1" fmla="*/ 0 h 70"/>
                <a:gd name="T2" fmla="*/ 98 w 98"/>
                <a:gd name="T3" fmla="*/ 0 h 70"/>
                <a:gd name="T4" fmla="*/ 98 w 98"/>
                <a:gd name="T5" fmla="*/ 70 h 70"/>
                <a:gd name="T6" fmla="*/ 0 w 98"/>
                <a:gd name="T7" fmla="*/ 70 h 70"/>
                <a:gd name="T8" fmla="*/ 0 w 98"/>
                <a:gd name="T9" fmla="*/ 0 h 70"/>
                <a:gd name="T10" fmla="*/ 0 w 98"/>
                <a:gd name="T11" fmla="*/ 0 h 70"/>
                <a:gd name="T12" fmla="*/ 95 w 98"/>
                <a:gd name="T13" fmla="*/ 0 h 70"/>
                <a:gd name="T14" fmla="*/ 95 w 98"/>
                <a:gd name="T15" fmla="*/ 68 h 70"/>
                <a:gd name="T16" fmla="*/ 0 w 98"/>
                <a:gd name="T17" fmla="*/ 68 h 70"/>
                <a:gd name="T18" fmla="*/ 0 w 98"/>
                <a:gd name="T19"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 h="70">
                  <a:moveTo>
                    <a:pt x="0" y="0"/>
                  </a:moveTo>
                  <a:lnTo>
                    <a:pt x="98" y="0"/>
                  </a:lnTo>
                  <a:lnTo>
                    <a:pt x="98" y="70"/>
                  </a:lnTo>
                  <a:lnTo>
                    <a:pt x="0" y="70"/>
                  </a:lnTo>
                  <a:lnTo>
                    <a:pt x="0" y="0"/>
                  </a:lnTo>
                  <a:close/>
                  <a:moveTo>
                    <a:pt x="0" y="0"/>
                  </a:moveTo>
                  <a:lnTo>
                    <a:pt x="95" y="0"/>
                  </a:lnTo>
                  <a:lnTo>
                    <a:pt x="95" y="68"/>
                  </a:lnTo>
                  <a:lnTo>
                    <a:pt x="0" y="68"/>
                  </a:lnTo>
                  <a:lnTo>
                    <a:pt x="0" y="0"/>
                  </a:lnTo>
                  <a:close/>
                </a:path>
              </a:pathLst>
            </a:custGeom>
            <a:solidFill>
              <a:srgbClr val="EFE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94" name="Freeform 751"/>
            <p:cNvSpPr>
              <a:spLocks noEditPoints="1"/>
            </p:cNvSpPr>
            <p:nvPr/>
          </p:nvSpPr>
          <p:spPr bwMode="auto">
            <a:xfrm>
              <a:off x="4084" y="2098"/>
              <a:ext cx="95" cy="68"/>
            </a:xfrm>
            <a:custGeom>
              <a:avLst/>
              <a:gdLst>
                <a:gd name="T0" fmla="*/ 0 w 95"/>
                <a:gd name="T1" fmla="*/ 0 h 68"/>
                <a:gd name="T2" fmla="*/ 95 w 95"/>
                <a:gd name="T3" fmla="*/ 0 h 68"/>
                <a:gd name="T4" fmla="*/ 95 w 95"/>
                <a:gd name="T5" fmla="*/ 68 h 68"/>
                <a:gd name="T6" fmla="*/ 0 w 95"/>
                <a:gd name="T7" fmla="*/ 68 h 68"/>
                <a:gd name="T8" fmla="*/ 0 w 95"/>
                <a:gd name="T9" fmla="*/ 0 h 68"/>
                <a:gd name="T10" fmla="*/ 0 w 95"/>
                <a:gd name="T11" fmla="*/ 0 h 68"/>
                <a:gd name="T12" fmla="*/ 93 w 95"/>
                <a:gd name="T13" fmla="*/ 0 h 68"/>
                <a:gd name="T14" fmla="*/ 93 w 95"/>
                <a:gd name="T15" fmla="*/ 66 h 68"/>
                <a:gd name="T16" fmla="*/ 0 w 95"/>
                <a:gd name="T17" fmla="*/ 66 h 68"/>
                <a:gd name="T18" fmla="*/ 0 w 95"/>
                <a:gd name="T19"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68">
                  <a:moveTo>
                    <a:pt x="0" y="0"/>
                  </a:moveTo>
                  <a:lnTo>
                    <a:pt x="95" y="0"/>
                  </a:lnTo>
                  <a:lnTo>
                    <a:pt x="95" y="68"/>
                  </a:lnTo>
                  <a:lnTo>
                    <a:pt x="0" y="68"/>
                  </a:lnTo>
                  <a:lnTo>
                    <a:pt x="0" y="0"/>
                  </a:lnTo>
                  <a:close/>
                  <a:moveTo>
                    <a:pt x="0" y="0"/>
                  </a:moveTo>
                  <a:lnTo>
                    <a:pt x="93" y="0"/>
                  </a:lnTo>
                  <a:lnTo>
                    <a:pt x="93" y="66"/>
                  </a:lnTo>
                  <a:lnTo>
                    <a:pt x="0" y="66"/>
                  </a:lnTo>
                  <a:lnTo>
                    <a:pt x="0" y="0"/>
                  </a:lnTo>
                  <a:close/>
                </a:path>
              </a:pathLst>
            </a:custGeom>
            <a:solidFill>
              <a:srgbClr val="F0F0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95" name="Freeform 752"/>
            <p:cNvSpPr>
              <a:spLocks noEditPoints="1"/>
            </p:cNvSpPr>
            <p:nvPr/>
          </p:nvSpPr>
          <p:spPr bwMode="auto">
            <a:xfrm>
              <a:off x="4084" y="2098"/>
              <a:ext cx="93" cy="66"/>
            </a:xfrm>
            <a:custGeom>
              <a:avLst/>
              <a:gdLst>
                <a:gd name="T0" fmla="*/ 0 w 93"/>
                <a:gd name="T1" fmla="*/ 0 h 66"/>
                <a:gd name="T2" fmla="*/ 93 w 93"/>
                <a:gd name="T3" fmla="*/ 0 h 66"/>
                <a:gd name="T4" fmla="*/ 93 w 93"/>
                <a:gd name="T5" fmla="*/ 66 h 66"/>
                <a:gd name="T6" fmla="*/ 0 w 93"/>
                <a:gd name="T7" fmla="*/ 66 h 66"/>
                <a:gd name="T8" fmla="*/ 0 w 93"/>
                <a:gd name="T9" fmla="*/ 0 h 66"/>
                <a:gd name="T10" fmla="*/ 0 w 93"/>
                <a:gd name="T11" fmla="*/ 0 h 66"/>
                <a:gd name="T12" fmla="*/ 91 w 93"/>
                <a:gd name="T13" fmla="*/ 0 h 66"/>
                <a:gd name="T14" fmla="*/ 91 w 93"/>
                <a:gd name="T15" fmla="*/ 65 h 66"/>
                <a:gd name="T16" fmla="*/ 0 w 93"/>
                <a:gd name="T17" fmla="*/ 65 h 66"/>
                <a:gd name="T18" fmla="*/ 0 w 93"/>
                <a:gd name="T19"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66">
                  <a:moveTo>
                    <a:pt x="0" y="0"/>
                  </a:moveTo>
                  <a:lnTo>
                    <a:pt x="93" y="0"/>
                  </a:lnTo>
                  <a:lnTo>
                    <a:pt x="93" y="66"/>
                  </a:lnTo>
                  <a:lnTo>
                    <a:pt x="0" y="66"/>
                  </a:lnTo>
                  <a:lnTo>
                    <a:pt x="0" y="0"/>
                  </a:lnTo>
                  <a:close/>
                  <a:moveTo>
                    <a:pt x="0" y="0"/>
                  </a:moveTo>
                  <a:lnTo>
                    <a:pt x="91" y="0"/>
                  </a:lnTo>
                  <a:lnTo>
                    <a:pt x="91" y="65"/>
                  </a:lnTo>
                  <a:lnTo>
                    <a:pt x="0" y="65"/>
                  </a:lnTo>
                  <a:lnTo>
                    <a:pt x="0" y="0"/>
                  </a:lnTo>
                  <a:close/>
                </a:path>
              </a:pathLst>
            </a:custGeom>
            <a:solidFill>
              <a:srgbClr val="F0F0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96" name="Freeform 753"/>
            <p:cNvSpPr>
              <a:spLocks noEditPoints="1"/>
            </p:cNvSpPr>
            <p:nvPr/>
          </p:nvSpPr>
          <p:spPr bwMode="auto">
            <a:xfrm>
              <a:off x="4084" y="2098"/>
              <a:ext cx="91" cy="65"/>
            </a:xfrm>
            <a:custGeom>
              <a:avLst/>
              <a:gdLst>
                <a:gd name="T0" fmla="*/ 0 w 91"/>
                <a:gd name="T1" fmla="*/ 0 h 65"/>
                <a:gd name="T2" fmla="*/ 91 w 91"/>
                <a:gd name="T3" fmla="*/ 0 h 65"/>
                <a:gd name="T4" fmla="*/ 91 w 91"/>
                <a:gd name="T5" fmla="*/ 65 h 65"/>
                <a:gd name="T6" fmla="*/ 0 w 91"/>
                <a:gd name="T7" fmla="*/ 65 h 65"/>
                <a:gd name="T8" fmla="*/ 0 w 91"/>
                <a:gd name="T9" fmla="*/ 0 h 65"/>
                <a:gd name="T10" fmla="*/ 0 w 91"/>
                <a:gd name="T11" fmla="*/ 0 h 65"/>
                <a:gd name="T12" fmla="*/ 89 w 91"/>
                <a:gd name="T13" fmla="*/ 0 h 65"/>
                <a:gd name="T14" fmla="*/ 89 w 91"/>
                <a:gd name="T15" fmla="*/ 63 h 65"/>
                <a:gd name="T16" fmla="*/ 0 w 91"/>
                <a:gd name="T17" fmla="*/ 63 h 65"/>
                <a:gd name="T18" fmla="*/ 0 w 91"/>
                <a:gd name="T19"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65">
                  <a:moveTo>
                    <a:pt x="0" y="0"/>
                  </a:moveTo>
                  <a:lnTo>
                    <a:pt x="91" y="0"/>
                  </a:lnTo>
                  <a:lnTo>
                    <a:pt x="91" y="65"/>
                  </a:lnTo>
                  <a:lnTo>
                    <a:pt x="0" y="65"/>
                  </a:lnTo>
                  <a:lnTo>
                    <a:pt x="0" y="0"/>
                  </a:lnTo>
                  <a:close/>
                  <a:moveTo>
                    <a:pt x="0" y="0"/>
                  </a:moveTo>
                  <a:lnTo>
                    <a:pt x="89" y="0"/>
                  </a:lnTo>
                  <a:lnTo>
                    <a:pt x="89" y="63"/>
                  </a:lnTo>
                  <a:lnTo>
                    <a:pt x="0" y="63"/>
                  </a:lnTo>
                  <a:lnTo>
                    <a:pt x="0" y="0"/>
                  </a:lnTo>
                  <a:close/>
                </a:path>
              </a:pathLst>
            </a:custGeom>
            <a:solidFill>
              <a:srgbClr val="F1F1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97" name="Freeform 754"/>
            <p:cNvSpPr>
              <a:spLocks noEditPoints="1"/>
            </p:cNvSpPr>
            <p:nvPr/>
          </p:nvSpPr>
          <p:spPr bwMode="auto">
            <a:xfrm>
              <a:off x="4084" y="2098"/>
              <a:ext cx="89" cy="63"/>
            </a:xfrm>
            <a:custGeom>
              <a:avLst/>
              <a:gdLst>
                <a:gd name="T0" fmla="*/ 0 w 89"/>
                <a:gd name="T1" fmla="*/ 0 h 63"/>
                <a:gd name="T2" fmla="*/ 89 w 89"/>
                <a:gd name="T3" fmla="*/ 0 h 63"/>
                <a:gd name="T4" fmla="*/ 89 w 89"/>
                <a:gd name="T5" fmla="*/ 63 h 63"/>
                <a:gd name="T6" fmla="*/ 0 w 89"/>
                <a:gd name="T7" fmla="*/ 63 h 63"/>
                <a:gd name="T8" fmla="*/ 0 w 89"/>
                <a:gd name="T9" fmla="*/ 0 h 63"/>
                <a:gd name="T10" fmla="*/ 0 w 89"/>
                <a:gd name="T11" fmla="*/ 0 h 63"/>
                <a:gd name="T12" fmla="*/ 86 w 89"/>
                <a:gd name="T13" fmla="*/ 0 h 63"/>
                <a:gd name="T14" fmla="*/ 86 w 89"/>
                <a:gd name="T15" fmla="*/ 61 h 63"/>
                <a:gd name="T16" fmla="*/ 0 w 89"/>
                <a:gd name="T17" fmla="*/ 61 h 63"/>
                <a:gd name="T18" fmla="*/ 0 w 89"/>
                <a:gd name="T1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63">
                  <a:moveTo>
                    <a:pt x="0" y="0"/>
                  </a:moveTo>
                  <a:lnTo>
                    <a:pt x="89" y="0"/>
                  </a:lnTo>
                  <a:lnTo>
                    <a:pt x="89" y="63"/>
                  </a:lnTo>
                  <a:lnTo>
                    <a:pt x="0" y="63"/>
                  </a:lnTo>
                  <a:lnTo>
                    <a:pt x="0" y="0"/>
                  </a:lnTo>
                  <a:close/>
                  <a:moveTo>
                    <a:pt x="0" y="0"/>
                  </a:moveTo>
                  <a:lnTo>
                    <a:pt x="86" y="0"/>
                  </a:lnTo>
                  <a:lnTo>
                    <a:pt x="86" y="61"/>
                  </a:lnTo>
                  <a:lnTo>
                    <a:pt x="0" y="61"/>
                  </a:lnTo>
                  <a:lnTo>
                    <a:pt x="0" y="0"/>
                  </a:lnTo>
                  <a:close/>
                </a:path>
              </a:pathLst>
            </a:custGeom>
            <a:solidFill>
              <a:srgbClr val="F2F2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98" name="Freeform 755"/>
            <p:cNvSpPr>
              <a:spLocks noEditPoints="1"/>
            </p:cNvSpPr>
            <p:nvPr/>
          </p:nvSpPr>
          <p:spPr bwMode="auto">
            <a:xfrm>
              <a:off x="4084" y="2098"/>
              <a:ext cx="86" cy="61"/>
            </a:xfrm>
            <a:custGeom>
              <a:avLst/>
              <a:gdLst>
                <a:gd name="T0" fmla="*/ 0 w 86"/>
                <a:gd name="T1" fmla="*/ 0 h 61"/>
                <a:gd name="T2" fmla="*/ 86 w 86"/>
                <a:gd name="T3" fmla="*/ 0 h 61"/>
                <a:gd name="T4" fmla="*/ 86 w 86"/>
                <a:gd name="T5" fmla="*/ 61 h 61"/>
                <a:gd name="T6" fmla="*/ 0 w 86"/>
                <a:gd name="T7" fmla="*/ 61 h 61"/>
                <a:gd name="T8" fmla="*/ 0 w 86"/>
                <a:gd name="T9" fmla="*/ 0 h 61"/>
                <a:gd name="T10" fmla="*/ 0 w 86"/>
                <a:gd name="T11" fmla="*/ 0 h 61"/>
                <a:gd name="T12" fmla="*/ 84 w 86"/>
                <a:gd name="T13" fmla="*/ 0 h 61"/>
                <a:gd name="T14" fmla="*/ 84 w 86"/>
                <a:gd name="T15" fmla="*/ 60 h 61"/>
                <a:gd name="T16" fmla="*/ 0 w 86"/>
                <a:gd name="T17" fmla="*/ 60 h 61"/>
                <a:gd name="T18" fmla="*/ 0 w 86"/>
                <a:gd name="T19"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61">
                  <a:moveTo>
                    <a:pt x="0" y="0"/>
                  </a:moveTo>
                  <a:lnTo>
                    <a:pt x="86" y="0"/>
                  </a:lnTo>
                  <a:lnTo>
                    <a:pt x="86" y="61"/>
                  </a:lnTo>
                  <a:lnTo>
                    <a:pt x="0" y="61"/>
                  </a:lnTo>
                  <a:lnTo>
                    <a:pt x="0" y="0"/>
                  </a:lnTo>
                  <a:close/>
                  <a:moveTo>
                    <a:pt x="0" y="0"/>
                  </a:moveTo>
                  <a:lnTo>
                    <a:pt x="84" y="0"/>
                  </a:lnTo>
                  <a:lnTo>
                    <a:pt x="84" y="60"/>
                  </a:lnTo>
                  <a:lnTo>
                    <a:pt x="0" y="60"/>
                  </a:lnTo>
                  <a:lnTo>
                    <a:pt x="0" y="0"/>
                  </a:lnTo>
                  <a:close/>
                </a:path>
              </a:pathLst>
            </a:custGeom>
            <a:solidFill>
              <a:srgbClr val="F3F3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99" name="Freeform 756"/>
            <p:cNvSpPr>
              <a:spLocks noEditPoints="1"/>
            </p:cNvSpPr>
            <p:nvPr/>
          </p:nvSpPr>
          <p:spPr bwMode="auto">
            <a:xfrm>
              <a:off x="4084" y="2098"/>
              <a:ext cx="84" cy="60"/>
            </a:xfrm>
            <a:custGeom>
              <a:avLst/>
              <a:gdLst>
                <a:gd name="T0" fmla="*/ 0 w 84"/>
                <a:gd name="T1" fmla="*/ 0 h 60"/>
                <a:gd name="T2" fmla="*/ 84 w 84"/>
                <a:gd name="T3" fmla="*/ 0 h 60"/>
                <a:gd name="T4" fmla="*/ 84 w 84"/>
                <a:gd name="T5" fmla="*/ 60 h 60"/>
                <a:gd name="T6" fmla="*/ 0 w 84"/>
                <a:gd name="T7" fmla="*/ 60 h 60"/>
                <a:gd name="T8" fmla="*/ 0 w 84"/>
                <a:gd name="T9" fmla="*/ 0 h 60"/>
                <a:gd name="T10" fmla="*/ 0 w 84"/>
                <a:gd name="T11" fmla="*/ 0 h 60"/>
                <a:gd name="T12" fmla="*/ 82 w 84"/>
                <a:gd name="T13" fmla="*/ 0 h 60"/>
                <a:gd name="T14" fmla="*/ 82 w 84"/>
                <a:gd name="T15" fmla="*/ 57 h 60"/>
                <a:gd name="T16" fmla="*/ 0 w 84"/>
                <a:gd name="T17" fmla="*/ 57 h 60"/>
                <a:gd name="T18" fmla="*/ 0 w 84"/>
                <a:gd name="T19"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60">
                  <a:moveTo>
                    <a:pt x="0" y="0"/>
                  </a:moveTo>
                  <a:lnTo>
                    <a:pt x="84" y="0"/>
                  </a:lnTo>
                  <a:lnTo>
                    <a:pt x="84" y="60"/>
                  </a:lnTo>
                  <a:lnTo>
                    <a:pt x="0" y="60"/>
                  </a:lnTo>
                  <a:lnTo>
                    <a:pt x="0" y="0"/>
                  </a:lnTo>
                  <a:close/>
                  <a:moveTo>
                    <a:pt x="0" y="0"/>
                  </a:moveTo>
                  <a:lnTo>
                    <a:pt x="82" y="0"/>
                  </a:lnTo>
                  <a:lnTo>
                    <a:pt x="82" y="57"/>
                  </a:lnTo>
                  <a:lnTo>
                    <a:pt x="0" y="57"/>
                  </a:lnTo>
                  <a:lnTo>
                    <a:pt x="0" y="0"/>
                  </a:lnTo>
                  <a:close/>
                </a:path>
              </a:pathLst>
            </a:custGeom>
            <a:solidFill>
              <a:srgbClr val="F3F3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0" name="Freeform 757"/>
            <p:cNvSpPr>
              <a:spLocks noEditPoints="1"/>
            </p:cNvSpPr>
            <p:nvPr/>
          </p:nvSpPr>
          <p:spPr bwMode="auto">
            <a:xfrm>
              <a:off x="4084" y="2098"/>
              <a:ext cx="82" cy="57"/>
            </a:xfrm>
            <a:custGeom>
              <a:avLst/>
              <a:gdLst>
                <a:gd name="T0" fmla="*/ 0 w 82"/>
                <a:gd name="T1" fmla="*/ 0 h 57"/>
                <a:gd name="T2" fmla="*/ 82 w 82"/>
                <a:gd name="T3" fmla="*/ 0 h 57"/>
                <a:gd name="T4" fmla="*/ 82 w 82"/>
                <a:gd name="T5" fmla="*/ 57 h 57"/>
                <a:gd name="T6" fmla="*/ 0 w 82"/>
                <a:gd name="T7" fmla="*/ 57 h 57"/>
                <a:gd name="T8" fmla="*/ 0 w 82"/>
                <a:gd name="T9" fmla="*/ 0 h 57"/>
                <a:gd name="T10" fmla="*/ 0 w 82"/>
                <a:gd name="T11" fmla="*/ 0 h 57"/>
                <a:gd name="T12" fmla="*/ 79 w 82"/>
                <a:gd name="T13" fmla="*/ 0 h 57"/>
                <a:gd name="T14" fmla="*/ 79 w 82"/>
                <a:gd name="T15" fmla="*/ 56 h 57"/>
                <a:gd name="T16" fmla="*/ 0 w 82"/>
                <a:gd name="T17" fmla="*/ 56 h 57"/>
                <a:gd name="T18" fmla="*/ 0 w 82"/>
                <a:gd name="T19"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57">
                  <a:moveTo>
                    <a:pt x="0" y="0"/>
                  </a:moveTo>
                  <a:lnTo>
                    <a:pt x="82" y="0"/>
                  </a:lnTo>
                  <a:lnTo>
                    <a:pt x="82" y="57"/>
                  </a:lnTo>
                  <a:lnTo>
                    <a:pt x="0" y="57"/>
                  </a:lnTo>
                  <a:lnTo>
                    <a:pt x="0" y="0"/>
                  </a:lnTo>
                  <a:close/>
                  <a:moveTo>
                    <a:pt x="0" y="0"/>
                  </a:moveTo>
                  <a:lnTo>
                    <a:pt x="79" y="0"/>
                  </a:lnTo>
                  <a:lnTo>
                    <a:pt x="79" y="56"/>
                  </a:lnTo>
                  <a:lnTo>
                    <a:pt x="0" y="56"/>
                  </a:lnTo>
                  <a:lnTo>
                    <a:pt x="0" y="0"/>
                  </a:lnTo>
                  <a:close/>
                </a:path>
              </a:pathLst>
            </a:custGeom>
            <a:solidFill>
              <a:srgbClr val="F4F4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1" name="Freeform 758"/>
            <p:cNvSpPr>
              <a:spLocks noEditPoints="1"/>
            </p:cNvSpPr>
            <p:nvPr/>
          </p:nvSpPr>
          <p:spPr bwMode="auto">
            <a:xfrm>
              <a:off x="4084" y="2098"/>
              <a:ext cx="79" cy="56"/>
            </a:xfrm>
            <a:custGeom>
              <a:avLst/>
              <a:gdLst>
                <a:gd name="T0" fmla="*/ 0 w 79"/>
                <a:gd name="T1" fmla="*/ 0 h 56"/>
                <a:gd name="T2" fmla="*/ 79 w 79"/>
                <a:gd name="T3" fmla="*/ 0 h 56"/>
                <a:gd name="T4" fmla="*/ 79 w 79"/>
                <a:gd name="T5" fmla="*/ 56 h 56"/>
                <a:gd name="T6" fmla="*/ 0 w 79"/>
                <a:gd name="T7" fmla="*/ 56 h 56"/>
                <a:gd name="T8" fmla="*/ 0 w 79"/>
                <a:gd name="T9" fmla="*/ 0 h 56"/>
                <a:gd name="T10" fmla="*/ 0 w 79"/>
                <a:gd name="T11" fmla="*/ 0 h 56"/>
                <a:gd name="T12" fmla="*/ 76 w 79"/>
                <a:gd name="T13" fmla="*/ 0 h 56"/>
                <a:gd name="T14" fmla="*/ 76 w 79"/>
                <a:gd name="T15" fmla="*/ 54 h 56"/>
                <a:gd name="T16" fmla="*/ 0 w 79"/>
                <a:gd name="T17" fmla="*/ 54 h 56"/>
                <a:gd name="T18" fmla="*/ 0 w 79"/>
                <a:gd name="T19"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56">
                  <a:moveTo>
                    <a:pt x="0" y="0"/>
                  </a:moveTo>
                  <a:lnTo>
                    <a:pt x="79" y="0"/>
                  </a:lnTo>
                  <a:lnTo>
                    <a:pt x="79" y="56"/>
                  </a:lnTo>
                  <a:lnTo>
                    <a:pt x="0" y="56"/>
                  </a:lnTo>
                  <a:lnTo>
                    <a:pt x="0" y="0"/>
                  </a:lnTo>
                  <a:close/>
                  <a:moveTo>
                    <a:pt x="0" y="0"/>
                  </a:moveTo>
                  <a:lnTo>
                    <a:pt x="76" y="0"/>
                  </a:lnTo>
                  <a:lnTo>
                    <a:pt x="76" y="54"/>
                  </a:lnTo>
                  <a:lnTo>
                    <a:pt x="0" y="54"/>
                  </a:lnTo>
                  <a:lnTo>
                    <a:pt x="0" y="0"/>
                  </a:lnTo>
                  <a:close/>
                </a:path>
              </a:pathLst>
            </a:custGeom>
            <a:solidFill>
              <a:srgbClr val="F5F5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2" name="Freeform 759"/>
            <p:cNvSpPr>
              <a:spLocks noEditPoints="1"/>
            </p:cNvSpPr>
            <p:nvPr/>
          </p:nvSpPr>
          <p:spPr bwMode="auto">
            <a:xfrm>
              <a:off x="4084" y="2098"/>
              <a:ext cx="76" cy="54"/>
            </a:xfrm>
            <a:custGeom>
              <a:avLst/>
              <a:gdLst>
                <a:gd name="T0" fmla="*/ 0 w 76"/>
                <a:gd name="T1" fmla="*/ 0 h 54"/>
                <a:gd name="T2" fmla="*/ 76 w 76"/>
                <a:gd name="T3" fmla="*/ 0 h 54"/>
                <a:gd name="T4" fmla="*/ 76 w 76"/>
                <a:gd name="T5" fmla="*/ 54 h 54"/>
                <a:gd name="T6" fmla="*/ 0 w 76"/>
                <a:gd name="T7" fmla="*/ 54 h 54"/>
                <a:gd name="T8" fmla="*/ 0 w 76"/>
                <a:gd name="T9" fmla="*/ 0 h 54"/>
                <a:gd name="T10" fmla="*/ 0 w 76"/>
                <a:gd name="T11" fmla="*/ 0 h 54"/>
                <a:gd name="T12" fmla="*/ 74 w 76"/>
                <a:gd name="T13" fmla="*/ 0 h 54"/>
                <a:gd name="T14" fmla="*/ 74 w 76"/>
                <a:gd name="T15" fmla="*/ 52 h 54"/>
                <a:gd name="T16" fmla="*/ 0 w 76"/>
                <a:gd name="T17" fmla="*/ 52 h 54"/>
                <a:gd name="T18" fmla="*/ 0 w 76"/>
                <a:gd name="T19"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54">
                  <a:moveTo>
                    <a:pt x="0" y="0"/>
                  </a:moveTo>
                  <a:lnTo>
                    <a:pt x="76" y="0"/>
                  </a:lnTo>
                  <a:lnTo>
                    <a:pt x="76" y="54"/>
                  </a:lnTo>
                  <a:lnTo>
                    <a:pt x="0" y="54"/>
                  </a:lnTo>
                  <a:lnTo>
                    <a:pt x="0" y="0"/>
                  </a:lnTo>
                  <a:close/>
                  <a:moveTo>
                    <a:pt x="0" y="0"/>
                  </a:moveTo>
                  <a:lnTo>
                    <a:pt x="74" y="0"/>
                  </a:lnTo>
                  <a:lnTo>
                    <a:pt x="74" y="52"/>
                  </a:lnTo>
                  <a:lnTo>
                    <a:pt x="0" y="52"/>
                  </a:lnTo>
                  <a:lnTo>
                    <a:pt x="0" y="0"/>
                  </a:lnTo>
                  <a:close/>
                </a:path>
              </a:pathLst>
            </a:custGeom>
            <a:solidFill>
              <a:srgbClr val="F6F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3" name="Freeform 760"/>
            <p:cNvSpPr>
              <a:spLocks noEditPoints="1"/>
            </p:cNvSpPr>
            <p:nvPr/>
          </p:nvSpPr>
          <p:spPr bwMode="auto">
            <a:xfrm>
              <a:off x="4084" y="2098"/>
              <a:ext cx="74" cy="52"/>
            </a:xfrm>
            <a:custGeom>
              <a:avLst/>
              <a:gdLst>
                <a:gd name="T0" fmla="*/ 0 w 74"/>
                <a:gd name="T1" fmla="*/ 0 h 52"/>
                <a:gd name="T2" fmla="*/ 74 w 74"/>
                <a:gd name="T3" fmla="*/ 0 h 52"/>
                <a:gd name="T4" fmla="*/ 74 w 74"/>
                <a:gd name="T5" fmla="*/ 52 h 52"/>
                <a:gd name="T6" fmla="*/ 0 w 74"/>
                <a:gd name="T7" fmla="*/ 52 h 52"/>
                <a:gd name="T8" fmla="*/ 0 w 74"/>
                <a:gd name="T9" fmla="*/ 0 h 52"/>
                <a:gd name="T10" fmla="*/ 0 w 74"/>
                <a:gd name="T11" fmla="*/ 0 h 52"/>
                <a:gd name="T12" fmla="*/ 72 w 74"/>
                <a:gd name="T13" fmla="*/ 0 h 52"/>
                <a:gd name="T14" fmla="*/ 72 w 74"/>
                <a:gd name="T15" fmla="*/ 51 h 52"/>
                <a:gd name="T16" fmla="*/ 0 w 74"/>
                <a:gd name="T17" fmla="*/ 51 h 52"/>
                <a:gd name="T18" fmla="*/ 0 w 74"/>
                <a:gd name="T19"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52">
                  <a:moveTo>
                    <a:pt x="0" y="0"/>
                  </a:moveTo>
                  <a:lnTo>
                    <a:pt x="74" y="0"/>
                  </a:lnTo>
                  <a:lnTo>
                    <a:pt x="74" y="52"/>
                  </a:lnTo>
                  <a:lnTo>
                    <a:pt x="0" y="52"/>
                  </a:lnTo>
                  <a:lnTo>
                    <a:pt x="0" y="0"/>
                  </a:lnTo>
                  <a:close/>
                  <a:moveTo>
                    <a:pt x="0" y="0"/>
                  </a:moveTo>
                  <a:lnTo>
                    <a:pt x="72" y="0"/>
                  </a:lnTo>
                  <a:lnTo>
                    <a:pt x="72" y="51"/>
                  </a:lnTo>
                  <a:lnTo>
                    <a:pt x="0" y="51"/>
                  </a:lnTo>
                  <a:lnTo>
                    <a:pt x="0" y="0"/>
                  </a:lnTo>
                  <a:close/>
                </a:path>
              </a:pathLst>
            </a:custGeom>
            <a:solidFill>
              <a:srgbClr val="F6F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4" name="Freeform 761"/>
            <p:cNvSpPr>
              <a:spLocks noEditPoints="1"/>
            </p:cNvSpPr>
            <p:nvPr/>
          </p:nvSpPr>
          <p:spPr bwMode="auto">
            <a:xfrm>
              <a:off x="4084" y="2098"/>
              <a:ext cx="72" cy="51"/>
            </a:xfrm>
            <a:custGeom>
              <a:avLst/>
              <a:gdLst>
                <a:gd name="T0" fmla="*/ 0 w 72"/>
                <a:gd name="T1" fmla="*/ 0 h 51"/>
                <a:gd name="T2" fmla="*/ 72 w 72"/>
                <a:gd name="T3" fmla="*/ 0 h 51"/>
                <a:gd name="T4" fmla="*/ 72 w 72"/>
                <a:gd name="T5" fmla="*/ 51 h 51"/>
                <a:gd name="T6" fmla="*/ 0 w 72"/>
                <a:gd name="T7" fmla="*/ 51 h 51"/>
                <a:gd name="T8" fmla="*/ 0 w 72"/>
                <a:gd name="T9" fmla="*/ 0 h 51"/>
                <a:gd name="T10" fmla="*/ 0 w 72"/>
                <a:gd name="T11" fmla="*/ 0 h 51"/>
                <a:gd name="T12" fmla="*/ 69 w 72"/>
                <a:gd name="T13" fmla="*/ 0 h 51"/>
                <a:gd name="T14" fmla="*/ 69 w 72"/>
                <a:gd name="T15" fmla="*/ 49 h 51"/>
                <a:gd name="T16" fmla="*/ 0 w 72"/>
                <a:gd name="T17" fmla="*/ 49 h 51"/>
                <a:gd name="T18" fmla="*/ 0 w 72"/>
                <a:gd name="T19"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51">
                  <a:moveTo>
                    <a:pt x="0" y="0"/>
                  </a:moveTo>
                  <a:lnTo>
                    <a:pt x="72" y="0"/>
                  </a:lnTo>
                  <a:lnTo>
                    <a:pt x="72" y="51"/>
                  </a:lnTo>
                  <a:lnTo>
                    <a:pt x="0" y="51"/>
                  </a:lnTo>
                  <a:lnTo>
                    <a:pt x="0" y="0"/>
                  </a:lnTo>
                  <a:close/>
                  <a:moveTo>
                    <a:pt x="0" y="0"/>
                  </a:moveTo>
                  <a:lnTo>
                    <a:pt x="69" y="0"/>
                  </a:lnTo>
                  <a:lnTo>
                    <a:pt x="69" y="49"/>
                  </a:lnTo>
                  <a:lnTo>
                    <a:pt x="0" y="49"/>
                  </a:lnTo>
                  <a:lnTo>
                    <a:pt x="0" y="0"/>
                  </a:lnTo>
                  <a:close/>
                </a:path>
              </a:pathLst>
            </a:custGeom>
            <a:solidFill>
              <a:srgbClr val="F7F7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5" name="Freeform 762"/>
            <p:cNvSpPr>
              <a:spLocks noEditPoints="1"/>
            </p:cNvSpPr>
            <p:nvPr/>
          </p:nvSpPr>
          <p:spPr bwMode="auto">
            <a:xfrm>
              <a:off x="4084" y="2098"/>
              <a:ext cx="69" cy="49"/>
            </a:xfrm>
            <a:custGeom>
              <a:avLst/>
              <a:gdLst>
                <a:gd name="T0" fmla="*/ 0 w 69"/>
                <a:gd name="T1" fmla="*/ 0 h 49"/>
                <a:gd name="T2" fmla="*/ 69 w 69"/>
                <a:gd name="T3" fmla="*/ 0 h 49"/>
                <a:gd name="T4" fmla="*/ 69 w 69"/>
                <a:gd name="T5" fmla="*/ 49 h 49"/>
                <a:gd name="T6" fmla="*/ 0 w 69"/>
                <a:gd name="T7" fmla="*/ 49 h 49"/>
                <a:gd name="T8" fmla="*/ 0 w 69"/>
                <a:gd name="T9" fmla="*/ 0 h 49"/>
                <a:gd name="T10" fmla="*/ 0 w 69"/>
                <a:gd name="T11" fmla="*/ 0 h 49"/>
                <a:gd name="T12" fmla="*/ 67 w 69"/>
                <a:gd name="T13" fmla="*/ 0 h 49"/>
                <a:gd name="T14" fmla="*/ 67 w 69"/>
                <a:gd name="T15" fmla="*/ 48 h 49"/>
                <a:gd name="T16" fmla="*/ 0 w 69"/>
                <a:gd name="T17" fmla="*/ 48 h 49"/>
                <a:gd name="T18" fmla="*/ 0 w 69"/>
                <a:gd name="T19"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49">
                  <a:moveTo>
                    <a:pt x="0" y="0"/>
                  </a:moveTo>
                  <a:lnTo>
                    <a:pt x="69" y="0"/>
                  </a:lnTo>
                  <a:lnTo>
                    <a:pt x="69" y="49"/>
                  </a:lnTo>
                  <a:lnTo>
                    <a:pt x="0" y="49"/>
                  </a:lnTo>
                  <a:lnTo>
                    <a:pt x="0" y="0"/>
                  </a:lnTo>
                  <a:close/>
                  <a:moveTo>
                    <a:pt x="0" y="0"/>
                  </a:moveTo>
                  <a:lnTo>
                    <a:pt x="67" y="0"/>
                  </a:lnTo>
                  <a:lnTo>
                    <a:pt x="67" y="48"/>
                  </a:lnTo>
                  <a:lnTo>
                    <a:pt x="0" y="48"/>
                  </a:lnTo>
                  <a:lnTo>
                    <a:pt x="0" y="0"/>
                  </a:lnTo>
                  <a:close/>
                </a:path>
              </a:pathLst>
            </a:custGeom>
            <a:solidFill>
              <a:srgbClr val="F8F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6" name="Freeform 763"/>
            <p:cNvSpPr>
              <a:spLocks noEditPoints="1"/>
            </p:cNvSpPr>
            <p:nvPr/>
          </p:nvSpPr>
          <p:spPr bwMode="auto">
            <a:xfrm>
              <a:off x="4084" y="2098"/>
              <a:ext cx="67" cy="48"/>
            </a:xfrm>
            <a:custGeom>
              <a:avLst/>
              <a:gdLst>
                <a:gd name="T0" fmla="*/ 0 w 67"/>
                <a:gd name="T1" fmla="*/ 0 h 48"/>
                <a:gd name="T2" fmla="*/ 67 w 67"/>
                <a:gd name="T3" fmla="*/ 0 h 48"/>
                <a:gd name="T4" fmla="*/ 67 w 67"/>
                <a:gd name="T5" fmla="*/ 48 h 48"/>
                <a:gd name="T6" fmla="*/ 0 w 67"/>
                <a:gd name="T7" fmla="*/ 48 h 48"/>
                <a:gd name="T8" fmla="*/ 0 w 67"/>
                <a:gd name="T9" fmla="*/ 0 h 48"/>
                <a:gd name="T10" fmla="*/ 0 w 67"/>
                <a:gd name="T11" fmla="*/ 0 h 48"/>
                <a:gd name="T12" fmla="*/ 65 w 67"/>
                <a:gd name="T13" fmla="*/ 0 h 48"/>
                <a:gd name="T14" fmla="*/ 65 w 67"/>
                <a:gd name="T15" fmla="*/ 46 h 48"/>
                <a:gd name="T16" fmla="*/ 0 w 67"/>
                <a:gd name="T17" fmla="*/ 46 h 48"/>
                <a:gd name="T18" fmla="*/ 0 w 67"/>
                <a:gd name="T1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 h="48">
                  <a:moveTo>
                    <a:pt x="0" y="0"/>
                  </a:moveTo>
                  <a:lnTo>
                    <a:pt x="67" y="0"/>
                  </a:lnTo>
                  <a:lnTo>
                    <a:pt x="67" y="48"/>
                  </a:lnTo>
                  <a:lnTo>
                    <a:pt x="0" y="48"/>
                  </a:lnTo>
                  <a:lnTo>
                    <a:pt x="0" y="0"/>
                  </a:lnTo>
                  <a:close/>
                  <a:moveTo>
                    <a:pt x="0" y="0"/>
                  </a:moveTo>
                  <a:lnTo>
                    <a:pt x="65" y="0"/>
                  </a:lnTo>
                  <a:lnTo>
                    <a:pt x="65" y="46"/>
                  </a:lnTo>
                  <a:lnTo>
                    <a:pt x="0" y="46"/>
                  </a:lnTo>
                  <a:lnTo>
                    <a:pt x="0" y="0"/>
                  </a:lnTo>
                  <a:close/>
                </a:path>
              </a:pathLst>
            </a:custGeom>
            <a:solidFill>
              <a:srgbClr val="F8F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7" name="Freeform 764"/>
            <p:cNvSpPr>
              <a:spLocks noEditPoints="1"/>
            </p:cNvSpPr>
            <p:nvPr/>
          </p:nvSpPr>
          <p:spPr bwMode="auto">
            <a:xfrm>
              <a:off x="4084" y="2098"/>
              <a:ext cx="65" cy="46"/>
            </a:xfrm>
            <a:custGeom>
              <a:avLst/>
              <a:gdLst>
                <a:gd name="T0" fmla="*/ 0 w 65"/>
                <a:gd name="T1" fmla="*/ 0 h 46"/>
                <a:gd name="T2" fmla="*/ 65 w 65"/>
                <a:gd name="T3" fmla="*/ 0 h 46"/>
                <a:gd name="T4" fmla="*/ 65 w 65"/>
                <a:gd name="T5" fmla="*/ 46 h 46"/>
                <a:gd name="T6" fmla="*/ 0 w 65"/>
                <a:gd name="T7" fmla="*/ 46 h 46"/>
                <a:gd name="T8" fmla="*/ 0 w 65"/>
                <a:gd name="T9" fmla="*/ 0 h 46"/>
                <a:gd name="T10" fmla="*/ 0 w 65"/>
                <a:gd name="T11" fmla="*/ 0 h 46"/>
                <a:gd name="T12" fmla="*/ 63 w 65"/>
                <a:gd name="T13" fmla="*/ 0 h 46"/>
                <a:gd name="T14" fmla="*/ 63 w 65"/>
                <a:gd name="T15" fmla="*/ 44 h 46"/>
                <a:gd name="T16" fmla="*/ 0 w 65"/>
                <a:gd name="T17" fmla="*/ 44 h 46"/>
                <a:gd name="T18" fmla="*/ 0 w 65"/>
                <a:gd name="T19"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 h="46">
                  <a:moveTo>
                    <a:pt x="0" y="0"/>
                  </a:moveTo>
                  <a:lnTo>
                    <a:pt x="65" y="0"/>
                  </a:lnTo>
                  <a:lnTo>
                    <a:pt x="65" y="46"/>
                  </a:lnTo>
                  <a:lnTo>
                    <a:pt x="0" y="46"/>
                  </a:lnTo>
                  <a:lnTo>
                    <a:pt x="0" y="0"/>
                  </a:lnTo>
                  <a:close/>
                  <a:moveTo>
                    <a:pt x="0" y="0"/>
                  </a:moveTo>
                  <a:lnTo>
                    <a:pt x="63" y="0"/>
                  </a:lnTo>
                  <a:lnTo>
                    <a:pt x="63" y="44"/>
                  </a:lnTo>
                  <a:lnTo>
                    <a:pt x="0" y="44"/>
                  </a:lnTo>
                  <a:lnTo>
                    <a:pt x="0" y="0"/>
                  </a:lnTo>
                  <a:close/>
                </a:path>
              </a:pathLst>
            </a:custGeom>
            <a:solidFill>
              <a:srgbClr val="F9F9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8" name="Freeform 765"/>
            <p:cNvSpPr>
              <a:spLocks noEditPoints="1"/>
            </p:cNvSpPr>
            <p:nvPr/>
          </p:nvSpPr>
          <p:spPr bwMode="auto">
            <a:xfrm>
              <a:off x="4084" y="2098"/>
              <a:ext cx="63" cy="44"/>
            </a:xfrm>
            <a:custGeom>
              <a:avLst/>
              <a:gdLst>
                <a:gd name="T0" fmla="*/ 0 w 63"/>
                <a:gd name="T1" fmla="*/ 0 h 44"/>
                <a:gd name="T2" fmla="*/ 63 w 63"/>
                <a:gd name="T3" fmla="*/ 0 h 44"/>
                <a:gd name="T4" fmla="*/ 63 w 63"/>
                <a:gd name="T5" fmla="*/ 44 h 44"/>
                <a:gd name="T6" fmla="*/ 0 w 63"/>
                <a:gd name="T7" fmla="*/ 44 h 44"/>
                <a:gd name="T8" fmla="*/ 0 w 63"/>
                <a:gd name="T9" fmla="*/ 0 h 44"/>
                <a:gd name="T10" fmla="*/ 0 w 63"/>
                <a:gd name="T11" fmla="*/ 0 h 44"/>
                <a:gd name="T12" fmla="*/ 60 w 63"/>
                <a:gd name="T13" fmla="*/ 0 h 44"/>
                <a:gd name="T14" fmla="*/ 60 w 63"/>
                <a:gd name="T15" fmla="*/ 43 h 44"/>
                <a:gd name="T16" fmla="*/ 0 w 63"/>
                <a:gd name="T17" fmla="*/ 43 h 44"/>
                <a:gd name="T18" fmla="*/ 0 w 63"/>
                <a:gd name="T19"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44">
                  <a:moveTo>
                    <a:pt x="0" y="0"/>
                  </a:moveTo>
                  <a:lnTo>
                    <a:pt x="63" y="0"/>
                  </a:lnTo>
                  <a:lnTo>
                    <a:pt x="63" y="44"/>
                  </a:lnTo>
                  <a:lnTo>
                    <a:pt x="0" y="44"/>
                  </a:lnTo>
                  <a:lnTo>
                    <a:pt x="0" y="0"/>
                  </a:lnTo>
                  <a:close/>
                  <a:moveTo>
                    <a:pt x="0" y="0"/>
                  </a:moveTo>
                  <a:lnTo>
                    <a:pt x="60" y="0"/>
                  </a:lnTo>
                  <a:lnTo>
                    <a:pt x="60" y="43"/>
                  </a:lnTo>
                  <a:lnTo>
                    <a:pt x="0" y="43"/>
                  </a:lnTo>
                  <a:lnTo>
                    <a:pt x="0" y="0"/>
                  </a:lnTo>
                  <a:close/>
                </a:path>
              </a:pathLst>
            </a:custGeom>
            <a:solidFill>
              <a:srgbClr val="F9F9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9" name="Freeform 766"/>
            <p:cNvSpPr>
              <a:spLocks noEditPoints="1"/>
            </p:cNvSpPr>
            <p:nvPr/>
          </p:nvSpPr>
          <p:spPr bwMode="auto">
            <a:xfrm>
              <a:off x="4084" y="2098"/>
              <a:ext cx="60" cy="43"/>
            </a:xfrm>
            <a:custGeom>
              <a:avLst/>
              <a:gdLst>
                <a:gd name="T0" fmla="*/ 0 w 60"/>
                <a:gd name="T1" fmla="*/ 0 h 43"/>
                <a:gd name="T2" fmla="*/ 60 w 60"/>
                <a:gd name="T3" fmla="*/ 0 h 43"/>
                <a:gd name="T4" fmla="*/ 60 w 60"/>
                <a:gd name="T5" fmla="*/ 43 h 43"/>
                <a:gd name="T6" fmla="*/ 0 w 60"/>
                <a:gd name="T7" fmla="*/ 43 h 43"/>
                <a:gd name="T8" fmla="*/ 0 w 60"/>
                <a:gd name="T9" fmla="*/ 0 h 43"/>
                <a:gd name="T10" fmla="*/ 0 w 60"/>
                <a:gd name="T11" fmla="*/ 0 h 43"/>
                <a:gd name="T12" fmla="*/ 58 w 60"/>
                <a:gd name="T13" fmla="*/ 0 h 43"/>
                <a:gd name="T14" fmla="*/ 58 w 60"/>
                <a:gd name="T15" fmla="*/ 41 h 43"/>
                <a:gd name="T16" fmla="*/ 0 w 60"/>
                <a:gd name="T17" fmla="*/ 41 h 43"/>
                <a:gd name="T18" fmla="*/ 0 w 60"/>
                <a:gd name="T19"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43">
                  <a:moveTo>
                    <a:pt x="0" y="0"/>
                  </a:moveTo>
                  <a:lnTo>
                    <a:pt x="60" y="0"/>
                  </a:lnTo>
                  <a:lnTo>
                    <a:pt x="60" y="43"/>
                  </a:lnTo>
                  <a:lnTo>
                    <a:pt x="0" y="43"/>
                  </a:lnTo>
                  <a:lnTo>
                    <a:pt x="0" y="0"/>
                  </a:lnTo>
                  <a:close/>
                  <a:moveTo>
                    <a:pt x="0" y="0"/>
                  </a:moveTo>
                  <a:lnTo>
                    <a:pt x="58" y="0"/>
                  </a:lnTo>
                  <a:lnTo>
                    <a:pt x="58" y="41"/>
                  </a:lnTo>
                  <a:lnTo>
                    <a:pt x="0" y="41"/>
                  </a:lnTo>
                  <a:lnTo>
                    <a:pt x="0" y="0"/>
                  </a:lnTo>
                  <a:close/>
                </a:path>
              </a:pathLst>
            </a:custGeom>
            <a:solidFill>
              <a:srgbClr val="FAFA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10" name="Freeform 767"/>
            <p:cNvSpPr>
              <a:spLocks noEditPoints="1"/>
            </p:cNvSpPr>
            <p:nvPr/>
          </p:nvSpPr>
          <p:spPr bwMode="auto">
            <a:xfrm>
              <a:off x="4084" y="2098"/>
              <a:ext cx="58" cy="41"/>
            </a:xfrm>
            <a:custGeom>
              <a:avLst/>
              <a:gdLst>
                <a:gd name="T0" fmla="*/ 0 w 58"/>
                <a:gd name="T1" fmla="*/ 0 h 41"/>
                <a:gd name="T2" fmla="*/ 58 w 58"/>
                <a:gd name="T3" fmla="*/ 0 h 41"/>
                <a:gd name="T4" fmla="*/ 58 w 58"/>
                <a:gd name="T5" fmla="*/ 41 h 41"/>
                <a:gd name="T6" fmla="*/ 0 w 58"/>
                <a:gd name="T7" fmla="*/ 41 h 41"/>
                <a:gd name="T8" fmla="*/ 0 w 58"/>
                <a:gd name="T9" fmla="*/ 0 h 41"/>
                <a:gd name="T10" fmla="*/ 0 w 58"/>
                <a:gd name="T11" fmla="*/ 0 h 41"/>
                <a:gd name="T12" fmla="*/ 56 w 58"/>
                <a:gd name="T13" fmla="*/ 0 h 41"/>
                <a:gd name="T14" fmla="*/ 56 w 58"/>
                <a:gd name="T15" fmla="*/ 40 h 41"/>
                <a:gd name="T16" fmla="*/ 0 w 58"/>
                <a:gd name="T17" fmla="*/ 40 h 41"/>
                <a:gd name="T18" fmla="*/ 0 w 58"/>
                <a:gd name="T1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41">
                  <a:moveTo>
                    <a:pt x="0" y="0"/>
                  </a:moveTo>
                  <a:lnTo>
                    <a:pt x="58" y="0"/>
                  </a:lnTo>
                  <a:lnTo>
                    <a:pt x="58" y="41"/>
                  </a:lnTo>
                  <a:lnTo>
                    <a:pt x="0" y="41"/>
                  </a:lnTo>
                  <a:lnTo>
                    <a:pt x="0" y="0"/>
                  </a:lnTo>
                  <a:close/>
                  <a:moveTo>
                    <a:pt x="0" y="0"/>
                  </a:moveTo>
                  <a:lnTo>
                    <a:pt x="56" y="0"/>
                  </a:lnTo>
                  <a:lnTo>
                    <a:pt x="56" y="40"/>
                  </a:lnTo>
                  <a:lnTo>
                    <a:pt x="0" y="40"/>
                  </a:lnTo>
                  <a:lnTo>
                    <a:pt x="0" y="0"/>
                  </a:lnTo>
                  <a:close/>
                </a:path>
              </a:pathLst>
            </a:custGeom>
            <a:solidFill>
              <a:srgbClr val="FBFB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11" name="Freeform 768"/>
            <p:cNvSpPr>
              <a:spLocks noEditPoints="1"/>
            </p:cNvSpPr>
            <p:nvPr/>
          </p:nvSpPr>
          <p:spPr bwMode="auto">
            <a:xfrm>
              <a:off x="4084" y="2098"/>
              <a:ext cx="56" cy="40"/>
            </a:xfrm>
            <a:custGeom>
              <a:avLst/>
              <a:gdLst>
                <a:gd name="T0" fmla="*/ 0 w 56"/>
                <a:gd name="T1" fmla="*/ 0 h 40"/>
                <a:gd name="T2" fmla="*/ 56 w 56"/>
                <a:gd name="T3" fmla="*/ 0 h 40"/>
                <a:gd name="T4" fmla="*/ 56 w 56"/>
                <a:gd name="T5" fmla="*/ 40 h 40"/>
                <a:gd name="T6" fmla="*/ 0 w 56"/>
                <a:gd name="T7" fmla="*/ 40 h 40"/>
                <a:gd name="T8" fmla="*/ 0 w 56"/>
                <a:gd name="T9" fmla="*/ 0 h 40"/>
                <a:gd name="T10" fmla="*/ 0 w 56"/>
                <a:gd name="T11" fmla="*/ 0 h 40"/>
                <a:gd name="T12" fmla="*/ 52 w 56"/>
                <a:gd name="T13" fmla="*/ 0 h 40"/>
                <a:gd name="T14" fmla="*/ 52 w 56"/>
                <a:gd name="T15" fmla="*/ 37 h 40"/>
                <a:gd name="T16" fmla="*/ 0 w 56"/>
                <a:gd name="T17" fmla="*/ 37 h 40"/>
                <a:gd name="T18" fmla="*/ 0 w 56"/>
                <a:gd name="T1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40">
                  <a:moveTo>
                    <a:pt x="0" y="0"/>
                  </a:moveTo>
                  <a:lnTo>
                    <a:pt x="56" y="0"/>
                  </a:lnTo>
                  <a:lnTo>
                    <a:pt x="56" y="40"/>
                  </a:lnTo>
                  <a:lnTo>
                    <a:pt x="0" y="40"/>
                  </a:lnTo>
                  <a:lnTo>
                    <a:pt x="0" y="0"/>
                  </a:lnTo>
                  <a:close/>
                  <a:moveTo>
                    <a:pt x="0" y="0"/>
                  </a:moveTo>
                  <a:lnTo>
                    <a:pt x="52" y="0"/>
                  </a:lnTo>
                  <a:lnTo>
                    <a:pt x="52" y="37"/>
                  </a:lnTo>
                  <a:lnTo>
                    <a:pt x="0" y="37"/>
                  </a:lnTo>
                  <a:lnTo>
                    <a:pt x="0" y="0"/>
                  </a:lnTo>
                  <a:close/>
                </a:path>
              </a:pathLst>
            </a:custGeom>
            <a:solidFill>
              <a:srgbClr val="FBFB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12" name="Freeform 769"/>
            <p:cNvSpPr>
              <a:spLocks noEditPoints="1"/>
            </p:cNvSpPr>
            <p:nvPr/>
          </p:nvSpPr>
          <p:spPr bwMode="auto">
            <a:xfrm>
              <a:off x="4084" y="2098"/>
              <a:ext cx="52" cy="37"/>
            </a:xfrm>
            <a:custGeom>
              <a:avLst/>
              <a:gdLst>
                <a:gd name="T0" fmla="*/ 0 w 52"/>
                <a:gd name="T1" fmla="*/ 0 h 37"/>
                <a:gd name="T2" fmla="*/ 52 w 52"/>
                <a:gd name="T3" fmla="*/ 0 h 37"/>
                <a:gd name="T4" fmla="*/ 52 w 52"/>
                <a:gd name="T5" fmla="*/ 37 h 37"/>
                <a:gd name="T6" fmla="*/ 0 w 52"/>
                <a:gd name="T7" fmla="*/ 37 h 37"/>
                <a:gd name="T8" fmla="*/ 0 w 52"/>
                <a:gd name="T9" fmla="*/ 0 h 37"/>
                <a:gd name="T10" fmla="*/ 0 w 52"/>
                <a:gd name="T11" fmla="*/ 0 h 37"/>
                <a:gd name="T12" fmla="*/ 50 w 52"/>
                <a:gd name="T13" fmla="*/ 0 h 37"/>
                <a:gd name="T14" fmla="*/ 50 w 52"/>
                <a:gd name="T15" fmla="*/ 35 h 37"/>
                <a:gd name="T16" fmla="*/ 0 w 52"/>
                <a:gd name="T17" fmla="*/ 35 h 37"/>
                <a:gd name="T18" fmla="*/ 0 w 52"/>
                <a:gd name="T19"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37">
                  <a:moveTo>
                    <a:pt x="0" y="0"/>
                  </a:moveTo>
                  <a:lnTo>
                    <a:pt x="52" y="0"/>
                  </a:lnTo>
                  <a:lnTo>
                    <a:pt x="52" y="37"/>
                  </a:lnTo>
                  <a:lnTo>
                    <a:pt x="0" y="37"/>
                  </a:lnTo>
                  <a:lnTo>
                    <a:pt x="0" y="0"/>
                  </a:lnTo>
                  <a:close/>
                  <a:moveTo>
                    <a:pt x="0" y="0"/>
                  </a:moveTo>
                  <a:lnTo>
                    <a:pt x="50" y="0"/>
                  </a:lnTo>
                  <a:lnTo>
                    <a:pt x="50" y="35"/>
                  </a:lnTo>
                  <a:lnTo>
                    <a:pt x="0" y="35"/>
                  </a:lnTo>
                  <a:lnTo>
                    <a:pt x="0" y="0"/>
                  </a:lnTo>
                  <a:close/>
                </a:path>
              </a:pathLst>
            </a:custGeom>
            <a:solidFill>
              <a:srgbClr val="FCF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13" name="Freeform 770"/>
            <p:cNvSpPr>
              <a:spLocks noEditPoints="1"/>
            </p:cNvSpPr>
            <p:nvPr/>
          </p:nvSpPr>
          <p:spPr bwMode="auto">
            <a:xfrm>
              <a:off x="4084" y="2098"/>
              <a:ext cx="50" cy="35"/>
            </a:xfrm>
            <a:custGeom>
              <a:avLst/>
              <a:gdLst>
                <a:gd name="T0" fmla="*/ 0 w 50"/>
                <a:gd name="T1" fmla="*/ 0 h 35"/>
                <a:gd name="T2" fmla="*/ 50 w 50"/>
                <a:gd name="T3" fmla="*/ 0 h 35"/>
                <a:gd name="T4" fmla="*/ 50 w 50"/>
                <a:gd name="T5" fmla="*/ 35 h 35"/>
                <a:gd name="T6" fmla="*/ 0 w 50"/>
                <a:gd name="T7" fmla="*/ 35 h 35"/>
                <a:gd name="T8" fmla="*/ 0 w 50"/>
                <a:gd name="T9" fmla="*/ 0 h 35"/>
                <a:gd name="T10" fmla="*/ 0 w 50"/>
                <a:gd name="T11" fmla="*/ 0 h 35"/>
                <a:gd name="T12" fmla="*/ 48 w 50"/>
                <a:gd name="T13" fmla="*/ 0 h 35"/>
                <a:gd name="T14" fmla="*/ 48 w 50"/>
                <a:gd name="T15" fmla="*/ 34 h 35"/>
                <a:gd name="T16" fmla="*/ 0 w 50"/>
                <a:gd name="T17" fmla="*/ 34 h 35"/>
                <a:gd name="T18" fmla="*/ 0 w 50"/>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35">
                  <a:moveTo>
                    <a:pt x="0" y="0"/>
                  </a:moveTo>
                  <a:lnTo>
                    <a:pt x="50" y="0"/>
                  </a:lnTo>
                  <a:lnTo>
                    <a:pt x="50" y="35"/>
                  </a:lnTo>
                  <a:lnTo>
                    <a:pt x="0" y="35"/>
                  </a:lnTo>
                  <a:lnTo>
                    <a:pt x="0" y="0"/>
                  </a:lnTo>
                  <a:close/>
                  <a:moveTo>
                    <a:pt x="0" y="0"/>
                  </a:moveTo>
                  <a:lnTo>
                    <a:pt x="48" y="0"/>
                  </a:lnTo>
                  <a:lnTo>
                    <a:pt x="48" y="34"/>
                  </a:lnTo>
                  <a:lnTo>
                    <a:pt x="0" y="34"/>
                  </a:lnTo>
                  <a:lnTo>
                    <a:pt x="0" y="0"/>
                  </a:lnTo>
                  <a:close/>
                </a:path>
              </a:pathLst>
            </a:custGeom>
            <a:solidFill>
              <a:srgbClr val="FCF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14" name="Freeform 771"/>
            <p:cNvSpPr>
              <a:spLocks noEditPoints="1"/>
            </p:cNvSpPr>
            <p:nvPr/>
          </p:nvSpPr>
          <p:spPr bwMode="auto">
            <a:xfrm>
              <a:off x="4084" y="2098"/>
              <a:ext cx="48" cy="34"/>
            </a:xfrm>
            <a:custGeom>
              <a:avLst/>
              <a:gdLst>
                <a:gd name="T0" fmla="*/ 0 w 48"/>
                <a:gd name="T1" fmla="*/ 0 h 34"/>
                <a:gd name="T2" fmla="*/ 48 w 48"/>
                <a:gd name="T3" fmla="*/ 0 h 34"/>
                <a:gd name="T4" fmla="*/ 48 w 48"/>
                <a:gd name="T5" fmla="*/ 34 h 34"/>
                <a:gd name="T6" fmla="*/ 0 w 48"/>
                <a:gd name="T7" fmla="*/ 34 h 34"/>
                <a:gd name="T8" fmla="*/ 0 w 48"/>
                <a:gd name="T9" fmla="*/ 0 h 34"/>
                <a:gd name="T10" fmla="*/ 0 w 48"/>
                <a:gd name="T11" fmla="*/ 0 h 34"/>
                <a:gd name="T12" fmla="*/ 46 w 48"/>
                <a:gd name="T13" fmla="*/ 0 h 34"/>
                <a:gd name="T14" fmla="*/ 46 w 48"/>
                <a:gd name="T15" fmla="*/ 32 h 34"/>
                <a:gd name="T16" fmla="*/ 0 w 48"/>
                <a:gd name="T17" fmla="*/ 32 h 34"/>
                <a:gd name="T18" fmla="*/ 0 w 48"/>
                <a:gd name="T1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34">
                  <a:moveTo>
                    <a:pt x="0" y="0"/>
                  </a:moveTo>
                  <a:lnTo>
                    <a:pt x="48" y="0"/>
                  </a:lnTo>
                  <a:lnTo>
                    <a:pt x="48" y="34"/>
                  </a:lnTo>
                  <a:lnTo>
                    <a:pt x="0" y="34"/>
                  </a:lnTo>
                  <a:lnTo>
                    <a:pt x="0" y="0"/>
                  </a:lnTo>
                  <a:close/>
                  <a:moveTo>
                    <a:pt x="0" y="0"/>
                  </a:moveTo>
                  <a:lnTo>
                    <a:pt x="46" y="0"/>
                  </a:lnTo>
                  <a:lnTo>
                    <a:pt x="46" y="32"/>
                  </a:lnTo>
                  <a:lnTo>
                    <a:pt x="0" y="32"/>
                  </a:lnTo>
                  <a:lnTo>
                    <a:pt x="0" y="0"/>
                  </a:lnTo>
                  <a:close/>
                </a:path>
              </a:pathLst>
            </a:custGeom>
            <a:solidFill>
              <a:srgbClr val="FDFD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15" name="Freeform 772"/>
            <p:cNvSpPr>
              <a:spLocks noEditPoints="1"/>
            </p:cNvSpPr>
            <p:nvPr/>
          </p:nvSpPr>
          <p:spPr bwMode="auto">
            <a:xfrm>
              <a:off x="4084" y="2098"/>
              <a:ext cx="46" cy="32"/>
            </a:xfrm>
            <a:custGeom>
              <a:avLst/>
              <a:gdLst>
                <a:gd name="T0" fmla="*/ 0 w 46"/>
                <a:gd name="T1" fmla="*/ 0 h 32"/>
                <a:gd name="T2" fmla="*/ 46 w 46"/>
                <a:gd name="T3" fmla="*/ 0 h 32"/>
                <a:gd name="T4" fmla="*/ 46 w 46"/>
                <a:gd name="T5" fmla="*/ 32 h 32"/>
                <a:gd name="T6" fmla="*/ 0 w 46"/>
                <a:gd name="T7" fmla="*/ 32 h 32"/>
                <a:gd name="T8" fmla="*/ 0 w 46"/>
                <a:gd name="T9" fmla="*/ 0 h 32"/>
                <a:gd name="T10" fmla="*/ 0 w 46"/>
                <a:gd name="T11" fmla="*/ 0 h 32"/>
                <a:gd name="T12" fmla="*/ 43 w 46"/>
                <a:gd name="T13" fmla="*/ 0 h 32"/>
                <a:gd name="T14" fmla="*/ 43 w 46"/>
                <a:gd name="T15" fmla="*/ 31 h 32"/>
                <a:gd name="T16" fmla="*/ 0 w 46"/>
                <a:gd name="T17" fmla="*/ 31 h 32"/>
                <a:gd name="T18" fmla="*/ 0 w 46"/>
                <a:gd name="T1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32">
                  <a:moveTo>
                    <a:pt x="0" y="0"/>
                  </a:moveTo>
                  <a:lnTo>
                    <a:pt x="46" y="0"/>
                  </a:lnTo>
                  <a:lnTo>
                    <a:pt x="46" y="32"/>
                  </a:lnTo>
                  <a:lnTo>
                    <a:pt x="0" y="32"/>
                  </a:lnTo>
                  <a:lnTo>
                    <a:pt x="0" y="0"/>
                  </a:lnTo>
                  <a:close/>
                  <a:moveTo>
                    <a:pt x="0" y="0"/>
                  </a:moveTo>
                  <a:lnTo>
                    <a:pt x="43" y="0"/>
                  </a:lnTo>
                  <a:lnTo>
                    <a:pt x="43" y="31"/>
                  </a:lnTo>
                  <a:lnTo>
                    <a:pt x="0" y="31"/>
                  </a:lnTo>
                  <a:lnTo>
                    <a:pt x="0" y="0"/>
                  </a:lnTo>
                  <a:close/>
                </a:path>
              </a:pathLst>
            </a:custGeom>
            <a:solidFill>
              <a:srgbClr val="FDFD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16" name="Freeform 773"/>
            <p:cNvSpPr>
              <a:spLocks noEditPoints="1"/>
            </p:cNvSpPr>
            <p:nvPr/>
          </p:nvSpPr>
          <p:spPr bwMode="auto">
            <a:xfrm>
              <a:off x="4084" y="2098"/>
              <a:ext cx="43" cy="31"/>
            </a:xfrm>
            <a:custGeom>
              <a:avLst/>
              <a:gdLst>
                <a:gd name="T0" fmla="*/ 0 w 43"/>
                <a:gd name="T1" fmla="*/ 0 h 31"/>
                <a:gd name="T2" fmla="*/ 43 w 43"/>
                <a:gd name="T3" fmla="*/ 0 h 31"/>
                <a:gd name="T4" fmla="*/ 43 w 43"/>
                <a:gd name="T5" fmla="*/ 31 h 31"/>
                <a:gd name="T6" fmla="*/ 0 w 43"/>
                <a:gd name="T7" fmla="*/ 31 h 31"/>
                <a:gd name="T8" fmla="*/ 0 w 43"/>
                <a:gd name="T9" fmla="*/ 0 h 31"/>
                <a:gd name="T10" fmla="*/ 0 w 43"/>
                <a:gd name="T11" fmla="*/ 0 h 31"/>
                <a:gd name="T12" fmla="*/ 41 w 43"/>
                <a:gd name="T13" fmla="*/ 0 h 31"/>
                <a:gd name="T14" fmla="*/ 41 w 43"/>
                <a:gd name="T15" fmla="*/ 29 h 31"/>
                <a:gd name="T16" fmla="*/ 0 w 43"/>
                <a:gd name="T17" fmla="*/ 29 h 31"/>
                <a:gd name="T18" fmla="*/ 0 w 43"/>
                <a:gd name="T1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31">
                  <a:moveTo>
                    <a:pt x="0" y="0"/>
                  </a:moveTo>
                  <a:lnTo>
                    <a:pt x="43" y="0"/>
                  </a:lnTo>
                  <a:lnTo>
                    <a:pt x="43" y="31"/>
                  </a:lnTo>
                  <a:lnTo>
                    <a:pt x="0" y="31"/>
                  </a:lnTo>
                  <a:lnTo>
                    <a:pt x="0" y="0"/>
                  </a:lnTo>
                  <a:close/>
                  <a:moveTo>
                    <a:pt x="0" y="0"/>
                  </a:moveTo>
                  <a:lnTo>
                    <a:pt x="41" y="0"/>
                  </a:lnTo>
                  <a:lnTo>
                    <a:pt x="41" y="29"/>
                  </a:lnTo>
                  <a:lnTo>
                    <a:pt x="0" y="29"/>
                  </a:lnTo>
                  <a:lnTo>
                    <a:pt x="0" y="0"/>
                  </a:lnTo>
                  <a:close/>
                </a:path>
              </a:pathLst>
            </a:custGeom>
            <a:solidFill>
              <a:srgbClr val="FEFE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17" name="Freeform 774"/>
            <p:cNvSpPr>
              <a:spLocks noEditPoints="1"/>
            </p:cNvSpPr>
            <p:nvPr/>
          </p:nvSpPr>
          <p:spPr bwMode="auto">
            <a:xfrm>
              <a:off x="4084" y="2098"/>
              <a:ext cx="41" cy="29"/>
            </a:xfrm>
            <a:custGeom>
              <a:avLst/>
              <a:gdLst>
                <a:gd name="T0" fmla="*/ 0 w 41"/>
                <a:gd name="T1" fmla="*/ 0 h 29"/>
                <a:gd name="T2" fmla="*/ 41 w 41"/>
                <a:gd name="T3" fmla="*/ 0 h 29"/>
                <a:gd name="T4" fmla="*/ 41 w 41"/>
                <a:gd name="T5" fmla="*/ 29 h 29"/>
                <a:gd name="T6" fmla="*/ 0 w 41"/>
                <a:gd name="T7" fmla="*/ 29 h 29"/>
                <a:gd name="T8" fmla="*/ 0 w 41"/>
                <a:gd name="T9" fmla="*/ 0 h 29"/>
                <a:gd name="T10" fmla="*/ 0 w 41"/>
                <a:gd name="T11" fmla="*/ 0 h 29"/>
                <a:gd name="T12" fmla="*/ 39 w 41"/>
                <a:gd name="T13" fmla="*/ 0 h 29"/>
                <a:gd name="T14" fmla="*/ 39 w 41"/>
                <a:gd name="T15" fmla="*/ 27 h 29"/>
                <a:gd name="T16" fmla="*/ 0 w 41"/>
                <a:gd name="T17" fmla="*/ 27 h 29"/>
                <a:gd name="T18" fmla="*/ 0 w 41"/>
                <a:gd name="T19"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 h="29">
                  <a:moveTo>
                    <a:pt x="0" y="0"/>
                  </a:moveTo>
                  <a:lnTo>
                    <a:pt x="41" y="0"/>
                  </a:lnTo>
                  <a:lnTo>
                    <a:pt x="41" y="29"/>
                  </a:lnTo>
                  <a:lnTo>
                    <a:pt x="0" y="29"/>
                  </a:lnTo>
                  <a:lnTo>
                    <a:pt x="0" y="0"/>
                  </a:lnTo>
                  <a:close/>
                  <a:moveTo>
                    <a:pt x="0" y="0"/>
                  </a:moveTo>
                  <a:lnTo>
                    <a:pt x="39" y="0"/>
                  </a:lnTo>
                  <a:lnTo>
                    <a:pt x="39" y="27"/>
                  </a:lnTo>
                  <a:lnTo>
                    <a:pt x="0" y="27"/>
                  </a:lnTo>
                  <a:lnTo>
                    <a:pt x="0" y="0"/>
                  </a:lnTo>
                  <a:close/>
                </a:path>
              </a:pathLst>
            </a:custGeom>
            <a:solidFill>
              <a:srgbClr val="FEFE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18" name="Freeform 775"/>
            <p:cNvSpPr>
              <a:spLocks noEditPoints="1"/>
            </p:cNvSpPr>
            <p:nvPr/>
          </p:nvSpPr>
          <p:spPr bwMode="auto">
            <a:xfrm>
              <a:off x="4084" y="2098"/>
              <a:ext cx="39" cy="27"/>
            </a:xfrm>
            <a:custGeom>
              <a:avLst/>
              <a:gdLst>
                <a:gd name="T0" fmla="*/ 0 w 39"/>
                <a:gd name="T1" fmla="*/ 0 h 27"/>
                <a:gd name="T2" fmla="*/ 39 w 39"/>
                <a:gd name="T3" fmla="*/ 0 h 27"/>
                <a:gd name="T4" fmla="*/ 39 w 39"/>
                <a:gd name="T5" fmla="*/ 27 h 27"/>
                <a:gd name="T6" fmla="*/ 0 w 39"/>
                <a:gd name="T7" fmla="*/ 27 h 27"/>
                <a:gd name="T8" fmla="*/ 0 w 39"/>
                <a:gd name="T9" fmla="*/ 0 h 27"/>
                <a:gd name="T10" fmla="*/ 0 w 39"/>
                <a:gd name="T11" fmla="*/ 0 h 27"/>
                <a:gd name="T12" fmla="*/ 36 w 39"/>
                <a:gd name="T13" fmla="*/ 0 h 27"/>
                <a:gd name="T14" fmla="*/ 36 w 39"/>
                <a:gd name="T15" fmla="*/ 26 h 27"/>
                <a:gd name="T16" fmla="*/ 0 w 39"/>
                <a:gd name="T17" fmla="*/ 26 h 27"/>
                <a:gd name="T18" fmla="*/ 0 w 39"/>
                <a:gd name="T19"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27">
                  <a:moveTo>
                    <a:pt x="0" y="0"/>
                  </a:moveTo>
                  <a:lnTo>
                    <a:pt x="39" y="0"/>
                  </a:lnTo>
                  <a:lnTo>
                    <a:pt x="39" y="27"/>
                  </a:lnTo>
                  <a:lnTo>
                    <a:pt x="0" y="27"/>
                  </a:lnTo>
                  <a:lnTo>
                    <a:pt x="0" y="0"/>
                  </a:lnTo>
                  <a:close/>
                  <a:moveTo>
                    <a:pt x="0" y="0"/>
                  </a:moveTo>
                  <a:lnTo>
                    <a:pt x="36" y="0"/>
                  </a:lnTo>
                  <a:lnTo>
                    <a:pt x="36" y="26"/>
                  </a:lnTo>
                  <a:lnTo>
                    <a:pt x="0" y="26"/>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19" name="Freeform 776"/>
            <p:cNvSpPr>
              <a:spLocks noEditPoints="1"/>
            </p:cNvSpPr>
            <p:nvPr/>
          </p:nvSpPr>
          <p:spPr bwMode="auto">
            <a:xfrm>
              <a:off x="4084" y="2098"/>
              <a:ext cx="36" cy="26"/>
            </a:xfrm>
            <a:custGeom>
              <a:avLst/>
              <a:gdLst>
                <a:gd name="T0" fmla="*/ 0 w 36"/>
                <a:gd name="T1" fmla="*/ 0 h 26"/>
                <a:gd name="T2" fmla="*/ 36 w 36"/>
                <a:gd name="T3" fmla="*/ 0 h 26"/>
                <a:gd name="T4" fmla="*/ 36 w 36"/>
                <a:gd name="T5" fmla="*/ 26 h 26"/>
                <a:gd name="T6" fmla="*/ 0 w 36"/>
                <a:gd name="T7" fmla="*/ 26 h 26"/>
                <a:gd name="T8" fmla="*/ 0 w 36"/>
                <a:gd name="T9" fmla="*/ 0 h 26"/>
                <a:gd name="T10" fmla="*/ 0 w 36"/>
                <a:gd name="T11" fmla="*/ 0 h 26"/>
                <a:gd name="T12" fmla="*/ 34 w 36"/>
                <a:gd name="T13" fmla="*/ 0 h 26"/>
                <a:gd name="T14" fmla="*/ 34 w 36"/>
                <a:gd name="T15" fmla="*/ 24 h 26"/>
                <a:gd name="T16" fmla="*/ 0 w 36"/>
                <a:gd name="T17" fmla="*/ 24 h 26"/>
                <a:gd name="T18" fmla="*/ 0 w 36"/>
                <a:gd name="T19"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6">
                  <a:moveTo>
                    <a:pt x="0" y="0"/>
                  </a:moveTo>
                  <a:lnTo>
                    <a:pt x="36" y="0"/>
                  </a:lnTo>
                  <a:lnTo>
                    <a:pt x="36" y="26"/>
                  </a:lnTo>
                  <a:lnTo>
                    <a:pt x="0" y="26"/>
                  </a:lnTo>
                  <a:lnTo>
                    <a:pt x="0" y="0"/>
                  </a:lnTo>
                  <a:close/>
                  <a:moveTo>
                    <a:pt x="0" y="0"/>
                  </a:moveTo>
                  <a:lnTo>
                    <a:pt x="34" y="0"/>
                  </a:lnTo>
                  <a:lnTo>
                    <a:pt x="34" y="24"/>
                  </a:lnTo>
                  <a:lnTo>
                    <a:pt x="0" y="2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20" name="Freeform 777"/>
            <p:cNvSpPr>
              <a:spLocks noEditPoints="1"/>
            </p:cNvSpPr>
            <p:nvPr/>
          </p:nvSpPr>
          <p:spPr bwMode="auto">
            <a:xfrm>
              <a:off x="4084" y="2098"/>
              <a:ext cx="34" cy="24"/>
            </a:xfrm>
            <a:custGeom>
              <a:avLst/>
              <a:gdLst>
                <a:gd name="T0" fmla="*/ 0 w 34"/>
                <a:gd name="T1" fmla="*/ 0 h 24"/>
                <a:gd name="T2" fmla="*/ 34 w 34"/>
                <a:gd name="T3" fmla="*/ 0 h 24"/>
                <a:gd name="T4" fmla="*/ 34 w 34"/>
                <a:gd name="T5" fmla="*/ 24 h 24"/>
                <a:gd name="T6" fmla="*/ 0 w 34"/>
                <a:gd name="T7" fmla="*/ 24 h 24"/>
                <a:gd name="T8" fmla="*/ 0 w 34"/>
                <a:gd name="T9" fmla="*/ 0 h 24"/>
                <a:gd name="T10" fmla="*/ 0 w 34"/>
                <a:gd name="T11" fmla="*/ 0 h 24"/>
                <a:gd name="T12" fmla="*/ 32 w 34"/>
                <a:gd name="T13" fmla="*/ 0 h 24"/>
                <a:gd name="T14" fmla="*/ 32 w 34"/>
                <a:gd name="T15" fmla="*/ 23 h 24"/>
                <a:gd name="T16" fmla="*/ 0 w 34"/>
                <a:gd name="T17" fmla="*/ 23 h 24"/>
                <a:gd name="T18" fmla="*/ 0 w 34"/>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24">
                  <a:moveTo>
                    <a:pt x="0" y="0"/>
                  </a:moveTo>
                  <a:lnTo>
                    <a:pt x="34" y="0"/>
                  </a:lnTo>
                  <a:lnTo>
                    <a:pt x="34" y="24"/>
                  </a:lnTo>
                  <a:lnTo>
                    <a:pt x="0" y="24"/>
                  </a:lnTo>
                  <a:lnTo>
                    <a:pt x="0" y="0"/>
                  </a:lnTo>
                  <a:close/>
                  <a:moveTo>
                    <a:pt x="0" y="0"/>
                  </a:moveTo>
                  <a:lnTo>
                    <a:pt x="32" y="0"/>
                  </a:lnTo>
                  <a:lnTo>
                    <a:pt x="32" y="23"/>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21" name="Freeform 778"/>
            <p:cNvSpPr>
              <a:spLocks noEditPoints="1"/>
            </p:cNvSpPr>
            <p:nvPr/>
          </p:nvSpPr>
          <p:spPr bwMode="auto">
            <a:xfrm>
              <a:off x="4084" y="2098"/>
              <a:ext cx="32" cy="23"/>
            </a:xfrm>
            <a:custGeom>
              <a:avLst/>
              <a:gdLst>
                <a:gd name="T0" fmla="*/ 0 w 32"/>
                <a:gd name="T1" fmla="*/ 0 h 23"/>
                <a:gd name="T2" fmla="*/ 32 w 32"/>
                <a:gd name="T3" fmla="*/ 0 h 23"/>
                <a:gd name="T4" fmla="*/ 32 w 32"/>
                <a:gd name="T5" fmla="*/ 23 h 23"/>
                <a:gd name="T6" fmla="*/ 0 w 32"/>
                <a:gd name="T7" fmla="*/ 23 h 23"/>
                <a:gd name="T8" fmla="*/ 0 w 32"/>
                <a:gd name="T9" fmla="*/ 0 h 23"/>
                <a:gd name="T10" fmla="*/ 0 w 32"/>
                <a:gd name="T11" fmla="*/ 0 h 23"/>
                <a:gd name="T12" fmla="*/ 29 w 32"/>
                <a:gd name="T13" fmla="*/ 0 h 23"/>
                <a:gd name="T14" fmla="*/ 29 w 32"/>
                <a:gd name="T15" fmla="*/ 20 h 23"/>
                <a:gd name="T16" fmla="*/ 0 w 32"/>
                <a:gd name="T17" fmla="*/ 20 h 23"/>
                <a:gd name="T18" fmla="*/ 0 w 32"/>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23">
                  <a:moveTo>
                    <a:pt x="0" y="0"/>
                  </a:moveTo>
                  <a:lnTo>
                    <a:pt x="32" y="0"/>
                  </a:lnTo>
                  <a:lnTo>
                    <a:pt x="32" y="23"/>
                  </a:lnTo>
                  <a:lnTo>
                    <a:pt x="0" y="23"/>
                  </a:lnTo>
                  <a:lnTo>
                    <a:pt x="0" y="0"/>
                  </a:lnTo>
                  <a:close/>
                  <a:moveTo>
                    <a:pt x="0" y="0"/>
                  </a:moveTo>
                  <a:lnTo>
                    <a:pt x="29" y="0"/>
                  </a:lnTo>
                  <a:lnTo>
                    <a:pt x="29" y="20"/>
                  </a:lnTo>
                  <a:lnTo>
                    <a:pt x="0" y="2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22" name="Freeform 779"/>
            <p:cNvSpPr>
              <a:spLocks noEditPoints="1"/>
            </p:cNvSpPr>
            <p:nvPr/>
          </p:nvSpPr>
          <p:spPr bwMode="auto">
            <a:xfrm>
              <a:off x="4084" y="2098"/>
              <a:ext cx="29" cy="20"/>
            </a:xfrm>
            <a:custGeom>
              <a:avLst/>
              <a:gdLst>
                <a:gd name="T0" fmla="*/ 0 w 29"/>
                <a:gd name="T1" fmla="*/ 0 h 20"/>
                <a:gd name="T2" fmla="*/ 29 w 29"/>
                <a:gd name="T3" fmla="*/ 0 h 20"/>
                <a:gd name="T4" fmla="*/ 29 w 29"/>
                <a:gd name="T5" fmla="*/ 20 h 20"/>
                <a:gd name="T6" fmla="*/ 0 w 29"/>
                <a:gd name="T7" fmla="*/ 20 h 20"/>
                <a:gd name="T8" fmla="*/ 0 w 29"/>
                <a:gd name="T9" fmla="*/ 0 h 20"/>
                <a:gd name="T10" fmla="*/ 0 w 29"/>
                <a:gd name="T11" fmla="*/ 0 h 20"/>
                <a:gd name="T12" fmla="*/ 26 w 29"/>
                <a:gd name="T13" fmla="*/ 0 h 20"/>
                <a:gd name="T14" fmla="*/ 26 w 29"/>
                <a:gd name="T15" fmla="*/ 18 h 20"/>
                <a:gd name="T16" fmla="*/ 0 w 29"/>
                <a:gd name="T17" fmla="*/ 18 h 20"/>
                <a:gd name="T18" fmla="*/ 0 w 29"/>
                <a:gd name="T1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0">
                  <a:moveTo>
                    <a:pt x="0" y="0"/>
                  </a:moveTo>
                  <a:lnTo>
                    <a:pt x="29" y="0"/>
                  </a:lnTo>
                  <a:lnTo>
                    <a:pt x="29" y="20"/>
                  </a:lnTo>
                  <a:lnTo>
                    <a:pt x="0" y="20"/>
                  </a:lnTo>
                  <a:lnTo>
                    <a:pt x="0" y="0"/>
                  </a:lnTo>
                  <a:close/>
                  <a:moveTo>
                    <a:pt x="0" y="0"/>
                  </a:moveTo>
                  <a:lnTo>
                    <a:pt x="26" y="0"/>
                  </a:lnTo>
                  <a:lnTo>
                    <a:pt x="26" y="18"/>
                  </a:lnTo>
                  <a:lnTo>
                    <a:pt x="0" y="18"/>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23" name="Freeform 780"/>
            <p:cNvSpPr>
              <a:spLocks noEditPoints="1"/>
            </p:cNvSpPr>
            <p:nvPr/>
          </p:nvSpPr>
          <p:spPr bwMode="auto">
            <a:xfrm>
              <a:off x="4084" y="2098"/>
              <a:ext cx="26" cy="18"/>
            </a:xfrm>
            <a:custGeom>
              <a:avLst/>
              <a:gdLst>
                <a:gd name="T0" fmla="*/ 0 w 26"/>
                <a:gd name="T1" fmla="*/ 0 h 18"/>
                <a:gd name="T2" fmla="*/ 26 w 26"/>
                <a:gd name="T3" fmla="*/ 0 h 18"/>
                <a:gd name="T4" fmla="*/ 26 w 26"/>
                <a:gd name="T5" fmla="*/ 18 h 18"/>
                <a:gd name="T6" fmla="*/ 0 w 26"/>
                <a:gd name="T7" fmla="*/ 18 h 18"/>
                <a:gd name="T8" fmla="*/ 0 w 26"/>
                <a:gd name="T9" fmla="*/ 0 h 18"/>
                <a:gd name="T10" fmla="*/ 0 w 26"/>
                <a:gd name="T11" fmla="*/ 0 h 18"/>
                <a:gd name="T12" fmla="*/ 24 w 26"/>
                <a:gd name="T13" fmla="*/ 0 h 18"/>
                <a:gd name="T14" fmla="*/ 24 w 26"/>
                <a:gd name="T15" fmla="*/ 17 h 18"/>
                <a:gd name="T16" fmla="*/ 0 w 26"/>
                <a:gd name="T17" fmla="*/ 17 h 18"/>
                <a:gd name="T18" fmla="*/ 0 w 26"/>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18">
                  <a:moveTo>
                    <a:pt x="0" y="0"/>
                  </a:moveTo>
                  <a:lnTo>
                    <a:pt x="26" y="0"/>
                  </a:lnTo>
                  <a:lnTo>
                    <a:pt x="26" y="18"/>
                  </a:lnTo>
                  <a:lnTo>
                    <a:pt x="0" y="18"/>
                  </a:lnTo>
                  <a:lnTo>
                    <a:pt x="0" y="0"/>
                  </a:lnTo>
                  <a:close/>
                  <a:moveTo>
                    <a:pt x="0" y="0"/>
                  </a:moveTo>
                  <a:lnTo>
                    <a:pt x="24" y="0"/>
                  </a:lnTo>
                  <a:lnTo>
                    <a:pt x="24" y="17"/>
                  </a:lnTo>
                  <a:lnTo>
                    <a:pt x="0" y="17"/>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24" name="Freeform 781"/>
            <p:cNvSpPr>
              <a:spLocks noEditPoints="1"/>
            </p:cNvSpPr>
            <p:nvPr/>
          </p:nvSpPr>
          <p:spPr bwMode="auto">
            <a:xfrm>
              <a:off x="4084" y="2098"/>
              <a:ext cx="24" cy="17"/>
            </a:xfrm>
            <a:custGeom>
              <a:avLst/>
              <a:gdLst>
                <a:gd name="T0" fmla="*/ 0 w 24"/>
                <a:gd name="T1" fmla="*/ 0 h 17"/>
                <a:gd name="T2" fmla="*/ 24 w 24"/>
                <a:gd name="T3" fmla="*/ 0 h 17"/>
                <a:gd name="T4" fmla="*/ 24 w 24"/>
                <a:gd name="T5" fmla="*/ 17 h 17"/>
                <a:gd name="T6" fmla="*/ 0 w 24"/>
                <a:gd name="T7" fmla="*/ 17 h 17"/>
                <a:gd name="T8" fmla="*/ 0 w 24"/>
                <a:gd name="T9" fmla="*/ 0 h 17"/>
                <a:gd name="T10" fmla="*/ 0 w 24"/>
                <a:gd name="T11" fmla="*/ 0 h 17"/>
                <a:gd name="T12" fmla="*/ 22 w 24"/>
                <a:gd name="T13" fmla="*/ 0 h 17"/>
                <a:gd name="T14" fmla="*/ 22 w 24"/>
                <a:gd name="T15" fmla="*/ 15 h 17"/>
                <a:gd name="T16" fmla="*/ 0 w 24"/>
                <a:gd name="T17" fmla="*/ 15 h 17"/>
                <a:gd name="T18" fmla="*/ 0 w 24"/>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17">
                  <a:moveTo>
                    <a:pt x="0" y="0"/>
                  </a:moveTo>
                  <a:lnTo>
                    <a:pt x="24" y="0"/>
                  </a:lnTo>
                  <a:lnTo>
                    <a:pt x="24" y="17"/>
                  </a:lnTo>
                  <a:lnTo>
                    <a:pt x="0" y="17"/>
                  </a:lnTo>
                  <a:lnTo>
                    <a:pt x="0" y="0"/>
                  </a:lnTo>
                  <a:close/>
                  <a:moveTo>
                    <a:pt x="0" y="0"/>
                  </a:moveTo>
                  <a:lnTo>
                    <a:pt x="22" y="0"/>
                  </a:lnTo>
                  <a:lnTo>
                    <a:pt x="22" y="15"/>
                  </a:lnTo>
                  <a:lnTo>
                    <a:pt x="0" y="15"/>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25" name="Freeform 782"/>
            <p:cNvSpPr>
              <a:spLocks noEditPoints="1"/>
            </p:cNvSpPr>
            <p:nvPr/>
          </p:nvSpPr>
          <p:spPr bwMode="auto">
            <a:xfrm>
              <a:off x="4084" y="2098"/>
              <a:ext cx="22" cy="15"/>
            </a:xfrm>
            <a:custGeom>
              <a:avLst/>
              <a:gdLst>
                <a:gd name="T0" fmla="*/ 0 w 22"/>
                <a:gd name="T1" fmla="*/ 0 h 15"/>
                <a:gd name="T2" fmla="*/ 22 w 22"/>
                <a:gd name="T3" fmla="*/ 0 h 15"/>
                <a:gd name="T4" fmla="*/ 22 w 22"/>
                <a:gd name="T5" fmla="*/ 15 h 15"/>
                <a:gd name="T6" fmla="*/ 0 w 22"/>
                <a:gd name="T7" fmla="*/ 15 h 15"/>
                <a:gd name="T8" fmla="*/ 0 w 22"/>
                <a:gd name="T9" fmla="*/ 0 h 15"/>
                <a:gd name="T10" fmla="*/ 0 w 22"/>
                <a:gd name="T11" fmla="*/ 0 h 15"/>
                <a:gd name="T12" fmla="*/ 20 w 22"/>
                <a:gd name="T13" fmla="*/ 0 h 15"/>
                <a:gd name="T14" fmla="*/ 20 w 22"/>
                <a:gd name="T15" fmla="*/ 14 h 15"/>
                <a:gd name="T16" fmla="*/ 0 w 22"/>
                <a:gd name="T17" fmla="*/ 14 h 15"/>
                <a:gd name="T18" fmla="*/ 0 w 22"/>
                <a:gd name="T19"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15">
                  <a:moveTo>
                    <a:pt x="0" y="0"/>
                  </a:moveTo>
                  <a:lnTo>
                    <a:pt x="22" y="0"/>
                  </a:lnTo>
                  <a:lnTo>
                    <a:pt x="22" y="15"/>
                  </a:lnTo>
                  <a:lnTo>
                    <a:pt x="0" y="15"/>
                  </a:lnTo>
                  <a:lnTo>
                    <a:pt x="0" y="0"/>
                  </a:lnTo>
                  <a:close/>
                  <a:moveTo>
                    <a:pt x="0" y="0"/>
                  </a:moveTo>
                  <a:lnTo>
                    <a:pt x="20" y="0"/>
                  </a:lnTo>
                  <a:lnTo>
                    <a:pt x="20" y="14"/>
                  </a:lnTo>
                  <a:lnTo>
                    <a:pt x="0" y="1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26" name="Freeform 783"/>
            <p:cNvSpPr>
              <a:spLocks noEditPoints="1"/>
            </p:cNvSpPr>
            <p:nvPr/>
          </p:nvSpPr>
          <p:spPr bwMode="auto">
            <a:xfrm>
              <a:off x="4084" y="2098"/>
              <a:ext cx="20" cy="14"/>
            </a:xfrm>
            <a:custGeom>
              <a:avLst/>
              <a:gdLst>
                <a:gd name="T0" fmla="*/ 0 w 20"/>
                <a:gd name="T1" fmla="*/ 0 h 14"/>
                <a:gd name="T2" fmla="*/ 20 w 20"/>
                <a:gd name="T3" fmla="*/ 0 h 14"/>
                <a:gd name="T4" fmla="*/ 20 w 20"/>
                <a:gd name="T5" fmla="*/ 14 h 14"/>
                <a:gd name="T6" fmla="*/ 0 w 20"/>
                <a:gd name="T7" fmla="*/ 14 h 14"/>
                <a:gd name="T8" fmla="*/ 0 w 20"/>
                <a:gd name="T9" fmla="*/ 0 h 14"/>
                <a:gd name="T10" fmla="*/ 0 w 20"/>
                <a:gd name="T11" fmla="*/ 0 h 14"/>
                <a:gd name="T12" fmla="*/ 17 w 20"/>
                <a:gd name="T13" fmla="*/ 0 h 14"/>
                <a:gd name="T14" fmla="*/ 17 w 20"/>
                <a:gd name="T15" fmla="*/ 12 h 14"/>
                <a:gd name="T16" fmla="*/ 0 w 20"/>
                <a:gd name="T17" fmla="*/ 12 h 14"/>
                <a:gd name="T18" fmla="*/ 0 w 20"/>
                <a:gd name="T1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14">
                  <a:moveTo>
                    <a:pt x="0" y="0"/>
                  </a:moveTo>
                  <a:lnTo>
                    <a:pt x="20" y="0"/>
                  </a:lnTo>
                  <a:lnTo>
                    <a:pt x="20" y="14"/>
                  </a:lnTo>
                  <a:lnTo>
                    <a:pt x="0" y="14"/>
                  </a:lnTo>
                  <a:lnTo>
                    <a:pt x="0" y="0"/>
                  </a:lnTo>
                  <a:close/>
                  <a:moveTo>
                    <a:pt x="0" y="0"/>
                  </a:moveTo>
                  <a:lnTo>
                    <a:pt x="17" y="0"/>
                  </a:lnTo>
                  <a:lnTo>
                    <a:pt x="17" y="12"/>
                  </a:lnTo>
                  <a:lnTo>
                    <a:pt x="0" y="12"/>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27" name="Freeform 784"/>
            <p:cNvSpPr>
              <a:spLocks noEditPoints="1"/>
            </p:cNvSpPr>
            <p:nvPr/>
          </p:nvSpPr>
          <p:spPr bwMode="auto">
            <a:xfrm>
              <a:off x="4084" y="2098"/>
              <a:ext cx="17" cy="12"/>
            </a:xfrm>
            <a:custGeom>
              <a:avLst/>
              <a:gdLst>
                <a:gd name="T0" fmla="*/ 0 w 17"/>
                <a:gd name="T1" fmla="*/ 0 h 12"/>
                <a:gd name="T2" fmla="*/ 17 w 17"/>
                <a:gd name="T3" fmla="*/ 0 h 12"/>
                <a:gd name="T4" fmla="*/ 17 w 17"/>
                <a:gd name="T5" fmla="*/ 12 h 12"/>
                <a:gd name="T6" fmla="*/ 0 w 17"/>
                <a:gd name="T7" fmla="*/ 12 h 12"/>
                <a:gd name="T8" fmla="*/ 0 w 17"/>
                <a:gd name="T9" fmla="*/ 0 h 12"/>
                <a:gd name="T10" fmla="*/ 0 w 17"/>
                <a:gd name="T11" fmla="*/ 0 h 12"/>
                <a:gd name="T12" fmla="*/ 15 w 17"/>
                <a:gd name="T13" fmla="*/ 0 h 12"/>
                <a:gd name="T14" fmla="*/ 15 w 17"/>
                <a:gd name="T15" fmla="*/ 10 h 12"/>
                <a:gd name="T16" fmla="*/ 0 w 17"/>
                <a:gd name="T17" fmla="*/ 10 h 12"/>
                <a:gd name="T18" fmla="*/ 0 w 17"/>
                <a:gd name="T19"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2">
                  <a:moveTo>
                    <a:pt x="0" y="0"/>
                  </a:moveTo>
                  <a:lnTo>
                    <a:pt x="17" y="0"/>
                  </a:lnTo>
                  <a:lnTo>
                    <a:pt x="17" y="12"/>
                  </a:lnTo>
                  <a:lnTo>
                    <a:pt x="0" y="12"/>
                  </a:lnTo>
                  <a:lnTo>
                    <a:pt x="0" y="0"/>
                  </a:lnTo>
                  <a:close/>
                  <a:moveTo>
                    <a:pt x="0" y="0"/>
                  </a:moveTo>
                  <a:lnTo>
                    <a:pt x="15" y="0"/>
                  </a:lnTo>
                  <a:lnTo>
                    <a:pt x="15" y="10"/>
                  </a:lnTo>
                  <a:lnTo>
                    <a:pt x="0" y="1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28" name="Freeform 785"/>
            <p:cNvSpPr>
              <a:spLocks noEditPoints="1"/>
            </p:cNvSpPr>
            <p:nvPr/>
          </p:nvSpPr>
          <p:spPr bwMode="auto">
            <a:xfrm>
              <a:off x="4084" y="2098"/>
              <a:ext cx="15" cy="10"/>
            </a:xfrm>
            <a:custGeom>
              <a:avLst/>
              <a:gdLst>
                <a:gd name="T0" fmla="*/ 0 w 15"/>
                <a:gd name="T1" fmla="*/ 0 h 10"/>
                <a:gd name="T2" fmla="*/ 15 w 15"/>
                <a:gd name="T3" fmla="*/ 0 h 10"/>
                <a:gd name="T4" fmla="*/ 15 w 15"/>
                <a:gd name="T5" fmla="*/ 10 h 10"/>
                <a:gd name="T6" fmla="*/ 0 w 15"/>
                <a:gd name="T7" fmla="*/ 10 h 10"/>
                <a:gd name="T8" fmla="*/ 0 w 15"/>
                <a:gd name="T9" fmla="*/ 0 h 10"/>
                <a:gd name="T10" fmla="*/ 0 w 15"/>
                <a:gd name="T11" fmla="*/ 0 h 10"/>
                <a:gd name="T12" fmla="*/ 13 w 15"/>
                <a:gd name="T13" fmla="*/ 0 h 10"/>
                <a:gd name="T14" fmla="*/ 13 w 15"/>
                <a:gd name="T15" fmla="*/ 9 h 10"/>
                <a:gd name="T16" fmla="*/ 0 w 15"/>
                <a:gd name="T17" fmla="*/ 9 h 10"/>
                <a:gd name="T18" fmla="*/ 0 w 15"/>
                <a:gd name="T19"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0">
                  <a:moveTo>
                    <a:pt x="0" y="0"/>
                  </a:moveTo>
                  <a:lnTo>
                    <a:pt x="15" y="0"/>
                  </a:lnTo>
                  <a:lnTo>
                    <a:pt x="15" y="10"/>
                  </a:lnTo>
                  <a:lnTo>
                    <a:pt x="0" y="10"/>
                  </a:lnTo>
                  <a:lnTo>
                    <a:pt x="0" y="0"/>
                  </a:lnTo>
                  <a:close/>
                  <a:moveTo>
                    <a:pt x="0" y="0"/>
                  </a:moveTo>
                  <a:lnTo>
                    <a:pt x="13" y="0"/>
                  </a:lnTo>
                  <a:lnTo>
                    <a:pt x="13" y="9"/>
                  </a:lnTo>
                  <a:lnTo>
                    <a:pt x="0" y="9"/>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29" name="Freeform 786"/>
            <p:cNvSpPr>
              <a:spLocks noEditPoints="1"/>
            </p:cNvSpPr>
            <p:nvPr/>
          </p:nvSpPr>
          <p:spPr bwMode="auto">
            <a:xfrm>
              <a:off x="4084" y="2098"/>
              <a:ext cx="13" cy="9"/>
            </a:xfrm>
            <a:custGeom>
              <a:avLst/>
              <a:gdLst>
                <a:gd name="T0" fmla="*/ 0 w 13"/>
                <a:gd name="T1" fmla="*/ 0 h 9"/>
                <a:gd name="T2" fmla="*/ 13 w 13"/>
                <a:gd name="T3" fmla="*/ 0 h 9"/>
                <a:gd name="T4" fmla="*/ 13 w 13"/>
                <a:gd name="T5" fmla="*/ 9 h 9"/>
                <a:gd name="T6" fmla="*/ 0 w 13"/>
                <a:gd name="T7" fmla="*/ 9 h 9"/>
                <a:gd name="T8" fmla="*/ 0 w 13"/>
                <a:gd name="T9" fmla="*/ 0 h 9"/>
                <a:gd name="T10" fmla="*/ 0 w 13"/>
                <a:gd name="T11" fmla="*/ 0 h 9"/>
                <a:gd name="T12" fmla="*/ 10 w 13"/>
                <a:gd name="T13" fmla="*/ 0 h 9"/>
                <a:gd name="T14" fmla="*/ 10 w 13"/>
                <a:gd name="T15" fmla="*/ 7 h 9"/>
                <a:gd name="T16" fmla="*/ 0 w 13"/>
                <a:gd name="T17" fmla="*/ 7 h 9"/>
                <a:gd name="T18" fmla="*/ 0 w 13"/>
                <a:gd name="T1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9">
                  <a:moveTo>
                    <a:pt x="0" y="0"/>
                  </a:moveTo>
                  <a:lnTo>
                    <a:pt x="13" y="0"/>
                  </a:lnTo>
                  <a:lnTo>
                    <a:pt x="13" y="9"/>
                  </a:lnTo>
                  <a:lnTo>
                    <a:pt x="0" y="9"/>
                  </a:lnTo>
                  <a:lnTo>
                    <a:pt x="0" y="0"/>
                  </a:lnTo>
                  <a:close/>
                  <a:moveTo>
                    <a:pt x="0" y="0"/>
                  </a:moveTo>
                  <a:lnTo>
                    <a:pt x="10" y="0"/>
                  </a:lnTo>
                  <a:lnTo>
                    <a:pt x="10" y="7"/>
                  </a:lnTo>
                  <a:lnTo>
                    <a:pt x="0" y="7"/>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30" name="Freeform 787"/>
            <p:cNvSpPr>
              <a:spLocks noEditPoints="1"/>
            </p:cNvSpPr>
            <p:nvPr/>
          </p:nvSpPr>
          <p:spPr bwMode="auto">
            <a:xfrm>
              <a:off x="4084" y="2098"/>
              <a:ext cx="10" cy="7"/>
            </a:xfrm>
            <a:custGeom>
              <a:avLst/>
              <a:gdLst>
                <a:gd name="T0" fmla="*/ 0 w 10"/>
                <a:gd name="T1" fmla="*/ 0 h 7"/>
                <a:gd name="T2" fmla="*/ 10 w 10"/>
                <a:gd name="T3" fmla="*/ 0 h 7"/>
                <a:gd name="T4" fmla="*/ 10 w 10"/>
                <a:gd name="T5" fmla="*/ 7 h 7"/>
                <a:gd name="T6" fmla="*/ 0 w 10"/>
                <a:gd name="T7" fmla="*/ 7 h 7"/>
                <a:gd name="T8" fmla="*/ 0 w 10"/>
                <a:gd name="T9" fmla="*/ 0 h 7"/>
                <a:gd name="T10" fmla="*/ 0 w 10"/>
                <a:gd name="T11" fmla="*/ 0 h 7"/>
                <a:gd name="T12" fmla="*/ 8 w 10"/>
                <a:gd name="T13" fmla="*/ 0 h 7"/>
                <a:gd name="T14" fmla="*/ 8 w 10"/>
                <a:gd name="T15" fmla="*/ 5 h 7"/>
                <a:gd name="T16" fmla="*/ 0 w 10"/>
                <a:gd name="T17" fmla="*/ 5 h 7"/>
                <a:gd name="T18" fmla="*/ 0 w 10"/>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7">
                  <a:moveTo>
                    <a:pt x="0" y="0"/>
                  </a:moveTo>
                  <a:lnTo>
                    <a:pt x="10" y="0"/>
                  </a:lnTo>
                  <a:lnTo>
                    <a:pt x="10" y="7"/>
                  </a:lnTo>
                  <a:lnTo>
                    <a:pt x="0" y="7"/>
                  </a:lnTo>
                  <a:lnTo>
                    <a:pt x="0" y="0"/>
                  </a:lnTo>
                  <a:close/>
                  <a:moveTo>
                    <a:pt x="0" y="0"/>
                  </a:moveTo>
                  <a:lnTo>
                    <a:pt x="8" y="0"/>
                  </a:lnTo>
                  <a:lnTo>
                    <a:pt x="8" y="5"/>
                  </a:lnTo>
                  <a:lnTo>
                    <a:pt x="0" y="5"/>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31" name="Freeform 788"/>
            <p:cNvSpPr>
              <a:spLocks noEditPoints="1"/>
            </p:cNvSpPr>
            <p:nvPr/>
          </p:nvSpPr>
          <p:spPr bwMode="auto">
            <a:xfrm>
              <a:off x="4084" y="2098"/>
              <a:ext cx="8" cy="5"/>
            </a:xfrm>
            <a:custGeom>
              <a:avLst/>
              <a:gdLst>
                <a:gd name="T0" fmla="*/ 0 w 8"/>
                <a:gd name="T1" fmla="*/ 0 h 5"/>
                <a:gd name="T2" fmla="*/ 8 w 8"/>
                <a:gd name="T3" fmla="*/ 0 h 5"/>
                <a:gd name="T4" fmla="*/ 8 w 8"/>
                <a:gd name="T5" fmla="*/ 5 h 5"/>
                <a:gd name="T6" fmla="*/ 0 w 8"/>
                <a:gd name="T7" fmla="*/ 5 h 5"/>
                <a:gd name="T8" fmla="*/ 0 w 8"/>
                <a:gd name="T9" fmla="*/ 0 h 5"/>
                <a:gd name="T10" fmla="*/ 0 w 8"/>
                <a:gd name="T11" fmla="*/ 0 h 5"/>
                <a:gd name="T12" fmla="*/ 5 w 8"/>
                <a:gd name="T13" fmla="*/ 0 h 5"/>
                <a:gd name="T14" fmla="*/ 5 w 8"/>
                <a:gd name="T15" fmla="*/ 4 h 5"/>
                <a:gd name="T16" fmla="*/ 0 w 8"/>
                <a:gd name="T17" fmla="*/ 4 h 5"/>
                <a:gd name="T18" fmla="*/ 0 w 8"/>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5">
                  <a:moveTo>
                    <a:pt x="0" y="0"/>
                  </a:moveTo>
                  <a:lnTo>
                    <a:pt x="8" y="0"/>
                  </a:lnTo>
                  <a:lnTo>
                    <a:pt x="8" y="5"/>
                  </a:lnTo>
                  <a:lnTo>
                    <a:pt x="0" y="5"/>
                  </a:lnTo>
                  <a:lnTo>
                    <a:pt x="0" y="0"/>
                  </a:lnTo>
                  <a:close/>
                  <a:moveTo>
                    <a:pt x="0" y="0"/>
                  </a:moveTo>
                  <a:lnTo>
                    <a:pt x="5" y="0"/>
                  </a:lnTo>
                  <a:lnTo>
                    <a:pt x="5" y="4"/>
                  </a:lnTo>
                  <a:lnTo>
                    <a:pt x="0" y="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32" name="Freeform 789"/>
            <p:cNvSpPr>
              <a:spLocks noEditPoints="1"/>
            </p:cNvSpPr>
            <p:nvPr/>
          </p:nvSpPr>
          <p:spPr bwMode="auto">
            <a:xfrm>
              <a:off x="4084" y="2098"/>
              <a:ext cx="5" cy="4"/>
            </a:xfrm>
            <a:custGeom>
              <a:avLst/>
              <a:gdLst>
                <a:gd name="T0" fmla="*/ 0 w 5"/>
                <a:gd name="T1" fmla="*/ 0 h 4"/>
                <a:gd name="T2" fmla="*/ 5 w 5"/>
                <a:gd name="T3" fmla="*/ 0 h 4"/>
                <a:gd name="T4" fmla="*/ 5 w 5"/>
                <a:gd name="T5" fmla="*/ 4 h 4"/>
                <a:gd name="T6" fmla="*/ 0 w 5"/>
                <a:gd name="T7" fmla="*/ 4 h 4"/>
                <a:gd name="T8" fmla="*/ 0 w 5"/>
                <a:gd name="T9" fmla="*/ 0 h 4"/>
                <a:gd name="T10" fmla="*/ 0 w 5"/>
                <a:gd name="T11" fmla="*/ 0 h 4"/>
                <a:gd name="T12" fmla="*/ 3 w 5"/>
                <a:gd name="T13" fmla="*/ 0 h 4"/>
                <a:gd name="T14" fmla="*/ 3 w 5"/>
                <a:gd name="T15" fmla="*/ 1 h 4"/>
                <a:gd name="T16" fmla="*/ 0 w 5"/>
                <a:gd name="T17" fmla="*/ 1 h 4"/>
                <a:gd name="T18" fmla="*/ 0 w 5"/>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4">
                  <a:moveTo>
                    <a:pt x="0" y="0"/>
                  </a:moveTo>
                  <a:lnTo>
                    <a:pt x="5" y="0"/>
                  </a:lnTo>
                  <a:lnTo>
                    <a:pt x="5" y="4"/>
                  </a:lnTo>
                  <a:lnTo>
                    <a:pt x="0" y="4"/>
                  </a:lnTo>
                  <a:lnTo>
                    <a:pt x="0" y="0"/>
                  </a:lnTo>
                  <a:close/>
                  <a:moveTo>
                    <a:pt x="0" y="0"/>
                  </a:moveTo>
                  <a:lnTo>
                    <a:pt x="3" y="0"/>
                  </a:lnTo>
                  <a:lnTo>
                    <a:pt x="3" y="1"/>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33" name="Freeform 790"/>
            <p:cNvSpPr>
              <a:spLocks noEditPoints="1"/>
            </p:cNvSpPr>
            <p:nvPr/>
          </p:nvSpPr>
          <p:spPr bwMode="auto">
            <a:xfrm>
              <a:off x="4084" y="2098"/>
              <a:ext cx="3" cy="1"/>
            </a:xfrm>
            <a:custGeom>
              <a:avLst/>
              <a:gdLst>
                <a:gd name="T0" fmla="*/ 0 w 3"/>
                <a:gd name="T1" fmla="*/ 0 h 1"/>
                <a:gd name="T2" fmla="*/ 3 w 3"/>
                <a:gd name="T3" fmla="*/ 0 h 1"/>
                <a:gd name="T4" fmla="*/ 3 w 3"/>
                <a:gd name="T5" fmla="*/ 1 h 1"/>
                <a:gd name="T6" fmla="*/ 0 w 3"/>
                <a:gd name="T7" fmla="*/ 1 h 1"/>
                <a:gd name="T8" fmla="*/ 0 w 3"/>
                <a:gd name="T9" fmla="*/ 0 h 1"/>
                <a:gd name="T10" fmla="*/ 0 w 3"/>
                <a:gd name="T11" fmla="*/ 0 h 1"/>
                <a:gd name="T12" fmla="*/ 0 w 3"/>
                <a:gd name="T13" fmla="*/ 0 h 1"/>
                <a:gd name="T14" fmla="*/ 0 w 3"/>
                <a:gd name="T15" fmla="*/ 0 h 1"/>
                <a:gd name="T16" fmla="*/ 0 w 3"/>
                <a:gd name="T17" fmla="*/ 0 h 1"/>
                <a:gd name="T18" fmla="*/ 0 w 3"/>
                <a:gd name="T19"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
                  <a:moveTo>
                    <a:pt x="0" y="0"/>
                  </a:moveTo>
                  <a:lnTo>
                    <a:pt x="3" y="0"/>
                  </a:lnTo>
                  <a:lnTo>
                    <a:pt x="3" y="1"/>
                  </a:lnTo>
                  <a:lnTo>
                    <a:pt x="0" y="1"/>
                  </a:lnTo>
                  <a:lnTo>
                    <a:pt x="0" y="0"/>
                  </a:lnTo>
                  <a:close/>
                  <a:moveTo>
                    <a:pt x="0" y="0"/>
                  </a:moveTo>
                  <a:lnTo>
                    <a:pt x="0" y="0"/>
                  </a:lnTo>
                  <a:lnTo>
                    <a:pt x="0"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34" name="Freeform 791"/>
            <p:cNvSpPr>
              <a:spLocks noEditPoints="1"/>
            </p:cNvSpPr>
            <p:nvPr/>
          </p:nvSpPr>
          <p:spPr bwMode="auto">
            <a:xfrm>
              <a:off x="4084" y="2098"/>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close/>
                  <a:moveTo>
                    <a:pt x="0" y="0"/>
                  </a:moveTo>
                  <a:lnTo>
                    <a:pt x="0" y="0"/>
                  </a:lnTo>
                  <a:lnTo>
                    <a:pt x="0"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35" name="Freeform 792"/>
            <p:cNvSpPr>
              <a:spLocks noEditPoints="1"/>
            </p:cNvSpPr>
            <p:nvPr/>
          </p:nvSpPr>
          <p:spPr bwMode="auto">
            <a:xfrm>
              <a:off x="4064" y="2079"/>
              <a:ext cx="319" cy="241"/>
            </a:xfrm>
            <a:custGeom>
              <a:avLst/>
              <a:gdLst>
                <a:gd name="T0" fmla="*/ 0 w 319"/>
                <a:gd name="T1" fmla="*/ 0 h 241"/>
                <a:gd name="T2" fmla="*/ 319 w 319"/>
                <a:gd name="T3" fmla="*/ 0 h 241"/>
                <a:gd name="T4" fmla="*/ 319 w 319"/>
                <a:gd name="T5" fmla="*/ 241 h 241"/>
                <a:gd name="T6" fmla="*/ 0 w 319"/>
                <a:gd name="T7" fmla="*/ 241 h 241"/>
                <a:gd name="T8" fmla="*/ 0 w 319"/>
                <a:gd name="T9" fmla="*/ 0 h 241"/>
                <a:gd name="T10" fmla="*/ 5 w 319"/>
                <a:gd name="T11" fmla="*/ 4 h 241"/>
                <a:gd name="T12" fmla="*/ 319 w 319"/>
                <a:gd name="T13" fmla="*/ 4 h 241"/>
                <a:gd name="T14" fmla="*/ 319 w 319"/>
                <a:gd name="T15" fmla="*/ 241 h 241"/>
                <a:gd name="T16" fmla="*/ 5 w 319"/>
                <a:gd name="T17" fmla="*/ 241 h 241"/>
                <a:gd name="T18" fmla="*/ 5 w 319"/>
                <a:gd name="T19" fmla="*/ 4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9" h="241">
                  <a:moveTo>
                    <a:pt x="0" y="0"/>
                  </a:moveTo>
                  <a:lnTo>
                    <a:pt x="319" y="0"/>
                  </a:lnTo>
                  <a:lnTo>
                    <a:pt x="319" y="241"/>
                  </a:lnTo>
                  <a:lnTo>
                    <a:pt x="0" y="241"/>
                  </a:lnTo>
                  <a:lnTo>
                    <a:pt x="0" y="0"/>
                  </a:lnTo>
                  <a:close/>
                  <a:moveTo>
                    <a:pt x="5" y="4"/>
                  </a:moveTo>
                  <a:lnTo>
                    <a:pt x="319" y="4"/>
                  </a:lnTo>
                  <a:lnTo>
                    <a:pt x="319" y="241"/>
                  </a:lnTo>
                  <a:lnTo>
                    <a:pt x="5" y="241"/>
                  </a:lnTo>
                  <a:lnTo>
                    <a:pt x="5" y="4"/>
                  </a:lnTo>
                  <a:close/>
                </a:path>
              </a:pathLst>
            </a:custGeom>
            <a:solidFill>
              <a:srgbClr val="9A9A9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36" name="Freeform 793"/>
            <p:cNvSpPr>
              <a:spLocks noEditPoints="1"/>
            </p:cNvSpPr>
            <p:nvPr/>
          </p:nvSpPr>
          <p:spPr bwMode="auto">
            <a:xfrm>
              <a:off x="4069" y="2083"/>
              <a:ext cx="314" cy="237"/>
            </a:xfrm>
            <a:custGeom>
              <a:avLst/>
              <a:gdLst>
                <a:gd name="T0" fmla="*/ 0 w 314"/>
                <a:gd name="T1" fmla="*/ 0 h 237"/>
                <a:gd name="T2" fmla="*/ 314 w 314"/>
                <a:gd name="T3" fmla="*/ 0 h 237"/>
                <a:gd name="T4" fmla="*/ 314 w 314"/>
                <a:gd name="T5" fmla="*/ 237 h 237"/>
                <a:gd name="T6" fmla="*/ 0 w 314"/>
                <a:gd name="T7" fmla="*/ 237 h 237"/>
                <a:gd name="T8" fmla="*/ 0 w 314"/>
                <a:gd name="T9" fmla="*/ 0 h 237"/>
                <a:gd name="T10" fmla="*/ 4 w 314"/>
                <a:gd name="T11" fmla="*/ 3 h 237"/>
                <a:gd name="T12" fmla="*/ 314 w 314"/>
                <a:gd name="T13" fmla="*/ 3 h 237"/>
                <a:gd name="T14" fmla="*/ 314 w 314"/>
                <a:gd name="T15" fmla="*/ 237 h 237"/>
                <a:gd name="T16" fmla="*/ 4 w 314"/>
                <a:gd name="T17" fmla="*/ 237 h 237"/>
                <a:gd name="T18" fmla="*/ 4 w 314"/>
                <a:gd name="T19" fmla="*/ 3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4" h="237">
                  <a:moveTo>
                    <a:pt x="0" y="0"/>
                  </a:moveTo>
                  <a:lnTo>
                    <a:pt x="314" y="0"/>
                  </a:lnTo>
                  <a:lnTo>
                    <a:pt x="314" y="237"/>
                  </a:lnTo>
                  <a:lnTo>
                    <a:pt x="0" y="237"/>
                  </a:lnTo>
                  <a:lnTo>
                    <a:pt x="0" y="0"/>
                  </a:lnTo>
                  <a:close/>
                  <a:moveTo>
                    <a:pt x="4" y="3"/>
                  </a:moveTo>
                  <a:lnTo>
                    <a:pt x="314" y="3"/>
                  </a:lnTo>
                  <a:lnTo>
                    <a:pt x="314" y="237"/>
                  </a:lnTo>
                  <a:lnTo>
                    <a:pt x="4" y="237"/>
                  </a:lnTo>
                  <a:lnTo>
                    <a:pt x="4" y="3"/>
                  </a:lnTo>
                  <a:close/>
                </a:path>
              </a:pathLst>
            </a:custGeom>
            <a:solidFill>
              <a:srgbClr val="9B9B9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37" name="Freeform 794"/>
            <p:cNvSpPr>
              <a:spLocks noEditPoints="1"/>
            </p:cNvSpPr>
            <p:nvPr/>
          </p:nvSpPr>
          <p:spPr bwMode="auto">
            <a:xfrm>
              <a:off x="4073" y="2086"/>
              <a:ext cx="310" cy="234"/>
            </a:xfrm>
            <a:custGeom>
              <a:avLst/>
              <a:gdLst>
                <a:gd name="T0" fmla="*/ 0 w 310"/>
                <a:gd name="T1" fmla="*/ 0 h 234"/>
                <a:gd name="T2" fmla="*/ 310 w 310"/>
                <a:gd name="T3" fmla="*/ 0 h 234"/>
                <a:gd name="T4" fmla="*/ 310 w 310"/>
                <a:gd name="T5" fmla="*/ 234 h 234"/>
                <a:gd name="T6" fmla="*/ 0 w 310"/>
                <a:gd name="T7" fmla="*/ 234 h 234"/>
                <a:gd name="T8" fmla="*/ 0 w 310"/>
                <a:gd name="T9" fmla="*/ 0 h 234"/>
                <a:gd name="T10" fmla="*/ 4 w 310"/>
                <a:gd name="T11" fmla="*/ 3 h 234"/>
                <a:gd name="T12" fmla="*/ 310 w 310"/>
                <a:gd name="T13" fmla="*/ 3 h 234"/>
                <a:gd name="T14" fmla="*/ 310 w 310"/>
                <a:gd name="T15" fmla="*/ 234 h 234"/>
                <a:gd name="T16" fmla="*/ 4 w 310"/>
                <a:gd name="T17" fmla="*/ 234 h 234"/>
                <a:gd name="T18" fmla="*/ 4 w 310"/>
                <a:gd name="T19" fmla="*/ 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0" h="234">
                  <a:moveTo>
                    <a:pt x="0" y="0"/>
                  </a:moveTo>
                  <a:lnTo>
                    <a:pt x="310" y="0"/>
                  </a:lnTo>
                  <a:lnTo>
                    <a:pt x="310" y="234"/>
                  </a:lnTo>
                  <a:lnTo>
                    <a:pt x="0" y="234"/>
                  </a:lnTo>
                  <a:lnTo>
                    <a:pt x="0" y="0"/>
                  </a:lnTo>
                  <a:close/>
                  <a:moveTo>
                    <a:pt x="4" y="3"/>
                  </a:moveTo>
                  <a:lnTo>
                    <a:pt x="310" y="3"/>
                  </a:lnTo>
                  <a:lnTo>
                    <a:pt x="310" y="234"/>
                  </a:lnTo>
                  <a:lnTo>
                    <a:pt x="4" y="234"/>
                  </a:lnTo>
                  <a:lnTo>
                    <a:pt x="4" y="3"/>
                  </a:lnTo>
                  <a:close/>
                </a:path>
              </a:pathLst>
            </a:custGeom>
            <a:solidFill>
              <a:srgbClr val="9C9C9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38" name="Freeform 795"/>
            <p:cNvSpPr>
              <a:spLocks noEditPoints="1"/>
            </p:cNvSpPr>
            <p:nvPr/>
          </p:nvSpPr>
          <p:spPr bwMode="auto">
            <a:xfrm>
              <a:off x="4077" y="2089"/>
              <a:ext cx="306" cy="231"/>
            </a:xfrm>
            <a:custGeom>
              <a:avLst/>
              <a:gdLst>
                <a:gd name="T0" fmla="*/ 0 w 306"/>
                <a:gd name="T1" fmla="*/ 0 h 231"/>
                <a:gd name="T2" fmla="*/ 306 w 306"/>
                <a:gd name="T3" fmla="*/ 0 h 231"/>
                <a:gd name="T4" fmla="*/ 306 w 306"/>
                <a:gd name="T5" fmla="*/ 231 h 231"/>
                <a:gd name="T6" fmla="*/ 0 w 306"/>
                <a:gd name="T7" fmla="*/ 231 h 231"/>
                <a:gd name="T8" fmla="*/ 0 w 306"/>
                <a:gd name="T9" fmla="*/ 0 h 231"/>
                <a:gd name="T10" fmla="*/ 4 w 306"/>
                <a:gd name="T11" fmla="*/ 3 h 231"/>
                <a:gd name="T12" fmla="*/ 306 w 306"/>
                <a:gd name="T13" fmla="*/ 3 h 231"/>
                <a:gd name="T14" fmla="*/ 306 w 306"/>
                <a:gd name="T15" fmla="*/ 231 h 231"/>
                <a:gd name="T16" fmla="*/ 4 w 306"/>
                <a:gd name="T17" fmla="*/ 231 h 231"/>
                <a:gd name="T18" fmla="*/ 4 w 306"/>
                <a:gd name="T19" fmla="*/ 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6" h="231">
                  <a:moveTo>
                    <a:pt x="0" y="0"/>
                  </a:moveTo>
                  <a:lnTo>
                    <a:pt x="306" y="0"/>
                  </a:lnTo>
                  <a:lnTo>
                    <a:pt x="306" y="231"/>
                  </a:lnTo>
                  <a:lnTo>
                    <a:pt x="0" y="231"/>
                  </a:lnTo>
                  <a:lnTo>
                    <a:pt x="0" y="0"/>
                  </a:lnTo>
                  <a:close/>
                  <a:moveTo>
                    <a:pt x="4" y="3"/>
                  </a:moveTo>
                  <a:lnTo>
                    <a:pt x="306" y="3"/>
                  </a:lnTo>
                  <a:lnTo>
                    <a:pt x="306" y="231"/>
                  </a:lnTo>
                  <a:lnTo>
                    <a:pt x="4" y="231"/>
                  </a:lnTo>
                  <a:lnTo>
                    <a:pt x="4" y="3"/>
                  </a:lnTo>
                  <a:close/>
                </a:path>
              </a:pathLst>
            </a:custGeom>
            <a:solidFill>
              <a:srgbClr val="9D9D9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39" name="Freeform 796"/>
            <p:cNvSpPr>
              <a:spLocks noEditPoints="1"/>
            </p:cNvSpPr>
            <p:nvPr/>
          </p:nvSpPr>
          <p:spPr bwMode="auto">
            <a:xfrm>
              <a:off x="4081" y="2092"/>
              <a:ext cx="302" cy="228"/>
            </a:xfrm>
            <a:custGeom>
              <a:avLst/>
              <a:gdLst>
                <a:gd name="T0" fmla="*/ 0 w 302"/>
                <a:gd name="T1" fmla="*/ 0 h 228"/>
                <a:gd name="T2" fmla="*/ 302 w 302"/>
                <a:gd name="T3" fmla="*/ 0 h 228"/>
                <a:gd name="T4" fmla="*/ 302 w 302"/>
                <a:gd name="T5" fmla="*/ 228 h 228"/>
                <a:gd name="T6" fmla="*/ 0 w 302"/>
                <a:gd name="T7" fmla="*/ 228 h 228"/>
                <a:gd name="T8" fmla="*/ 0 w 302"/>
                <a:gd name="T9" fmla="*/ 0 h 228"/>
                <a:gd name="T10" fmla="*/ 4 w 302"/>
                <a:gd name="T11" fmla="*/ 3 h 228"/>
                <a:gd name="T12" fmla="*/ 302 w 302"/>
                <a:gd name="T13" fmla="*/ 3 h 228"/>
                <a:gd name="T14" fmla="*/ 302 w 302"/>
                <a:gd name="T15" fmla="*/ 228 h 228"/>
                <a:gd name="T16" fmla="*/ 4 w 302"/>
                <a:gd name="T17" fmla="*/ 228 h 228"/>
                <a:gd name="T18" fmla="*/ 4 w 302"/>
                <a:gd name="T19" fmla="*/ 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2" h="228">
                  <a:moveTo>
                    <a:pt x="0" y="0"/>
                  </a:moveTo>
                  <a:lnTo>
                    <a:pt x="302" y="0"/>
                  </a:lnTo>
                  <a:lnTo>
                    <a:pt x="302" y="228"/>
                  </a:lnTo>
                  <a:lnTo>
                    <a:pt x="0" y="228"/>
                  </a:lnTo>
                  <a:lnTo>
                    <a:pt x="0" y="0"/>
                  </a:lnTo>
                  <a:close/>
                  <a:moveTo>
                    <a:pt x="4" y="3"/>
                  </a:moveTo>
                  <a:lnTo>
                    <a:pt x="302" y="3"/>
                  </a:lnTo>
                  <a:lnTo>
                    <a:pt x="302" y="228"/>
                  </a:lnTo>
                  <a:lnTo>
                    <a:pt x="4" y="228"/>
                  </a:lnTo>
                  <a:lnTo>
                    <a:pt x="4" y="3"/>
                  </a:lnTo>
                  <a:close/>
                </a:path>
              </a:pathLst>
            </a:custGeom>
            <a:solidFill>
              <a:srgbClr val="9E9E9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40" name="Freeform 797"/>
            <p:cNvSpPr>
              <a:spLocks noEditPoints="1"/>
            </p:cNvSpPr>
            <p:nvPr/>
          </p:nvSpPr>
          <p:spPr bwMode="auto">
            <a:xfrm>
              <a:off x="4085" y="2095"/>
              <a:ext cx="298" cy="225"/>
            </a:xfrm>
            <a:custGeom>
              <a:avLst/>
              <a:gdLst>
                <a:gd name="T0" fmla="*/ 0 w 298"/>
                <a:gd name="T1" fmla="*/ 0 h 225"/>
                <a:gd name="T2" fmla="*/ 298 w 298"/>
                <a:gd name="T3" fmla="*/ 0 h 225"/>
                <a:gd name="T4" fmla="*/ 298 w 298"/>
                <a:gd name="T5" fmla="*/ 225 h 225"/>
                <a:gd name="T6" fmla="*/ 0 w 298"/>
                <a:gd name="T7" fmla="*/ 225 h 225"/>
                <a:gd name="T8" fmla="*/ 0 w 298"/>
                <a:gd name="T9" fmla="*/ 0 h 225"/>
                <a:gd name="T10" fmla="*/ 4 w 298"/>
                <a:gd name="T11" fmla="*/ 3 h 225"/>
                <a:gd name="T12" fmla="*/ 298 w 298"/>
                <a:gd name="T13" fmla="*/ 3 h 225"/>
                <a:gd name="T14" fmla="*/ 298 w 298"/>
                <a:gd name="T15" fmla="*/ 225 h 225"/>
                <a:gd name="T16" fmla="*/ 4 w 298"/>
                <a:gd name="T17" fmla="*/ 225 h 225"/>
                <a:gd name="T18" fmla="*/ 4 w 298"/>
                <a:gd name="T19" fmla="*/ 3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8" h="225">
                  <a:moveTo>
                    <a:pt x="0" y="0"/>
                  </a:moveTo>
                  <a:lnTo>
                    <a:pt x="298" y="0"/>
                  </a:lnTo>
                  <a:lnTo>
                    <a:pt x="298" y="225"/>
                  </a:lnTo>
                  <a:lnTo>
                    <a:pt x="0" y="225"/>
                  </a:lnTo>
                  <a:lnTo>
                    <a:pt x="0" y="0"/>
                  </a:lnTo>
                  <a:close/>
                  <a:moveTo>
                    <a:pt x="4" y="3"/>
                  </a:moveTo>
                  <a:lnTo>
                    <a:pt x="298" y="3"/>
                  </a:lnTo>
                  <a:lnTo>
                    <a:pt x="298" y="225"/>
                  </a:lnTo>
                  <a:lnTo>
                    <a:pt x="4" y="225"/>
                  </a:lnTo>
                  <a:lnTo>
                    <a:pt x="4" y="3"/>
                  </a:lnTo>
                  <a:close/>
                </a:path>
              </a:pathLst>
            </a:custGeom>
            <a:solidFill>
              <a:srgbClr val="9F9F9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41" name="Freeform 798"/>
            <p:cNvSpPr>
              <a:spLocks noEditPoints="1"/>
            </p:cNvSpPr>
            <p:nvPr/>
          </p:nvSpPr>
          <p:spPr bwMode="auto">
            <a:xfrm>
              <a:off x="4089" y="2098"/>
              <a:ext cx="294" cy="222"/>
            </a:xfrm>
            <a:custGeom>
              <a:avLst/>
              <a:gdLst>
                <a:gd name="T0" fmla="*/ 0 w 294"/>
                <a:gd name="T1" fmla="*/ 0 h 222"/>
                <a:gd name="T2" fmla="*/ 294 w 294"/>
                <a:gd name="T3" fmla="*/ 0 h 222"/>
                <a:gd name="T4" fmla="*/ 294 w 294"/>
                <a:gd name="T5" fmla="*/ 222 h 222"/>
                <a:gd name="T6" fmla="*/ 0 w 294"/>
                <a:gd name="T7" fmla="*/ 222 h 222"/>
                <a:gd name="T8" fmla="*/ 0 w 294"/>
                <a:gd name="T9" fmla="*/ 0 h 222"/>
                <a:gd name="T10" fmla="*/ 5 w 294"/>
                <a:gd name="T11" fmla="*/ 4 h 222"/>
                <a:gd name="T12" fmla="*/ 294 w 294"/>
                <a:gd name="T13" fmla="*/ 4 h 222"/>
                <a:gd name="T14" fmla="*/ 294 w 294"/>
                <a:gd name="T15" fmla="*/ 222 h 222"/>
                <a:gd name="T16" fmla="*/ 5 w 294"/>
                <a:gd name="T17" fmla="*/ 222 h 222"/>
                <a:gd name="T18" fmla="*/ 5 w 294"/>
                <a:gd name="T19" fmla="*/ 4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22">
                  <a:moveTo>
                    <a:pt x="0" y="0"/>
                  </a:moveTo>
                  <a:lnTo>
                    <a:pt x="294" y="0"/>
                  </a:lnTo>
                  <a:lnTo>
                    <a:pt x="294" y="222"/>
                  </a:lnTo>
                  <a:lnTo>
                    <a:pt x="0" y="222"/>
                  </a:lnTo>
                  <a:lnTo>
                    <a:pt x="0" y="0"/>
                  </a:lnTo>
                  <a:close/>
                  <a:moveTo>
                    <a:pt x="5" y="4"/>
                  </a:moveTo>
                  <a:lnTo>
                    <a:pt x="294" y="4"/>
                  </a:lnTo>
                  <a:lnTo>
                    <a:pt x="294" y="222"/>
                  </a:lnTo>
                  <a:lnTo>
                    <a:pt x="5" y="222"/>
                  </a:lnTo>
                  <a:lnTo>
                    <a:pt x="5" y="4"/>
                  </a:lnTo>
                  <a:close/>
                </a:path>
              </a:pathLst>
            </a:cu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42" name="Freeform 799"/>
            <p:cNvSpPr>
              <a:spLocks noEditPoints="1"/>
            </p:cNvSpPr>
            <p:nvPr/>
          </p:nvSpPr>
          <p:spPr bwMode="auto">
            <a:xfrm>
              <a:off x="4094" y="2102"/>
              <a:ext cx="289" cy="218"/>
            </a:xfrm>
            <a:custGeom>
              <a:avLst/>
              <a:gdLst>
                <a:gd name="T0" fmla="*/ 0 w 289"/>
                <a:gd name="T1" fmla="*/ 0 h 218"/>
                <a:gd name="T2" fmla="*/ 289 w 289"/>
                <a:gd name="T3" fmla="*/ 0 h 218"/>
                <a:gd name="T4" fmla="*/ 289 w 289"/>
                <a:gd name="T5" fmla="*/ 218 h 218"/>
                <a:gd name="T6" fmla="*/ 0 w 289"/>
                <a:gd name="T7" fmla="*/ 218 h 218"/>
                <a:gd name="T8" fmla="*/ 0 w 289"/>
                <a:gd name="T9" fmla="*/ 0 h 218"/>
                <a:gd name="T10" fmla="*/ 4 w 289"/>
                <a:gd name="T11" fmla="*/ 3 h 218"/>
                <a:gd name="T12" fmla="*/ 289 w 289"/>
                <a:gd name="T13" fmla="*/ 3 h 218"/>
                <a:gd name="T14" fmla="*/ 289 w 289"/>
                <a:gd name="T15" fmla="*/ 218 h 218"/>
                <a:gd name="T16" fmla="*/ 4 w 289"/>
                <a:gd name="T17" fmla="*/ 218 h 218"/>
                <a:gd name="T18" fmla="*/ 4 w 28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9" h="218">
                  <a:moveTo>
                    <a:pt x="0" y="0"/>
                  </a:moveTo>
                  <a:lnTo>
                    <a:pt x="289" y="0"/>
                  </a:lnTo>
                  <a:lnTo>
                    <a:pt x="289" y="218"/>
                  </a:lnTo>
                  <a:lnTo>
                    <a:pt x="0" y="218"/>
                  </a:lnTo>
                  <a:lnTo>
                    <a:pt x="0" y="0"/>
                  </a:lnTo>
                  <a:close/>
                  <a:moveTo>
                    <a:pt x="4" y="3"/>
                  </a:moveTo>
                  <a:lnTo>
                    <a:pt x="289" y="3"/>
                  </a:lnTo>
                  <a:lnTo>
                    <a:pt x="289" y="218"/>
                  </a:lnTo>
                  <a:lnTo>
                    <a:pt x="4" y="218"/>
                  </a:lnTo>
                  <a:lnTo>
                    <a:pt x="4" y="3"/>
                  </a:lnTo>
                  <a:close/>
                </a:path>
              </a:pathLst>
            </a:custGeom>
            <a:solidFill>
              <a:srgbClr val="A1A1A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43" name="Freeform 800"/>
            <p:cNvSpPr>
              <a:spLocks noEditPoints="1"/>
            </p:cNvSpPr>
            <p:nvPr/>
          </p:nvSpPr>
          <p:spPr bwMode="auto">
            <a:xfrm>
              <a:off x="4098" y="2105"/>
              <a:ext cx="285" cy="215"/>
            </a:xfrm>
            <a:custGeom>
              <a:avLst/>
              <a:gdLst>
                <a:gd name="T0" fmla="*/ 0 w 285"/>
                <a:gd name="T1" fmla="*/ 0 h 215"/>
                <a:gd name="T2" fmla="*/ 285 w 285"/>
                <a:gd name="T3" fmla="*/ 0 h 215"/>
                <a:gd name="T4" fmla="*/ 285 w 285"/>
                <a:gd name="T5" fmla="*/ 215 h 215"/>
                <a:gd name="T6" fmla="*/ 0 w 285"/>
                <a:gd name="T7" fmla="*/ 215 h 215"/>
                <a:gd name="T8" fmla="*/ 0 w 285"/>
                <a:gd name="T9" fmla="*/ 0 h 215"/>
                <a:gd name="T10" fmla="*/ 4 w 285"/>
                <a:gd name="T11" fmla="*/ 3 h 215"/>
                <a:gd name="T12" fmla="*/ 285 w 285"/>
                <a:gd name="T13" fmla="*/ 3 h 215"/>
                <a:gd name="T14" fmla="*/ 285 w 285"/>
                <a:gd name="T15" fmla="*/ 215 h 215"/>
                <a:gd name="T16" fmla="*/ 4 w 285"/>
                <a:gd name="T17" fmla="*/ 215 h 215"/>
                <a:gd name="T18" fmla="*/ 4 w 285"/>
                <a:gd name="T19" fmla="*/ 3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5" h="215">
                  <a:moveTo>
                    <a:pt x="0" y="0"/>
                  </a:moveTo>
                  <a:lnTo>
                    <a:pt x="285" y="0"/>
                  </a:lnTo>
                  <a:lnTo>
                    <a:pt x="285" y="215"/>
                  </a:lnTo>
                  <a:lnTo>
                    <a:pt x="0" y="215"/>
                  </a:lnTo>
                  <a:lnTo>
                    <a:pt x="0" y="0"/>
                  </a:lnTo>
                  <a:close/>
                  <a:moveTo>
                    <a:pt x="4" y="3"/>
                  </a:moveTo>
                  <a:lnTo>
                    <a:pt x="285" y="3"/>
                  </a:lnTo>
                  <a:lnTo>
                    <a:pt x="285" y="215"/>
                  </a:lnTo>
                  <a:lnTo>
                    <a:pt x="4" y="215"/>
                  </a:lnTo>
                  <a:lnTo>
                    <a:pt x="4" y="3"/>
                  </a:lnTo>
                  <a:close/>
                </a:path>
              </a:pathLst>
            </a:custGeom>
            <a:solidFill>
              <a:srgbClr val="A2A2A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44" name="Freeform 801"/>
            <p:cNvSpPr>
              <a:spLocks noEditPoints="1"/>
            </p:cNvSpPr>
            <p:nvPr/>
          </p:nvSpPr>
          <p:spPr bwMode="auto">
            <a:xfrm>
              <a:off x="4102" y="2108"/>
              <a:ext cx="281" cy="212"/>
            </a:xfrm>
            <a:custGeom>
              <a:avLst/>
              <a:gdLst>
                <a:gd name="T0" fmla="*/ 0 w 281"/>
                <a:gd name="T1" fmla="*/ 0 h 212"/>
                <a:gd name="T2" fmla="*/ 281 w 281"/>
                <a:gd name="T3" fmla="*/ 0 h 212"/>
                <a:gd name="T4" fmla="*/ 281 w 281"/>
                <a:gd name="T5" fmla="*/ 212 h 212"/>
                <a:gd name="T6" fmla="*/ 0 w 281"/>
                <a:gd name="T7" fmla="*/ 212 h 212"/>
                <a:gd name="T8" fmla="*/ 0 w 281"/>
                <a:gd name="T9" fmla="*/ 0 h 212"/>
                <a:gd name="T10" fmla="*/ 4 w 281"/>
                <a:gd name="T11" fmla="*/ 3 h 212"/>
                <a:gd name="T12" fmla="*/ 281 w 281"/>
                <a:gd name="T13" fmla="*/ 3 h 212"/>
                <a:gd name="T14" fmla="*/ 281 w 281"/>
                <a:gd name="T15" fmla="*/ 212 h 212"/>
                <a:gd name="T16" fmla="*/ 4 w 281"/>
                <a:gd name="T17" fmla="*/ 212 h 212"/>
                <a:gd name="T18" fmla="*/ 4 w 281"/>
                <a:gd name="T19" fmla="*/ 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212">
                  <a:moveTo>
                    <a:pt x="0" y="0"/>
                  </a:moveTo>
                  <a:lnTo>
                    <a:pt x="281" y="0"/>
                  </a:lnTo>
                  <a:lnTo>
                    <a:pt x="281" y="212"/>
                  </a:lnTo>
                  <a:lnTo>
                    <a:pt x="0" y="212"/>
                  </a:lnTo>
                  <a:lnTo>
                    <a:pt x="0" y="0"/>
                  </a:lnTo>
                  <a:close/>
                  <a:moveTo>
                    <a:pt x="4" y="3"/>
                  </a:moveTo>
                  <a:lnTo>
                    <a:pt x="281" y="3"/>
                  </a:lnTo>
                  <a:lnTo>
                    <a:pt x="281" y="212"/>
                  </a:lnTo>
                  <a:lnTo>
                    <a:pt x="4" y="212"/>
                  </a:lnTo>
                  <a:lnTo>
                    <a:pt x="4" y="3"/>
                  </a:lnTo>
                  <a:close/>
                </a:path>
              </a:pathLst>
            </a:custGeom>
            <a:solidFill>
              <a:srgbClr val="A3A3A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45" name="Freeform 802"/>
            <p:cNvSpPr>
              <a:spLocks noEditPoints="1"/>
            </p:cNvSpPr>
            <p:nvPr/>
          </p:nvSpPr>
          <p:spPr bwMode="auto">
            <a:xfrm>
              <a:off x="4106" y="2111"/>
              <a:ext cx="277" cy="209"/>
            </a:xfrm>
            <a:custGeom>
              <a:avLst/>
              <a:gdLst>
                <a:gd name="T0" fmla="*/ 0 w 277"/>
                <a:gd name="T1" fmla="*/ 0 h 209"/>
                <a:gd name="T2" fmla="*/ 277 w 277"/>
                <a:gd name="T3" fmla="*/ 0 h 209"/>
                <a:gd name="T4" fmla="*/ 277 w 277"/>
                <a:gd name="T5" fmla="*/ 209 h 209"/>
                <a:gd name="T6" fmla="*/ 0 w 277"/>
                <a:gd name="T7" fmla="*/ 209 h 209"/>
                <a:gd name="T8" fmla="*/ 0 w 277"/>
                <a:gd name="T9" fmla="*/ 0 h 209"/>
                <a:gd name="T10" fmla="*/ 4 w 277"/>
                <a:gd name="T11" fmla="*/ 3 h 209"/>
                <a:gd name="T12" fmla="*/ 277 w 277"/>
                <a:gd name="T13" fmla="*/ 3 h 209"/>
                <a:gd name="T14" fmla="*/ 277 w 277"/>
                <a:gd name="T15" fmla="*/ 209 h 209"/>
                <a:gd name="T16" fmla="*/ 4 w 277"/>
                <a:gd name="T17" fmla="*/ 209 h 209"/>
                <a:gd name="T18" fmla="*/ 4 w 277"/>
                <a:gd name="T19" fmla="*/ 3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7" h="209">
                  <a:moveTo>
                    <a:pt x="0" y="0"/>
                  </a:moveTo>
                  <a:lnTo>
                    <a:pt x="277" y="0"/>
                  </a:lnTo>
                  <a:lnTo>
                    <a:pt x="277" y="209"/>
                  </a:lnTo>
                  <a:lnTo>
                    <a:pt x="0" y="209"/>
                  </a:lnTo>
                  <a:lnTo>
                    <a:pt x="0" y="0"/>
                  </a:lnTo>
                  <a:close/>
                  <a:moveTo>
                    <a:pt x="4" y="3"/>
                  </a:moveTo>
                  <a:lnTo>
                    <a:pt x="277" y="3"/>
                  </a:lnTo>
                  <a:lnTo>
                    <a:pt x="277" y="209"/>
                  </a:lnTo>
                  <a:lnTo>
                    <a:pt x="4" y="209"/>
                  </a:lnTo>
                  <a:lnTo>
                    <a:pt x="4" y="3"/>
                  </a:lnTo>
                  <a:close/>
                </a:path>
              </a:pathLst>
            </a:custGeom>
            <a:solidFill>
              <a:srgbClr val="A4A4A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46" name="Freeform 803"/>
            <p:cNvSpPr>
              <a:spLocks noEditPoints="1"/>
            </p:cNvSpPr>
            <p:nvPr/>
          </p:nvSpPr>
          <p:spPr bwMode="auto">
            <a:xfrm>
              <a:off x="4110" y="2114"/>
              <a:ext cx="273" cy="206"/>
            </a:xfrm>
            <a:custGeom>
              <a:avLst/>
              <a:gdLst>
                <a:gd name="T0" fmla="*/ 0 w 273"/>
                <a:gd name="T1" fmla="*/ 0 h 206"/>
                <a:gd name="T2" fmla="*/ 273 w 273"/>
                <a:gd name="T3" fmla="*/ 0 h 206"/>
                <a:gd name="T4" fmla="*/ 273 w 273"/>
                <a:gd name="T5" fmla="*/ 206 h 206"/>
                <a:gd name="T6" fmla="*/ 0 w 273"/>
                <a:gd name="T7" fmla="*/ 206 h 206"/>
                <a:gd name="T8" fmla="*/ 0 w 273"/>
                <a:gd name="T9" fmla="*/ 0 h 206"/>
                <a:gd name="T10" fmla="*/ 5 w 273"/>
                <a:gd name="T11" fmla="*/ 3 h 206"/>
                <a:gd name="T12" fmla="*/ 273 w 273"/>
                <a:gd name="T13" fmla="*/ 3 h 206"/>
                <a:gd name="T14" fmla="*/ 273 w 273"/>
                <a:gd name="T15" fmla="*/ 206 h 206"/>
                <a:gd name="T16" fmla="*/ 5 w 273"/>
                <a:gd name="T17" fmla="*/ 206 h 206"/>
                <a:gd name="T18" fmla="*/ 5 w 273"/>
                <a:gd name="T19" fmla="*/ 3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206">
                  <a:moveTo>
                    <a:pt x="0" y="0"/>
                  </a:moveTo>
                  <a:lnTo>
                    <a:pt x="273" y="0"/>
                  </a:lnTo>
                  <a:lnTo>
                    <a:pt x="273" y="206"/>
                  </a:lnTo>
                  <a:lnTo>
                    <a:pt x="0" y="206"/>
                  </a:lnTo>
                  <a:lnTo>
                    <a:pt x="0" y="0"/>
                  </a:lnTo>
                  <a:close/>
                  <a:moveTo>
                    <a:pt x="5" y="3"/>
                  </a:moveTo>
                  <a:lnTo>
                    <a:pt x="273" y="3"/>
                  </a:lnTo>
                  <a:lnTo>
                    <a:pt x="273" y="206"/>
                  </a:lnTo>
                  <a:lnTo>
                    <a:pt x="5" y="206"/>
                  </a:lnTo>
                  <a:lnTo>
                    <a:pt x="5" y="3"/>
                  </a:lnTo>
                  <a:close/>
                </a:path>
              </a:pathLst>
            </a:custGeom>
            <a:solidFill>
              <a:srgbClr val="A5A5A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47" name="Freeform 804"/>
            <p:cNvSpPr>
              <a:spLocks noEditPoints="1"/>
            </p:cNvSpPr>
            <p:nvPr/>
          </p:nvSpPr>
          <p:spPr bwMode="auto">
            <a:xfrm>
              <a:off x="4115" y="2117"/>
              <a:ext cx="268" cy="203"/>
            </a:xfrm>
            <a:custGeom>
              <a:avLst/>
              <a:gdLst>
                <a:gd name="T0" fmla="*/ 0 w 268"/>
                <a:gd name="T1" fmla="*/ 0 h 203"/>
                <a:gd name="T2" fmla="*/ 268 w 268"/>
                <a:gd name="T3" fmla="*/ 0 h 203"/>
                <a:gd name="T4" fmla="*/ 268 w 268"/>
                <a:gd name="T5" fmla="*/ 203 h 203"/>
                <a:gd name="T6" fmla="*/ 0 w 268"/>
                <a:gd name="T7" fmla="*/ 203 h 203"/>
                <a:gd name="T8" fmla="*/ 0 w 268"/>
                <a:gd name="T9" fmla="*/ 0 h 203"/>
                <a:gd name="T10" fmla="*/ 4 w 268"/>
                <a:gd name="T11" fmla="*/ 4 h 203"/>
                <a:gd name="T12" fmla="*/ 268 w 268"/>
                <a:gd name="T13" fmla="*/ 4 h 203"/>
                <a:gd name="T14" fmla="*/ 268 w 268"/>
                <a:gd name="T15" fmla="*/ 203 h 203"/>
                <a:gd name="T16" fmla="*/ 4 w 268"/>
                <a:gd name="T17" fmla="*/ 203 h 203"/>
                <a:gd name="T18" fmla="*/ 4 w 268"/>
                <a:gd name="T19" fmla="*/ 4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8" h="203">
                  <a:moveTo>
                    <a:pt x="0" y="0"/>
                  </a:moveTo>
                  <a:lnTo>
                    <a:pt x="268" y="0"/>
                  </a:lnTo>
                  <a:lnTo>
                    <a:pt x="268" y="203"/>
                  </a:lnTo>
                  <a:lnTo>
                    <a:pt x="0" y="203"/>
                  </a:lnTo>
                  <a:lnTo>
                    <a:pt x="0" y="0"/>
                  </a:lnTo>
                  <a:close/>
                  <a:moveTo>
                    <a:pt x="4" y="4"/>
                  </a:moveTo>
                  <a:lnTo>
                    <a:pt x="268" y="4"/>
                  </a:lnTo>
                  <a:lnTo>
                    <a:pt x="268" y="203"/>
                  </a:lnTo>
                  <a:lnTo>
                    <a:pt x="4" y="203"/>
                  </a:lnTo>
                  <a:lnTo>
                    <a:pt x="4" y="4"/>
                  </a:lnTo>
                  <a:close/>
                </a:path>
              </a:pathLst>
            </a:custGeom>
            <a:solidFill>
              <a:srgbClr val="A7A7A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48" name="Freeform 805"/>
            <p:cNvSpPr>
              <a:spLocks noEditPoints="1"/>
            </p:cNvSpPr>
            <p:nvPr/>
          </p:nvSpPr>
          <p:spPr bwMode="auto">
            <a:xfrm>
              <a:off x="4119" y="2121"/>
              <a:ext cx="264" cy="199"/>
            </a:xfrm>
            <a:custGeom>
              <a:avLst/>
              <a:gdLst>
                <a:gd name="T0" fmla="*/ 0 w 264"/>
                <a:gd name="T1" fmla="*/ 0 h 199"/>
                <a:gd name="T2" fmla="*/ 264 w 264"/>
                <a:gd name="T3" fmla="*/ 0 h 199"/>
                <a:gd name="T4" fmla="*/ 264 w 264"/>
                <a:gd name="T5" fmla="*/ 199 h 199"/>
                <a:gd name="T6" fmla="*/ 0 w 264"/>
                <a:gd name="T7" fmla="*/ 199 h 199"/>
                <a:gd name="T8" fmla="*/ 0 w 264"/>
                <a:gd name="T9" fmla="*/ 0 h 199"/>
                <a:gd name="T10" fmla="*/ 4 w 264"/>
                <a:gd name="T11" fmla="*/ 3 h 199"/>
                <a:gd name="T12" fmla="*/ 264 w 264"/>
                <a:gd name="T13" fmla="*/ 3 h 199"/>
                <a:gd name="T14" fmla="*/ 264 w 264"/>
                <a:gd name="T15" fmla="*/ 199 h 199"/>
                <a:gd name="T16" fmla="*/ 4 w 264"/>
                <a:gd name="T17" fmla="*/ 199 h 199"/>
                <a:gd name="T18" fmla="*/ 4 w 264"/>
                <a:gd name="T19" fmla="*/ 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4" h="199">
                  <a:moveTo>
                    <a:pt x="0" y="0"/>
                  </a:moveTo>
                  <a:lnTo>
                    <a:pt x="264" y="0"/>
                  </a:lnTo>
                  <a:lnTo>
                    <a:pt x="264" y="199"/>
                  </a:lnTo>
                  <a:lnTo>
                    <a:pt x="0" y="199"/>
                  </a:lnTo>
                  <a:lnTo>
                    <a:pt x="0" y="0"/>
                  </a:lnTo>
                  <a:close/>
                  <a:moveTo>
                    <a:pt x="4" y="3"/>
                  </a:moveTo>
                  <a:lnTo>
                    <a:pt x="264" y="3"/>
                  </a:lnTo>
                  <a:lnTo>
                    <a:pt x="264" y="199"/>
                  </a:lnTo>
                  <a:lnTo>
                    <a:pt x="4" y="199"/>
                  </a:lnTo>
                  <a:lnTo>
                    <a:pt x="4" y="3"/>
                  </a:lnTo>
                  <a:close/>
                </a:path>
              </a:pathLst>
            </a:custGeom>
            <a:solidFill>
              <a:srgbClr val="A8A8A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49" name="Freeform 806"/>
            <p:cNvSpPr>
              <a:spLocks noEditPoints="1"/>
            </p:cNvSpPr>
            <p:nvPr/>
          </p:nvSpPr>
          <p:spPr bwMode="auto">
            <a:xfrm>
              <a:off x="4123" y="2124"/>
              <a:ext cx="260" cy="196"/>
            </a:xfrm>
            <a:custGeom>
              <a:avLst/>
              <a:gdLst>
                <a:gd name="T0" fmla="*/ 0 w 260"/>
                <a:gd name="T1" fmla="*/ 0 h 196"/>
                <a:gd name="T2" fmla="*/ 260 w 260"/>
                <a:gd name="T3" fmla="*/ 0 h 196"/>
                <a:gd name="T4" fmla="*/ 260 w 260"/>
                <a:gd name="T5" fmla="*/ 196 h 196"/>
                <a:gd name="T6" fmla="*/ 0 w 260"/>
                <a:gd name="T7" fmla="*/ 196 h 196"/>
                <a:gd name="T8" fmla="*/ 0 w 260"/>
                <a:gd name="T9" fmla="*/ 0 h 196"/>
                <a:gd name="T10" fmla="*/ 4 w 260"/>
                <a:gd name="T11" fmla="*/ 3 h 196"/>
                <a:gd name="T12" fmla="*/ 260 w 260"/>
                <a:gd name="T13" fmla="*/ 3 h 196"/>
                <a:gd name="T14" fmla="*/ 260 w 260"/>
                <a:gd name="T15" fmla="*/ 196 h 196"/>
                <a:gd name="T16" fmla="*/ 4 w 260"/>
                <a:gd name="T17" fmla="*/ 196 h 196"/>
                <a:gd name="T18" fmla="*/ 4 w 260"/>
                <a:gd name="T19" fmla="*/ 3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0" h="196">
                  <a:moveTo>
                    <a:pt x="0" y="0"/>
                  </a:moveTo>
                  <a:lnTo>
                    <a:pt x="260" y="0"/>
                  </a:lnTo>
                  <a:lnTo>
                    <a:pt x="260" y="196"/>
                  </a:lnTo>
                  <a:lnTo>
                    <a:pt x="0" y="196"/>
                  </a:lnTo>
                  <a:lnTo>
                    <a:pt x="0" y="0"/>
                  </a:lnTo>
                  <a:close/>
                  <a:moveTo>
                    <a:pt x="4" y="3"/>
                  </a:moveTo>
                  <a:lnTo>
                    <a:pt x="260" y="3"/>
                  </a:lnTo>
                  <a:lnTo>
                    <a:pt x="260" y="196"/>
                  </a:lnTo>
                  <a:lnTo>
                    <a:pt x="4" y="196"/>
                  </a:lnTo>
                  <a:lnTo>
                    <a:pt x="4" y="3"/>
                  </a:lnTo>
                  <a:close/>
                </a:path>
              </a:pathLst>
            </a:custGeom>
            <a:solidFill>
              <a:srgbClr val="A9A9A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50" name="Freeform 807"/>
            <p:cNvSpPr>
              <a:spLocks noEditPoints="1"/>
            </p:cNvSpPr>
            <p:nvPr/>
          </p:nvSpPr>
          <p:spPr bwMode="auto">
            <a:xfrm>
              <a:off x="4127" y="2127"/>
              <a:ext cx="256" cy="193"/>
            </a:xfrm>
            <a:custGeom>
              <a:avLst/>
              <a:gdLst>
                <a:gd name="T0" fmla="*/ 0 w 256"/>
                <a:gd name="T1" fmla="*/ 0 h 193"/>
                <a:gd name="T2" fmla="*/ 256 w 256"/>
                <a:gd name="T3" fmla="*/ 0 h 193"/>
                <a:gd name="T4" fmla="*/ 256 w 256"/>
                <a:gd name="T5" fmla="*/ 193 h 193"/>
                <a:gd name="T6" fmla="*/ 0 w 256"/>
                <a:gd name="T7" fmla="*/ 193 h 193"/>
                <a:gd name="T8" fmla="*/ 0 w 256"/>
                <a:gd name="T9" fmla="*/ 0 h 193"/>
                <a:gd name="T10" fmla="*/ 4 w 256"/>
                <a:gd name="T11" fmla="*/ 3 h 193"/>
                <a:gd name="T12" fmla="*/ 256 w 256"/>
                <a:gd name="T13" fmla="*/ 3 h 193"/>
                <a:gd name="T14" fmla="*/ 256 w 256"/>
                <a:gd name="T15" fmla="*/ 193 h 193"/>
                <a:gd name="T16" fmla="*/ 4 w 256"/>
                <a:gd name="T17" fmla="*/ 193 h 193"/>
                <a:gd name="T18" fmla="*/ 4 w 256"/>
                <a:gd name="T19" fmla="*/ 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6" h="193">
                  <a:moveTo>
                    <a:pt x="0" y="0"/>
                  </a:moveTo>
                  <a:lnTo>
                    <a:pt x="256" y="0"/>
                  </a:lnTo>
                  <a:lnTo>
                    <a:pt x="256" y="193"/>
                  </a:lnTo>
                  <a:lnTo>
                    <a:pt x="0" y="193"/>
                  </a:lnTo>
                  <a:lnTo>
                    <a:pt x="0" y="0"/>
                  </a:lnTo>
                  <a:close/>
                  <a:moveTo>
                    <a:pt x="4" y="3"/>
                  </a:moveTo>
                  <a:lnTo>
                    <a:pt x="256" y="3"/>
                  </a:lnTo>
                  <a:lnTo>
                    <a:pt x="256" y="193"/>
                  </a:lnTo>
                  <a:lnTo>
                    <a:pt x="4" y="193"/>
                  </a:lnTo>
                  <a:lnTo>
                    <a:pt x="4" y="3"/>
                  </a:lnTo>
                  <a:close/>
                </a:path>
              </a:pathLst>
            </a:custGeom>
            <a:solidFill>
              <a:srgbClr val="AAAAA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51" name="Freeform 808"/>
            <p:cNvSpPr>
              <a:spLocks noEditPoints="1"/>
            </p:cNvSpPr>
            <p:nvPr/>
          </p:nvSpPr>
          <p:spPr bwMode="auto">
            <a:xfrm>
              <a:off x="4131" y="2130"/>
              <a:ext cx="252" cy="190"/>
            </a:xfrm>
            <a:custGeom>
              <a:avLst/>
              <a:gdLst>
                <a:gd name="T0" fmla="*/ 0 w 252"/>
                <a:gd name="T1" fmla="*/ 0 h 190"/>
                <a:gd name="T2" fmla="*/ 252 w 252"/>
                <a:gd name="T3" fmla="*/ 0 h 190"/>
                <a:gd name="T4" fmla="*/ 252 w 252"/>
                <a:gd name="T5" fmla="*/ 190 h 190"/>
                <a:gd name="T6" fmla="*/ 0 w 252"/>
                <a:gd name="T7" fmla="*/ 190 h 190"/>
                <a:gd name="T8" fmla="*/ 0 w 252"/>
                <a:gd name="T9" fmla="*/ 0 h 190"/>
                <a:gd name="T10" fmla="*/ 4 w 252"/>
                <a:gd name="T11" fmla="*/ 3 h 190"/>
                <a:gd name="T12" fmla="*/ 252 w 252"/>
                <a:gd name="T13" fmla="*/ 3 h 190"/>
                <a:gd name="T14" fmla="*/ 252 w 252"/>
                <a:gd name="T15" fmla="*/ 190 h 190"/>
                <a:gd name="T16" fmla="*/ 4 w 252"/>
                <a:gd name="T17" fmla="*/ 190 h 190"/>
                <a:gd name="T18" fmla="*/ 4 w 252"/>
                <a:gd name="T19" fmla="*/ 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2" h="190">
                  <a:moveTo>
                    <a:pt x="0" y="0"/>
                  </a:moveTo>
                  <a:lnTo>
                    <a:pt x="252" y="0"/>
                  </a:lnTo>
                  <a:lnTo>
                    <a:pt x="252" y="190"/>
                  </a:lnTo>
                  <a:lnTo>
                    <a:pt x="0" y="190"/>
                  </a:lnTo>
                  <a:lnTo>
                    <a:pt x="0" y="0"/>
                  </a:lnTo>
                  <a:close/>
                  <a:moveTo>
                    <a:pt x="4" y="3"/>
                  </a:moveTo>
                  <a:lnTo>
                    <a:pt x="252" y="3"/>
                  </a:lnTo>
                  <a:lnTo>
                    <a:pt x="252" y="190"/>
                  </a:lnTo>
                  <a:lnTo>
                    <a:pt x="4" y="190"/>
                  </a:lnTo>
                  <a:lnTo>
                    <a:pt x="4" y="3"/>
                  </a:lnTo>
                  <a:close/>
                </a:path>
              </a:pathLst>
            </a:custGeom>
            <a:solidFill>
              <a:srgbClr val="ACACA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52" name="Freeform 809"/>
            <p:cNvSpPr>
              <a:spLocks noEditPoints="1"/>
            </p:cNvSpPr>
            <p:nvPr/>
          </p:nvSpPr>
          <p:spPr bwMode="auto">
            <a:xfrm>
              <a:off x="4135" y="2133"/>
              <a:ext cx="248" cy="187"/>
            </a:xfrm>
            <a:custGeom>
              <a:avLst/>
              <a:gdLst>
                <a:gd name="T0" fmla="*/ 0 w 248"/>
                <a:gd name="T1" fmla="*/ 0 h 187"/>
                <a:gd name="T2" fmla="*/ 248 w 248"/>
                <a:gd name="T3" fmla="*/ 0 h 187"/>
                <a:gd name="T4" fmla="*/ 248 w 248"/>
                <a:gd name="T5" fmla="*/ 187 h 187"/>
                <a:gd name="T6" fmla="*/ 0 w 248"/>
                <a:gd name="T7" fmla="*/ 187 h 187"/>
                <a:gd name="T8" fmla="*/ 0 w 248"/>
                <a:gd name="T9" fmla="*/ 0 h 187"/>
                <a:gd name="T10" fmla="*/ 5 w 248"/>
                <a:gd name="T11" fmla="*/ 3 h 187"/>
                <a:gd name="T12" fmla="*/ 248 w 248"/>
                <a:gd name="T13" fmla="*/ 3 h 187"/>
                <a:gd name="T14" fmla="*/ 248 w 248"/>
                <a:gd name="T15" fmla="*/ 187 h 187"/>
                <a:gd name="T16" fmla="*/ 5 w 248"/>
                <a:gd name="T17" fmla="*/ 187 h 187"/>
                <a:gd name="T18" fmla="*/ 5 w 248"/>
                <a:gd name="T19" fmla="*/ 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187">
                  <a:moveTo>
                    <a:pt x="0" y="0"/>
                  </a:moveTo>
                  <a:lnTo>
                    <a:pt x="248" y="0"/>
                  </a:lnTo>
                  <a:lnTo>
                    <a:pt x="248" y="187"/>
                  </a:lnTo>
                  <a:lnTo>
                    <a:pt x="0" y="187"/>
                  </a:lnTo>
                  <a:lnTo>
                    <a:pt x="0" y="0"/>
                  </a:lnTo>
                  <a:close/>
                  <a:moveTo>
                    <a:pt x="5" y="3"/>
                  </a:moveTo>
                  <a:lnTo>
                    <a:pt x="248" y="3"/>
                  </a:lnTo>
                  <a:lnTo>
                    <a:pt x="248" y="187"/>
                  </a:lnTo>
                  <a:lnTo>
                    <a:pt x="5" y="187"/>
                  </a:lnTo>
                  <a:lnTo>
                    <a:pt x="5" y="3"/>
                  </a:lnTo>
                  <a:close/>
                </a:path>
              </a:pathLst>
            </a:custGeom>
            <a:solidFill>
              <a:srgbClr val="ADADA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53" name="Freeform 810"/>
            <p:cNvSpPr>
              <a:spLocks noEditPoints="1"/>
            </p:cNvSpPr>
            <p:nvPr/>
          </p:nvSpPr>
          <p:spPr bwMode="auto">
            <a:xfrm>
              <a:off x="4140" y="2136"/>
              <a:ext cx="243" cy="184"/>
            </a:xfrm>
            <a:custGeom>
              <a:avLst/>
              <a:gdLst>
                <a:gd name="T0" fmla="*/ 0 w 243"/>
                <a:gd name="T1" fmla="*/ 0 h 184"/>
                <a:gd name="T2" fmla="*/ 243 w 243"/>
                <a:gd name="T3" fmla="*/ 0 h 184"/>
                <a:gd name="T4" fmla="*/ 243 w 243"/>
                <a:gd name="T5" fmla="*/ 184 h 184"/>
                <a:gd name="T6" fmla="*/ 0 w 243"/>
                <a:gd name="T7" fmla="*/ 184 h 184"/>
                <a:gd name="T8" fmla="*/ 0 w 243"/>
                <a:gd name="T9" fmla="*/ 0 h 184"/>
                <a:gd name="T10" fmla="*/ 4 w 243"/>
                <a:gd name="T11" fmla="*/ 4 h 184"/>
                <a:gd name="T12" fmla="*/ 243 w 243"/>
                <a:gd name="T13" fmla="*/ 4 h 184"/>
                <a:gd name="T14" fmla="*/ 243 w 243"/>
                <a:gd name="T15" fmla="*/ 184 h 184"/>
                <a:gd name="T16" fmla="*/ 4 w 243"/>
                <a:gd name="T17" fmla="*/ 184 h 184"/>
                <a:gd name="T18" fmla="*/ 4 w 243"/>
                <a:gd name="T19" fmla="*/ 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3" h="184">
                  <a:moveTo>
                    <a:pt x="0" y="0"/>
                  </a:moveTo>
                  <a:lnTo>
                    <a:pt x="243" y="0"/>
                  </a:lnTo>
                  <a:lnTo>
                    <a:pt x="243" y="184"/>
                  </a:lnTo>
                  <a:lnTo>
                    <a:pt x="0" y="184"/>
                  </a:lnTo>
                  <a:lnTo>
                    <a:pt x="0" y="0"/>
                  </a:lnTo>
                  <a:close/>
                  <a:moveTo>
                    <a:pt x="4" y="4"/>
                  </a:moveTo>
                  <a:lnTo>
                    <a:pt x="243" y="4"/>
                  </a:lnTo>
                  <a:lnTo>
                    <a:pt x="243" y="184"/>
                  </a:lnTo>
                  <a:lnTo>
                    <a:pt x="4" y="184"/>
                  </a:lnTo>
                  <a:lnTo>
                    <a:pt x="4" y="4"/>
                  </a:lnTo>
                  <a:close/>
                </a:path>
              </a:pathLst>
            </a:custGeom>
            <a:solidFill>
              <a:srgbClr val="AEAE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54" name="Freeform 811"/>
            <p:cNvSpPr>
              <a:spLocks noEditPoints="1"/>
            </p:cNvSpPr>
            <p:nvPr/>
          </p:nvSpPr>
          <p:spPr bwMode="auto">
            <a:xfrm>
              <a:off x="4144" y="2140"/>
              <a:ext cx="239" cy="180"/>
            </a:xfrm>
            <a:custGeom>
              <a:avLst/>
              <a:gdLst>
                <a:gd name="T0" fmla="*/ 0 w 239"/>
                <a:gd name="T1" fmla="*/ 0 h 180"/>
                <a:gd name="T2" fmla="*/ 239 w 239"/>
                <a:gd name="T3" fmla="*/ 0 h 180"/>
                <a:gd name="T4" fmla="*/ 239 w 239"/>
                <a:gd name="T5" fmla="*/ 180 h 180"/>
                <a:gd name="T6" fmla="*/ 0 w 239"/>
                <a:gd name="T7" fmla="*/ 180 h 180"/>
                <a:gd name="T8" fmla="*/ 0 w 239"/>
                <a:gd name="T9" fmla="*/ 0 h 180"/>
                <a:gd name="T10" fmla="*/ 4 w 239"/>
                <a:gd name="T11" fmla="*/ 3 h 180"/>
                <a:gd name="T12" fmla="*/ 239 w 239"/>
                <a:gd name="T13" fmla="*/ 3 h 180"/>
                <a:gd name="T14" fmla="*/ 239 w 239"/>
                <a:gd name="T15" fmla="*/ 180 h 180"/>
                <a:gd name="T16" fmla="*/ 4 w 239"/>
                <a:gd name="T17" fmla="*/ 180 h 180"/>
                <a:gd name="T18" fmla="*/ 4 w 239"/>
                <a:gd name="T19" fmla="*/ 3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180">
                  <a:moveTo>
                    <a:pt x="0" y="0"/>
                  </a:moveTo>
                  <a:lnTo>
                    <a:pt x="239" y="0"/>
                  </a:lnTo>
                  <a:lnTo>
                    <a:pt x="239" y="180"/>
                  </a:lnTo>
                  <a:lnTo>
                    <a:pt x="0" y="180"/>
                  </a:lnTo>
                  <a:lnTo>
                    <a:pt x="0" y="0"/>
                  </a:lnTo>
                  <a:close/>
                  <a:moveTo>
                    <a:pt x="4" y="3"/>
                  </a:moveTo>
                  <a:lnTo>
                    <a:pt x="239" y="3"/>
                  </a:lnTo>
                  <a:lnTo>
                    <a:pt x="239" y="180"/>
                  </a:lnTo>
                  <a:lnTo>
                    <a:pt x="4" y="180"/>
                  </a:lnTo>
                  <a:lnTo>
                    <a:pt x="4" y="3"/>
                  </a:lnTo>
                  <a:close/>
                </a:path>
              </a:pathLst>
            </a:custGeom>
            <a:solidFill>
              <a:srgbClr val="B0B0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55" name="Freeform 812"/>
            <p:cNvSpPr>
              <a:spLocks noEditPoints="1"/>
            </p:cNvSpPr>
            <p:nvPr/>
          </p:nvSpPr>
          <p:spPr bwMode="auto">
            <a:xfrm>
              <a:off x="4148" y="2143"/>
              <a:ext cx="235" cy="177"/>
            </a:xfrm>
            <a:custGeom>
              <a:avLst/>
              <a:gdLst>
                <a:gd name="T0" fmla="*/ 0 w 235"/>
                <a:gd name="T1" fmla="*/ 0 h 177"/>
                <a:gd name="T2" fmla="*/ 235 w 235"/>
                <a:gd name="T3" fmla="*/ 0 h 177"/>
                <a:gd name="T4" fmla="*/ 235 w 235"/>
                <a:gd name="T5" fmla="*/ 177 h 177"/>
                <a:gd name="T6" fmla="*/ 0 w 235"/>
                <a:gd name="T7" fmla="*/ 177 h 177"/>
                <a:gd name="T8" fmla="*/ 0 w 235"/>
                <a:gd name="T9" fmla="*/ 0 h 177"/>
                <a:gd name="T10" fmla="*/ 4 w 235"/>
                <a:gd name="T11" fmla="*/ 3 h 177"/>
                <a:gd name="T12" fmla="*/ 235 w 235"/>
                <a:gd name="T13" fmla="*/ 3 h 177"/>
                <a:gd name="T14" fmla="*/ 235 w 235"/>
                <a:gd name="T15" fmla="*/ 177 h 177"/>
                <a:gd name="T16" fmla="*/ 4 w 235"/>
                <a:gd name="T17" fmla="*/ 177 h 177"/>
                <a:gd name="T18" fmla="*/ 4 w 235"/>
                <a:gd name="T19" fmla="*/ 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5" h="177">
                  <a:moveTo>
                    <a:pt x="0" y="0"/>
                  </a:moveTo>
                  <a:lnTo>
                    <a:pt x="235" y="0"/>
                  </a:lnTo>
                  <a:lnTo>
                    <a:pt x="235" y="177"/>
                  </a:lnTo>
                  <a:lnTo>
                    <a:pt x="0" y="177"/>
                  </a:lnTo>
                  <a:lnTo>
                    <a:pt x="0" y="0"/>
                  </a:lnTo>
                  <a:close/>
                  <a:moveTo>
                    <a:pt x="4" y="3"/>
                  </a:moveTo>
                  <a:lnTo>
                    <a:pt x="235" y="3"/>
                  </a:lnTo>
                  <a:lnTo>
                    <a:pt x="235" y="177"/>
                  </a:lnTo>
                  <a:lnTo>
                    <a:pt x="4" y="177"/>
                  </a:lnTo>
                  <a:lnTo>
                    <a:pt x="4" y="3"/>
                  </a:ln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56" name="Freeform 813"/>
            <p:cNvSpPr>
              <a:spLocks noEditPoints="1"/>
            </p:cNvSpPr>
            <p:nvPr/>
          </p:nvSpPr>
          <p:spPr bwMode="auto">
            <a:xfrm>
              <a:off x="4152" y="2146"/>
              <a:ext cx="231" cy="174"/>
            </a:xfrm>
            <a:custGeom>
              <a:avLst/>
              <a:gdLst>
                <a:gd name="T0" fmla="*/ 0 w 231"/>
                <a:gd name="T1" fmla="*/ 0 h 174"/>
                <a:gd name="T2" fmla="*/ 231 w 231"/>
                <a:gd name="T3" fmla="*/ 0 h 174"/>
                <a:gd name="T4" fmla="*/ 231 w 231"/>
                <a:gd name="T5" fmla="*/ 174 h 174"/>
                <a:gd name="T6" fmla="*/ 0 w 231"/>
                <a:gd name="T7" fmla="*/ 174 h 174"/>
                <a:gd name="T8" fmla="*/ 0 w 231"/>
                <a:gd name="T9" fmla="*/ 0 h 174"/>
                <a:gd name="T10" fmla="*/ 4 w 231"/>
                <a:gd name="T11" fmla="*/ 3 h 174"/>
                <a:gd name="T12" fmla="*/ 231 w 231"/>
                <a:gd name="T13" fmla="*/ 3 h 174"/>
                <a:gd name="T14" fmla="*/ 231 w 231"/>
                <a:gd name="T15" fmla="*/ 174 h 174"/>
                <a:gd name="T16" fmla="*/ 4 w 231"/>
                <a:gd name="T17" fmla="*/ 174 h 174"/>
                <a:gd name="T18" fmla="*/ 4 w 231"/>
                <a:gd name="T19" fmla="*/ 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174">
                  <a:moveTo>
                    <a:pt x="0" y="0"/>
                  </a:moveTo>
                  <a:lnTo>
                    <a:pt x="231" y="0"/>
                  </a:lnTo>
                  <a:lnTo>
                    <a:pt x="231" y="174"/>
                  </a:lnTo>
                  <a:lnTo>
                    <a:pt x="0" y="174"/>
                  </a:lnTo>
                  <a:lnTo>
                    <a:pt x="0" y="0"/>
                  </a:lnTo>
                  <a:close/>
                  <a:moveTo>
                    <a:pt x="4" y="3"/>
                  </a:moveTo>
                  <a:lnTo>
                    <a:pt x="231" y="3"/>
                  </a:lnTo>
                  <a:lnTo>
                    <a:pt x="231" y="174"/>
                  </a:lnTo>
                  <a:lnTo>
                    <a:pt x="4" y="174"/>
                  </a:lnTo>
                  <a:lnTo>
                    <a:pt x="4" y="3"/>
                  </a:lnTo>
                  <a:close/>
                </a:path>
              </a:pathLst>
            </a:custGeom>
            <a:solidFill>
              <a:srgbClr val="B3B3B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57" name="Freeform 814"/>
            <p:cNvSpPr>
              <a:spLocks noEditPoints="1"/>
            </p:cNvSpPr>
            <p:nvPr/>
          </p:nvSpPr>
          <p:spPr bwMode="auto">
            <a:xfrm>
              <a:off x="4156" y="2149"/>
              <a:ext cx="227" cy="171"/>
            </a:xfrm>
            <a:custGeom>
              <a:avLst/>
              <a:gdLst>
                <a:gd name="T0" fmla="*/ 0 w 227"/>
                <a:gd name="T1" fmla="*/ 0 h 171"/>
                <a:gd name="T2" fmla="*/ 227 w 227"/>
                <a:gd name="T3" fmla="*/ 0 h 171"/>
                <a:gd name="T4" fmla="*/ 227 w 227"/>
                <a:gd name="T5" fmla="*/ 171 h 171"/>
                <a:gd name="T6" fmla="*/ 0 w 227"/>
                <a:gd name="T7" fmla="*/ 171 h 171"/>
                <a:gd name="T8" fmla="*/ 0 w 227"/>
                <a:gd name="T9" fmla="*/ 0 h 171"/>
                <a:gd name="T10" fmla="*/ 4 w 227"/>
                <a:gd name="T11" fmla="*/ 3 h 171"/>
                <a:gd name="T12" fmla="*/ 227 w 227"/>
                <a:gd name="T13" fmla="*/ 3 h 171"/>
                <a:gd name="T14" fmla="*/ 227 w 227"/>
                <a:gd name="T15" fmla="*/ 171 h 171"/>
                <a:gd name="T16" fmla="*/ 4 w 227"/>
                <a:gd name="T17" fmla="*/ 171 h 171"/>
                <a:gd name="T18" fmla="*/ 4 w 227"/>
                <a:gd name="T19" fmla="*/ 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171">
                  <a:moveTo>
                    <a:pt x="0" y="0"/>
                  </a:moveTo>
                  <a:lnTo>
                    <a:pt x="227" y="0"/>
                  </a:lnTo>
                  <a:lnTo>
                    <a:pt x="227" y="171"/>
                  </a:lnTo>
                  <a:lnTo>
                    <a:pt x="0" y="171"/>
                  </a:lnTo>
                  <a:lnTo>
                    <a:pt x="0" y="0"/>
                  </a:lnTo>
                  <a:close/>
                  <a:moveTo>
                    <a:pt x="4" y="3"/>
                  </a:moveTo>
                  <a:lnTo>
                    <a:pt x="227" y="3"/>
                  </a:lnTo>
                  <a:lnTo>
                    <a:pt x="227" y="171"/>
                  </a:lnTo>
                  <a:lnTo>
                    <a:pt x="4" y="171"/>
                  </a:lnTo>
                  <a:lnTo>
                    <a:pt x="4" y="3"/>
                  </a:ln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58" name="Freeform 815"/>
            <p:cNvSpPr>
              <a:spLocks noEditPoints="1"/>
            </p:cNvSpPr>
            <p:nvPr/>
          </p:nvSpPr>
          <p:spPr bwMode="auto">
            <a:xfrm>
              <a:off x="4160" y="2152"/>
              <a:ext cx="223" cy="168"/>
            </a:xfrm>
            <a:custGeom>
              <a:avLst/>
              <a:gdLst>
                <a:gd name="T0" fmla="*/ 0 w 223"/>
                <a:gd name="T1" fmla="*/ 0 h 168"/>
                <a:gd name="T2" fmla="*/ 223 w 223"/>
                <a:gd name="T3" fmla="*/ 0 h 168"/>
                <a:gd name="T4" fmla="*/ 223 w 223"/>
                <a:gd name="T5" fmla="*/ 168 h 168"/>
                <a:gd name="T6" fmla="*/ 0 w 223"/>
                <a:gd name="T7" fmla="*/ 168 h 168"/>
                <a:gd name="T8" fmla="*/ 0 w 223"/>
                <a:gd name="T9" fmla="*/ 0 h 168"/>
                <a:gd name="T10" fmla="*/ 5 w 223"/>
                <a:gd name="T11" fmla="*/ 3 h 168"/>
                <a:gd name="T12" fmla="*/ 223 w 223"/>
                <a:gd name="T13" fmla="*/ 3 h 168"/>
                <a:gd name="T14" fmla="*/ 223 w 223"/>
                <a:gd name="T15" fmla="*/ 168 h 168"/>
                <a:gd name="T16" fmla="*/ 5 w 223"/>
                <a:gd name="T17" fmla="*/ 168 h 168"/>
                <a:gd name="T18" fmla="*/ 5 w 223"/>
                <a:gd name="T19" fmla="*/ 3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168">
                  <a:moveTo>
                    <a:pt x="0" y="0"/>
                  </a:moveTo>
                  <a:lnTo>
                    <a:pt x="223" y="0"/>
                  </a:lnTo>
                  <a:lnTo>
                    <a:pt x="223" y="168"/>
                  </a:lnTo>
                  <a:lnTo>
                    <a:pt x="0" y="168"/>
                  </a:lnTo>
                  <a:lnTo>
                    <a:pt x="0" y="0"/>
                  </a:lnTo>
                  <a:close/>
                  <a:moveTo>
                    <a:pt x="5" y="3"/>
                  </a:moveTo>
                  <a:lnTo>
                    <a:pt x="223" y="3"/>
                  </a:lnTo>
                  <a:lnTo>
                    <a:pt x="223" y="168"/>
                  </a:lnTo>
                  <a:lnTo>
                    <a:pt x="5" y="168"/>
                  </a:lnTo>
                  <a:lnTo>
                    <a:pt x="5" y="3"/>
                  </a:lnTo>
                  <a:close/>
                </a:path>
              </a:pathLst>
            </a:custGeom>
            <a:solidFill>
              <a:srgbClr val="B6B6B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59" name="Freeform 816"/>
            <p:cNvSpPr>
              <a:spLocks noEditPoints="1"/>
            </p:cNvSpPr>
            <p:nvPr/>
          </p:nvSpPr>
          <p:spPr bwMode="auto">
            <a:xfrm>
              <a:off x="4165" y="2155"/>
              <a:ext cx="218" cy="165"/>
            </a:xfrm>
            <a:custGeom>
              <a:avLst/>
              <a:gdLst>
                <a:gd name="T0" fmla="*/ 0 w 218"/>
                <a:gd name="T1" fmla="*/ 0 h 165"/>
                <a:gd name="T2" fmla="*/ 218 w 218"/>
                <a:gd name="T3" fmla="*/ 0 h 165"/>
                <a:gd name="T4" fmla="*/ 218 w 218"/>
                <a:gd name="T5" fmla="*/ 165 h 165"/>
                <a:gd name="T6" fmla="*/ 0 w 218"/>
                <a:gd name="T7" fmla="*/ 165 h 165"/>
                <a:gd name="T8" fmla="*/ 0 w 218"/>
                <a:gd name="T9" fmla="*/ 0 h 165"/>
                <a:gd name="T10" fmla="*/ 4 w 218"/>
                <a:gd name="T11" fmla="*/ 4 h 165"/>
                <a:gd name="T12" fmla="*/ 218 w 218"/>
                <a:gd name="T13" fmla="*/ 4 h 165"/>
                <a:gd name="T14" fmla="*/ 218 w 218"/>
                <a:gd name="T15" fmla="*/ 165 h 165"/>
                <a:gd name="T16" fmla="*/ 4 w 218"/>
                <a:gd name="T17" fmla="*/ 165 h 165"/>
                <a:gd name="T18" fmla="*/ 4 w 218"/>
                <a:gd name="T19" fmla="*/ 4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8" h="165">
                  <a:moveTo>
                    <a:pt x="0" y="0"/>
                  </a:moveTo>
                  <a:lnTo>
                    <a:pt x="218" y="0"/>
                  </a:lnTo>
                  <a:lnTo>
                    <a:pt x="218" y="165"/>
                  </a:lnTo>
                  <a:lnTo>
                    <a:pt x="0" y="165"/>
                  </a:lnTo>
                  <a:lnTo>
                    <a:pt x="0" y="0"/>
                  </a:lnTo>
                  <a:close/>
                  <a:moveTo>
                    <a:pt x="4" y="4"/>
                  </a:moveTo>
                  <a:lnTo>
                    <a:pt x="218" y="4"/>
                  </a:lnTo>
                  <a:lnTo>
                    <a:pt x="218" y="165"/>
                  </a:lnTo>
                  <a:lnTo>
                    <a:pt x="4" y="165"/>
                  </a:lnTo>
                  <a:lnTo>
                    <a:pt x="4" y="4"/>
                  </a:lnTo>
                  <a:close/>
                </a:path>
              </a:pathLst>
            </a:custGeom>
            <a:solidFill>
              <a:srgbClr val="B7B7B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60" name="Freeform 817"/>
            <p:cNvSpPr>
              <a:spLocks noEditPoints="1"/>
            </p:cNvSpPr>
            <p:nvPr/>
          </p:nvSpPr>
          <p:spPr bwMode="auto">
            <a:xfrm>
              <a:off x="4169" y="2159"/>
              <a:ext cx="214" cy="161"/>
            </a:xfrm>
            <a:custGeom>
              <a:avLst/>
              <a:gdLst>
                <a:gd name="T0" fmla="*/ 0 w 214"/>
                <a:gd name="T1" fmla="*/ 0 h 161"/>
                <a:gd name="T2" fmla="*/ 214 w 214"/>
                <a:gd name="T3" fmla="*/ 0 h 161"/>
                <a:gd name="T4" fmla="*/ 214 w 214"/>
                <a:gd name="T5" fmla="*/ 161 h 161"/>
                <a:gd name="T6" fmla="*/ 0 w 214"/>
                <a:gd name="T7" fmla="*/ 161 h 161"/>
                <a:gd name="T8" fmla="*/ 0 w 214"/>
                <a:gd name="T9" fmla="*/ 0 h 161"/>
                <a:gd name="T10" fmla="*/ 4 w 214"/>
                <a:gd name="T11" fmla="*/ 3 h 161"/>
                <a:gd name="T12" fmla="*/ 214 w 214"/>
                <a:gd name="T13" fmla="*/ 3 h 161"/>
                <a:gd name="T14" fmla="*/ 214 w 214"/>
                <a:gd name="T15" fmla="*/ 161 h 161"/>
                <a:gd name="T16" fmla="*/ 4 w 214"/>
                <a:gd name="T17" fmla="*/ 161 h 161"/>
                <a:gd name="T18" fmla="*/ 4 w 214"/>
                <a:gd name="T19" fmla="*/ 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4" h="161">
                  <a:moveTo>
                    <a:pt x="0" y="0"/>
                  </a:moveTo>
                  <a:lnTo>
                    <a:pt x="214" y="0"/>
                  </a:lnTo>
                  <a:lnTo>
                    <a:pt x="214" y="161"/>
                  </a:lnTo>
                  <a:lnTo>
                    <a:pt x="0" y="161"/>
                  </a:lnTo>
                  <a:lnTo>
                    <a:pt x="0" y="0"/>
                  </a:lnTo>
                  <a:close/>
                  <a:moveTo>
                    <a:pt x="4" y="3"/>
                  </a:moveTo>
                  <a:lnTo>
                    <a:pt x="214" y="3"/>
                  </a:lnTo>
                  <a:lnTo>
                    <a:pt x="214" y="161"/>
                  </a:lnTo>
                  <a:lnTo>
                    <a:pt x="4" y="161"/>
                  </a:lnTo>
                  <a:lnTo>
                    <a:pt x="4" y="3"/>
                  </a:lnTo>
                  <a:close/>
                </a:path>
              </a:pathLst>
            </a:custGeom>
            <a:solidFill>
              <a:srgbClr val="B9B9B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61" name="Freeform 818"/>
            <p:cNvSpPr>
              <a:spLocks noEditPoints="1"/>
            </p:cNvSpPr>
            <p:nvPr/>
          </p:nvSpPr>
          <p:spPr bwMode="auto">
            <a:xfrm>
              <a:off x="4173" y="2162"/>
              <a:ext cx="210" cy="158"/>
            </a:xfrm>
            <a:custGeom>
              <a:avLst/>
              <a:gdLst>
                <a:gd name="T0" fmla="*/ 0 w 210"/>
                <a:gd name="T1" fmla="*/ 0 h 158"/>
                <a:gd name="T2" fmla="*/ 210 w 210"/>
                <a:gd name="T3" fmla="*/ 0 h 158"/>
                <a:gd name="T4" fmla="*/ 210 w 210"/>
                <a:gd name="T5" fmla="*/ 158 h 158"/>
                <a:gd name="T6" fmla="*/ 0 w 210"/>
                <a:gd name="T7" fmla="*/ 158 h 158"/>
                <a:gd name="T8" fmla="*/ 0 w 210"/>
                <a:gd name="T9" fmla="*/ 0 h 158"/>
                <a:gd name="T10" fmla="*/ 4 w 210"/>
                <a:gd name="T11" fmla="*/ 3 h 158"/>
                <a:gd name="T12" fmla="*/ 210 w 210"/>
                <a:gd name="T13" fmla="*/ 3 h 158"/>
                <a:gd name="T14" fmla="*/ 210 w 210"/>
                <a:gd name="T15" fmla="*/ 158 h 158"/>
                <a:gd name="T16" fmla="*/ 4 w 210"/>
                <a:gd name="T17" fmla="*/ 158 h 158"/>
                <a:gd name="T18" fmla="*/ 4 w 210"/>
                <a:gd name="T19" fmla="*/ 3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0" h="158">
                  <a:moveTo>
                    <a:pt x="0" y="0"/>
                  </a:moveTo>
                  <a:lnTo>
                    <a:pt x="210" y="0"/>
                  </a:lnTo>
                  <a:lnTo>
                    <a:pt x="210" y="158"/>
                  </a:lnTo>
                  <a:lnTo>
                    <a:pt x="0" y="158"/>
                  </a:lnTo>
                  <a:lnTo>
                    <a:pt x="0" y="0"/>
                  </a:lnTo>
                  <a:close/>
                  <a:moveTo>
                    <a:pt x="4" y="3"/>
                  </a:moveTo>
                  <a:lnTo>
                    <a:pt x="210" y="3"/>
                  </a:lnTo>
                  <a:lnTo>
                    <a:pt x="210" y="158"/>
                  </a:lnTo>
                  <a:lnTo>
                    <a:pt x="4" y="158"/>
                  </a:lnTo>
                  <a:lnTo>
                    <a:pt x="4" y="3"/>
                  </a:lnTo>
                  <a:close/>
                </a:path>
              </a:pathLst>
            </a:custGeom>
            <a:solidFill>
              <a:srgbClr val="BABAB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62" name="Freeform 819"/>
            <p:cNvSpPr>
              <a:spLocks noEditPoints="1"/>
            </p:cNvSpPr>
            <p:nvPr/>
          </p:nvSpPr>
          <p:spPr bwMode="auto">
            <a:xfrm>
              <a:off x="4177" y="2165"/>
              <a:ext cx="206" cy="155"/>
            </a:xfrm>
            <a:custGeom>
              <a:avLst/>
              <a:gdLst>
                <a:gd name="T0" fmla="*/ 0 w 206"/>
                <a:gd name="T1" fmla="*/ 0 h 155"/>
                <a:gd name="T2" fmla="*/ 206 w 206"/>
                <a:gd name="T3" fmla="*/ 0 h 155"/>
                <a:gd name="T4" fmla="*/ 206 w 206"/>
                <a:gd name="T5" fmla="*/ 155 h 155"/>
                <a:gd name="T6" fmla="*/ 0 w 206"/>
                <a:gd name="T7" fmla="*/ 155 h 155"/>
                <a:gd name="T8" fmla="*/ 0 w 206"/>
                <a:gd name="T9" fmla="*/ 0 h 155"/>
                <a:gd name="T10" fmla="*/ 4 w 206"/>
                <a:gd name="T11" fmla="*/ 3 h 155"/>
                <a:gd name="T12" fmla="*/ 206 w 206"/>
                <a:gd name="T13" fmla="*/ 3 h 155"/>
                <a:gd name="T14" fmla="*/ 206 w 206"/>
                <a:gd name="T15" fmla="*/ 155 h 155"/>
                <a:gd name="T16" fmla="*/ 4 w 206"/>
                <a:gd name="T17" fmla="*/ 155 h 155"/>
                <a:gd name="T18" fmla="*/ 4 w 206"/>
                <a:gd name="T19" fmla="*/ 3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6" h="155">
                  <a:moveTo>
                    <a:pt x="0" y="0"/>
                  </a:moveTo>
                  <a:lnTo>
                    <a:pt x="206" y="0"/>
                  </a:lnTo>
                  <a:lnTo>
                    <a:pt x="206" y="155"/>
                  </a:lnTo>
                  <a:lnTo>
                    <a:pt x="0" y="155"/>
                  </a:lnTo>
                  <a:lnTo>
                    <a:pt x="0" y="0"/>
                  </a:lnTo>
                  <a:close/>
                  <a:moveTo>
                    <a:pt x="4" y="3"/>
                  </a:moveTo>
                  <a:lnTo>
                    <a:pt x="206" y="3"/>
                  </a:lnTo>
                  <a:lnTo>
                    <a:pt x="206" y="155"/>
                  </a:lnTo>
                  <a:lnTo>
                    <a:pt x="4" y="155"/>
                  </a:lnTo>
                  <a:lnTo>
                    <a:pt x="4" y="3"/>
                  </a:lnTo>
                  <a:close/>
                </a:path>
              </a:pathLst>
            </a:custGeom>
            <a:solidFill>
              <a:srgbClr val="BCBCB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63" name="Freeform 820"/>
            <p:cNvSpPr>
              <a:spLocks noEditPoints="1"/>
            </p:cNvSpPr>
            <p:nvPr/>
          </p:nvSpPr>
          <p:spPr bwMode="auto">
            <a:xfrm>
              <a:off x="4181" y="2168"/>
              <a:ext cx="202" cy="152"/>
            </a:xfrm>
            <a:custGeom>
              <a:avLst/>
              <a:gdLst>
                <a:gd name="T0" fmla="*/ 0 w 202"/>
                <a:gd name="T1" fmla="*/ 0 h 152"/>
                <a:gd name="T2" fmla="*/ 202 w 202"/>
                <a:gd name="T3" fmla="*/ 0 h 152"/>
                <a:gd name="T4" fmla="*/ 202 w 202"/>
                <a:gd name="T5" fmla="*/ 152 h 152"/>
                <a:gd name="T6" fmla="*/ 0 w 202"/>
                <a:gd name="T7" fmla="*/ 152 h 152"/>
                <a:gd name="T8" fmla="*/ 0 w 202"/>
                <a:gd name="T9" fmla="*/ 0 h 152"/>
                <a:gd name="T10" fmla="*/ 5 w 202"/>
                <a:gd name="T11" fmla="*/ 3 h 152"/>
                <a:gd name="T12" fmla="*/ 202 w 202"/>
                <a:gd name="T13" fmla="*/ 3 h 152"/>
                <a:gd name="T14" fmla="*/ 202 w 202"/>
                <a:gd name="T15" fmla="*/ 152 h 152"/>
                <a:gd name="T16" fmla="*/ 5 w 202"/>
                <a:gd name="T17" fmla="*/ 152 h 152"/>
                <a:gd name="T18" fmla="*/ 5 w 202"/>
                <a:gd name="T19" fmla="*/ 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2" h="152">
                  <a:moveTo>
                    <a:pt x="0" y="0"/>
                  </a:moveTo>
                  <a:lnTo>
                    <a:pt x="202" y="0"/>
                  </a:lnTo>
                  <a:lnTo>
                    <a:pt x="202" y="152"/>
                  </a:lnTo>
                  <a:lnTo>
                    <a:pt x="0" y="152"/>
                  </a:lnTo>
                  <a:lnTo>
                    <a:pt x="0" y="0"/>
                  </a:lnTo>
                  <a:close/>
                  <a:moveTo>
                    <a:pt x="5" y="3"/>
                  </a:moveTo>
                  <a:lnTo>
                    <a:pt x="202" y="3"/>
                  </a:lnTo>
                  <a:lnTo>
                    <a:pt x="202" y="152"/>
                  </a:lnTo>
                  <a:lnTo>
                    <a:pt x="5" y="152"/>
                  </a:lnTo>
                  <a:lnTo>
                    <a:pt x="5" y="3"/>
                  </a:lnTo>
                  <a:close/>
                </a:path>
              </a:pathLst>
            </a:custGeom>
            <a:solidFill>
              <a:srgbClr val="BEBEB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64" name="Freeform 821"/>
            <p:cNvSpPr>
              <a:spLocks noEditPoints="1"/>
            </p:cNvSpPr>
            <p:nvPr/>
          </p:nvSpPr>
          <p:spPr bwMode="auto">
            <a:xfrm>
              <a:off x="4186" y="2171"/>
              <a:ext cx="197" cy="149"/>
            </a:xfrm>
            <a:custGeom>
              <a:avLst/>
              <a:gdLst>
                <a:gd name="T0" fmla="*/ 0 w 197"/>
                <a:gd name="T1" fmla="*/ 0 h 149"/>
                <a:gd name="T2" fmla="*/ 197 w 197"/>
                <a:gd name="T3" fmla="*/ 0 h 149"/>
                <a:gd name="T4" fmla="*/ 197 w 197"/>
                <a:gd name="T5" fmla="*/ 149 h 149"/>
                <a:gd name="T6" fmla="*/ 0 w 197"/>
                <a:gd name="T7" fmla="*/ 149 h 149"/>
                <a:gd name="T8" fmla="*/ 0 w 197"/>
                <a:gd name="T9" fmla="*/ 0 h 149"/>
                <a:gd name="T10" fmla="*/ 4 w 197"/>
                <a:gd name="T11" fmla="*/ 3 h 149"/>
                <a:gd name="T12" fmla="*/ 197 w 197"/>
                <a:gd name="T13" fmla="*/ 3 h 149"/>
                <a:gd name="T14" fmla="*/ 197 w 197"/>
                <a:gd name="T15" fmla="*/ 149 h 149"/>
                <a:gd name="T16" fmla="*/ 4 w 197"/>
                <a:gd name="T17" fmla="*/ 149 h 149"/>
                <a:gd name="T18" fmla="*/ 4 w 197"/>
                <a:gd name="T19" fmla="*/ 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7" h="149">
                  <a:moveTo>
                    <a:pt x="0" y="0"/>
                  </a:moveTo>
                  <a:lnTo>
                    <a:pt x="197" y="0"/>
                  </a:lnTo>
                  <a:lnTo>
                    <a:pt x="197" y="149"/>
                  </a:lnTo>
                  <a:lnTo>
                    <a:pt x="0" y="149"/>
                  </a:lnTo>
                  <a:lnTo>
                    <a:pt x="0" y="0"/>
                  </a:lnTo>
                  <a:close/>
                  <a:moveTo>
                    <a:pt x="4" y="3"/>
                  </a:moveTo>
                  <a:lnTo>
                    <a:pt x="197" y="3"/>
                  </a:lnTo>
                  <a:lnTo>
                    <a:pt x="197" y="149"/>
                  </a:lnTo>
                  <a:lnTo>
                    <a:pt x="4" y="149"/>
                  </a:lnTo>
                  <a:lnTo>
                    <a:pt x="4" y="3"/>
                  </a:lnTo>
                  <a:close/>
                </a:path>
              </a:pathLst>
            </a:custGeom>
            <a:solidFill>
              <a:srgbClr val="BFBFB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65" name="Freeform 822"/>
            <p:cNvSpPr>
              <a:spLocks noEditPoints="1"/>
            </p:cNvSpPr>
            <p:nvPr/>
          </p:nvSpPr>
          <p:spPr bwMode="auto">
            <a:xfrm>
              <a:off x="4190" y="2174"/>
              <a:ext cx="193" cy="146"/>
            </a:xfrm>
            <a:custGeom>
              <a:avLst/>
              <a:gdLst>
                <a:gd name="T0" fmla="*/ 0 w 193"/>
                <a:gd name="T1" fmla="*/ 0 h 146"/>
                <a:gd name="T2" fmla="*/ 193 w 193"/>
                <a:gd name="T3" fmla="*/ 0 h 146"/>
                <a:gd name="T4" fmla="*/ 193 w 193"/>
                <a:gd name="T5" fmla="*/ 146 h 146"/>
                <a:gd name="T6" fmla="*/ 0 w 193"/>
                <a:gd name="T7" fmla="*/ 146 h 146"/>
                <a:gd name="T8" fmla="*/ 0 w 193"/>
                <a:gd name="T9" fmla="*/ 0 h 146"/>
                <a:gd name="T10" fmla="*/ 4 w 193"/>
                <a:gd name="T11" fmla="*/ 4 h 146"/>
                <a:gd name="T12" fmla="*/ 193 w 193"/>
                <a:gd name="T13" fmla="*/ 4 h 146"/>
                <a:gd name="T14" fmla="*/ 193 w 193"/>
                <a:gd name="T15" fmla="*/ 146 h 146"/>
                <a:gd name="T16" fmla="*/ 4 w 193"/>
                <a:gd name="T17" fmla="*/ 146 h 146"/>
                <a:gd name="T18" fmla="*/ 4 w 193"/>
                <a:gd name="T19" fmla="*/ 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3" h="146">
                  <a:moveTo>
                    <a:pt x="0" y="0"/>
                  </a:moveTo>
                  <a:lnTo>
                    <a:pt x="193" y="0"/>
                  </a:lnTo>
                  <a:lnTo>
                    <a:pt x="193" y="146"/>
                  </a:lnTo>
                  <a:lnTo>
                    <a:pt x="0" y="146"/>
                  </a:lnTo>
                  <a:lnTo>
                    <a:pt x="0" y="0"/>
                  </a:lnTo>
                  <a:close/>
                  <a:moveTo>
                    <a:pt x="4" y="4"/>
                  </a:moveTo>
                  <a:lnTo>
                    <a:pt x="193" y="4"/>
                  </a:lnTo>
                  <a:lnTo>
                    <a:pt x="193" y="146"/>
                  </a:lnTo>
                  <a:lnTo>
                    <a:pt x="4" y="146"/>
                  </a:lnTo>
                  <a:lnTo>
                    <a:pt x="4" y="4"/>
                  </a:lnTo>
                  <a:close/>
                </a:path>
              </a:pathLst>
            </a:custGeom>
            <a:solidFill>
              <a:srgbClr val="C1C1C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66" name="Freeform 823"/>
            <p:cNvSpPr>
              <a:spLocks noEditPoints="1"/>
            </p:cNvSpPr>
            <p:nvPr/>
          </p:nvSpPr>
          <p:spPr bwMode="auto">
            <a:xfrm>
              <a:off x="4194" y="2178"/>
              <a:ext cx="189" cy="142"/>
            </a:xfrm>
            <a:custGeom>
              <a:avLst/>
              <a:gdLst>
                <a:gd name="T0" fmla="*/ 0 w 189"/>
                <a:gd name="T1" fmla="*/ 0 h 142"/>
                <a:gd name="T2" fmla="*/ 189 w 189"/>
                <a:gd name="T3" fmla="*/ 0 h 142"/>
                <a:gd name="T4" fmla="*/ 189 w 189"/>
                <a:gd name="T5" fmla="*/ 142 h 142"/>
                <a:gd name="T6" fmla="*/ 0 w 189"/>
                <a:gd name="T7" fmla="*/ 142 h 142"/>
                <a:gd name="T8" fmla="*/ 0 w 189"/>
                <a:gd name="T9" fmla="*/ 0 h 142"/>
                <a:gd name="T10" fmla="*/ 4 w 189"/>
                <a:gd name="T11" fmla="*/ 3 h 142"/>
                <a:gd name="T12" fmla="*/ 189 w 189"/>
                <a:gd name="T13" fmla="*/ 3 h 142"/>
                <a:gd name="T14" fmla="*/ 189 w 189"/>
                <a:gd name="T15" fmla="*/ 142 h 142"/>
                <a:gd name="T16" fmla="*/ 4 w 189"/>
                <a:gd name="T17" fmla="*/ 142 h 142"/>
                <a:gd name="T18" fmla="*/ 4 w 189"/>
                <a:gd name="T19" fmla="*/ 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9" h="142">
                  <a:moveTo>
                    <a:pt x="0" y="0"/>
                  </a:moveTo>
                  <a:lnTo>
                    <a:pt x="189" y="0"/>
                  </a:lnTo>
                  <a:lnTo>
                    <a:pt x="189" y="142"/>
                  </a:lnTo>
                  <a:lnTo>
                    <a:pt x="0" y="142"/>
                  </a:lnTo>
                  <a:lnTo>
                    <a:pt x="0" y="0"/>
                  </a:lnTo>
                  <a:close/>
                  <a:moveTo>
                    <a:pt x="4" y="3"/>
                  </a:moveTo>
                  <a:lnTo>
                    <a:pt x="189" y="3"/>
                  </a:lnTo>
                  <a:lnTo>
                    <a:pt x="189" y="142"/>
                  </a:lnTo>
                  <a:lnTo>
                    <a:pt x="4" y="142"/>
                  </a:lnTo>
                  <a:lnTo>
                    <a:pt x="4" y="3"/>
                  </a:lnTo>
                  <a:close/>
                </a:path>
              </a:pathLst>
            </a:custGeom>
            <a:solidFill>
              <a:srgbClr val="C3C3C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67" name="Freeform 824"/>
            <p:cNvSpPr>
              <a:spLocks noEditPoints="1"/>
            </p:cNvSpPr>
            <p:nvPr/>
          </p:nvSpPr>
          <p:spPr bwMode="auto">
            <a:xfrm>
              <a:off x="4185" y="2164"/>
              <a:ext cx="185" cy="139"/>
            </a:xfrm>
            <a:custGeom>
              <a:avLst/>
              <a:gdLst>
                <a:gd name="T0" fmla="*/ 0 w 185"/>
                <a:gd name="T1" fmla="*/ 0 h 139"/>
                <a:gd name="T2" fmla="*/ 185 w 185"/>
                <a:gd name="T3" fmla="*/ 0 h 139"/>
                <a:gd name="T4" fmla="*/ 185 w 185"/>
                <a:gd name="T5" fmla="*/ 139 h 139"/>
                <a:gd name="T6" fmla="*/ 0 w 185"/>
                <a:gd name="T7" fmla="*/ 139 h 139"/>
                <a:gd name="T8" fmla="*/ 0 w 185"/>
                <a:gd name="T9" fmla="*/ 0 h 139"/>
                <a:gd name="T10" fmla="*/ 4 w 185"/>
                <a:gd name="T11" fmla="*/ 3 h 139"/>
                <a:gd name="T12" fmla="*/ 185 w 185"/>
                <a:gd name="T13" fmla="*/ 3 h 139"/>
                <a:gd name="T14" fmla="*/ 185 w 185"/>
                <a:gd name="T15" fmla="*/ 139 h 139"/>
                <a:gd name="T16" fmla="*/ 4 w 185"/>
                <a:gd name="T17" fmla="*/ 139 h 139"/>
                <a:gd name="T18" fmla="*/ 4 w 185"/>
                <a:gd name="T19"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5" h="139">
                  <a:moveTo>
                    <a:pt x="0" y="0"/>
                  </a:moveTo>
                  <a:lnTo>
                    <a:pt x="185" y="0"/>
                  </a:lnTo>
                  <a:lnTo>
                    <a:pt x="185" y="139"/>
                  </a:lnTo>
                  <a:lnTo>
                    <a:pt x="0" y="139"/>
                  </a:lnTo>
                  <a:lnTo>
                    <a:pt x="0" y="0"/>
                  </a:lnTo>
                  <a:close/>
                  <a:moveTo>
                    <a:pt x="4" y="3"/>
                  </a:moveTo>
                  <a:lnTo>
                    <a:pt x="185" y="3"/>
                  </a:lnTo>
                  <a:lnTo>
                    <a:pt x="185" y="139"/>
                  </a:lnTo>
                  <a:lnTo>
                    <a:pt x="4" y="139"/>
                  </a:lnTo>
                  <a:lnTo>
                    <a:pt x="4" y="3"/>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68" name="Freeform 825"/>
            <p:cNvSpPr>
              <a:spLocks noEditPoints="1"/>
            </p:cNvSpPr>
            <p:nvPr/>
          </p:nvSpPr>
          <p:spPr bwMode="auto">
            <a:xfrm>
              <a:off x="4189" y="2167"/>
              <a:ext cx="181" cy="136"/>
            </a:xfrm>
            <a:custGeom>
              <a:avLst/>
              <a:gdLst>
                <a:gd name="T0" fmla="*/ 0 w 181"/>
                <a:gd name="T1" fmla="*/ 0 h 136"/>
                <a:gd name="T2" fmla="*/ 181 w 181"/>
                <a:gd name="T3" fmla="*/ 0 h 136"/>
                <a:gd name="T4" fmla="*/ 181 w 181"/>
                <a:gd name="T5" fmla="*/ 136 h 136"/>
                <a:gd name="T6" fmla="*/ 0 w 181"/>
                <a:gd name="T7" fmla="*/ 136 h 136"/>
                <a:gd name="T8" fmla="*/ 0 w 181"/>
                <a:gd name="T9" fmla="*/ 0 h 136"/>
                <a:gd name="T10" fmla="*/ 4 w 181"/>
                <a:gd name="T11" fmla="*/ 3 h 136"/>
                <a:gd name="T12" fmla="*/ 181 w 181"/>
                <a:gd name="T13" fmla="*/ 3 h 136"/>
                <a:gd name="T14" fmla="*/ 181 w 181"/>
                <a:gd name="T15" fmla="*/ 136 h 136"/>
                <a:gd name="T16" fmla="*/ 4 w 181"/>
                <a:gd name="T17" fmla="*/ 136 h 136"/>
                <a:gd name="T18" fmla="*/ 4 w 181"/>
                <a:gd name="T19" fmla="*/ 3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36">
                  <a:moveTo>
                    <a:pt x="0" y="0"/>
                  </a:moveTo>
                  <a:lnTo>
                    <a:pt x="181" y="0"/>
                  </a:lnTo>
                  <a:lnTo>
                    <a:pt x="181" y="136"/>
                  </a:lnTo>
                  <a:lnTo>
                    <a:pt x="0" y="136"/>
                  </a:lnTo>
                  <a:lnTo>
                    <a:pt x="0" y="0"/>
                  </a:lnTo>
                  <a:close/>
                  <a:moveTo>
                    <a:pt x="4" y="3"/>
                  </a:moveTo>
                  <a:lnTo>
                    <a:pt x="181" y="3"/>
                  </a:lnTo>
                  <a:lnTo>
                    <a:pt x="181" y="136"/>
                  </a:lnTo>
                  <a:lnTo>
                    <a:pt x="4" y="136"/>
                  </a:lnTo>
                  <a:lnTo>
                    <a:pt x="4" y="3"/>
                  </a:lnTo>
                  <a:close/>
                </a:path>
              </a:pathLst>
            </a:custGeom>
            <a:solidFill>
              <a:srgbClr val="C7C7C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69" name="Freeform 826"/>
            <p:cNvSpPr>
              <a:spLocks noEditPoints="1"/>
            </p:cNvSpPr>
            <p:nvPr/>
          </p:nvSpPr>
          <p:spPr bwMode="auto">
            <a:xfrm>
              <a:off x="4193" y="2170"/>
              <a:ext cx="177" cy="133"/>
            </a:xfrm>
            <a:custGeom>
              <a:avLst/>
              <a:gdLst>
                <a:gd name="T0" fmla="*/ 0 w 177"/>
                <a:gd name="T1" fmla="*/ 0 h 133"/>
                <a:gd name="T2" fmla="*/ 177 w 177"/>
                <a:gd name="T3" fmla="*/ 0 h 133"/>
                <a:gd name="T4" fmla="*/ 177 w 177"/>
                <a:gd name="T5" fmla="*/ 133 h 133"/>
                <a:gd name="T6" fmla="*/ 0 w 177"/>
                <a:gd name="T7" fmla="*/ 133 h 133"/>
                <a:gd name="T8" fmla="*/ 0 w 177"/>
                <a:gd name="T9" fmla="*/ 0 h 133"/>
                <a:gd name="T10" fmla="*/ 5 w 177"/>
                <a:gd name="T11" fmla="*/ 3 h 133"/>
                <a:gd name="T12" fmla="*/ 177 w 177"/>
                <a:gd name="T13" fmla="*/ 3 h 133"/>
                <a:gd name="T14" fmla="*/ 177 w 177"/>
                <a:gd name="T15" fmla="*/ 133 h 133"/>
                <a:gd name="T16" fmla="*/ 5 w 177"/>
                <a:gd name="T17" fmla="*/ 133 h 133"/>
                <a:gd name="T18" fmla="*/ 5 w 177"/>
                <a:gd name="T19" fmla="*/ 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7" h="133">
                  <a:moveTo>
                    <a:pt x="0" y="0"/>
                  </a:moveTo>
                  <a:lnTo>
                    <a:pt x="177" y="0"/>
                  </a:lnTo>
                  <a:lnTo>
                    <a:pt x="177" y="133"/>
                  </a:lnTo>
                  <a:lnTo>
                    <a:pt x="0" y="133"/>
                  </a:lnTo>
                  <a:lnTo>
                    <a:pt x="0" y="0"/>
                  </a:lnTo>
                  <a:close/>
                  <a:moveTo>
                    <a:pt x="5" y="3"/>
                  </a:moveTo>
                  <a:lnTo>
                    <a:pt x="177" y="3"/>
                  </a:lnTo>
                  <a:lnTo>
                    <a:pt x="177" y="133"/>
                  </a:lnTo>
                  <a:lnTo>
                    <a:pt x="5" y="133"/>
                  </a:lnTo>
                  <a:lnTo>
                    <a:pt x="5" y="3"/>
                  </a:lnTo>
                  <a:close/>
                </a:path>
              </a:pathLst>
            </a:custGeom>
            <a:solidFill>
              <a:srgbClr val="C8C8C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70" name="Freeform 827"/>
            <p:cNvSpPr>
              <a:spLocks noEditPoints="1"/>
            </p:cNvSpPr>
            <p:nvPr/>
          </p:nvSpPr>
          <p:spPr bwMode="auto">
            <a:xfrm>
              <a:off x="4198" y="2173"/>
              <a:ext cx="172" cy="130"/>
            </a:xfrm>
            <a:custGeom>
              <a:avLst/>
              <a:gdLst>
                <a:gd name="T0" fmla="*/ 0 w 172"/>
                <a:gd name="T1" fmla="*/ 0 h 130"/>
                <a:gd name="T2" fmla="*/ 172 w 172"/>
                <a:gd name="T3" fmla="*/ 0 h 130"/>
                <a:gd name="T4" fmla="*/ 172 w 172"/>
                <a:gd name="T5" fmla="*/ 130 h 130"/>
                <a:gd name="T6" fmla="*/ 0 w 172"/>
                <a:gd name="T7" fmla="*/ 130 h 130"/>
                <a:gd name="T8" fmla="*/ 0 w 172"/>
                <a:gd name="T9" fmla="*/ 0 h 130"/>
                <a:gd name="T10" fmla="*/ 4 w 172"/>
                <a:gd name="T11" fmla="*/ 4 h 130"/>
                <a:gd name="T12" fmla="*/ 172 w 172"/>
                <a:gd name="T13" fmla="*/ 4 h 130"/>
                <a:gd name="T14" fmla="*/ 172 w 172"/>
                <a:gd name="T15" fmla="*/ 130 h 130"/>
                <a:gd name="T16" fmla="*/ 4 w 172"/>
                <a:gd name="T17" fmla="*/ 130 h 130"/>
                <a:gd name="T18" fmla="*/ 4 w 172"/>
                <a:gd name="T19" fmla="*/ 4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30">
                  <a:moveTo>
                    <a:pt x="0" y="0"/>
                  </a:moveTo>
                  <a:lnTo>
                    <a:pt x="172" y="0"/>
                  </a:lnTo>
                  <a:lnTo>
                    <a:pt x="172" y="130"/>
                  </a:lnTo>
                  <a:lnTo>
                    <a:pt x="0" y="130"/>
                  </a:lnTo>
                  <a:lnTo>
                    <a:pt x="0" y="0"/>
                  </a:lnTo>
                  <a:close/>
                  <a:moveTo>
                    <a:pt x="4" y="4"/>
                  </a:moveTo>
                  <a:lnTo>
                    <a:pt x="172" y="4"/>
                  </a:lnTo>
                  <a:lnTo>
                    <a:pt x="172" y="130"/>
                  </a:lnTo>
                  <a:lnTo>
                    <a:pt x="4" y="130"/>
                  </a:lnTo>
                  <a:lnTo>
                    <a:pt x="4" y="4"/>
                  </a:lnTo>
                  <a:close/>
                </a:path>
              </a:pathLst>
            </a:custGeom>
            <a:solidFill>
              <a:srgbClr val="CACAC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71" name="Freeform 828"/>
            <p:cNvSpPr>
              <a:spLocks noEditPoints="1"/>
            </p:cNvSpPr>
            <p:nvPr/>
          </p:nvSpPr>
          <p:spPr bwMode="auto">
            <a:xfrm>
              <a:off x="4202" y="2177"/>
              <a:ext cx="168" cy="126"/>
            </a:xfrm>
            <a:custGeom>
              <a:avLst/>
              <a:gdLst>
                <a:gd name="T0" fmla="*/ 0 w 168"/>
                <a:gd name="T1" fmla="*/ 0 h 126"/>
                <a:gd name="T2" fmla="*/ 168 w 168"/>
                <a:gd name="T3" fmla="*/ 0 h 126"/>
                <a:gd name="T4" fmla="*/ 168 w 168"/>
                <a:gd name="T5" fmla="*/ 126 h 126"/>
                <a:gd name="T6" fmla="*/ 0 w 168"/>
                <a:gd name="T7" fmla="*/ 126 h 126"/>
                <a:gd name="T8" fmla="*/ 0 w 168"/>
                <a:gd name="T9" fmla="*/ 0 h 126"/>
                <a:gd name="T10" fmla="*/ 4 w 168"/>
                <a:gd name="T11" fmla="*/ 3 h 126"/>
                <a:gd name="T12" fmla="*/ 168 w 168"/>
                <a:gd name="T13" fmla="*/ 3 h 126"/>
                <a:gd name="T14" fmla="*/ 168 w 168"/>
                <a:gd name="T15" fmla="*/ 126 h 126"/>
                <a:gd name="T16" fmla="*/ 4 w 168"/>
                <a:gd name="T17" fmla="*/ 126 h 126"/>
                <a:gd name="T18" fmla="*/ 4 w 168"/>
                <a:gd name="T19" fmla="*/ 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8" h="126">
                  <a:moveTo>
                    <a:pt x="0" y="0"/>
                  </a:moveTo>
                  <a:lnTo>
                    <a:pt x="168" y="0"/>
                  </a:lnTo>
                  <a:lnTo>
                    <a:pt x="168" y="126"/>
                  </a:lnTo>
                  <a:lnTo>
                    <a:pt x="0" y="126"/>
                  </a:lnTo>
                  <a:lnTo>
                    <a:pt x="0" y="0"/>
                  </a:lnTo>
                  <a:close/>
                  <a:moveTo>
                    <a:pt x="4" y="3"/>
                  </a:moveTo>
                  <a:lnTo>
                    <a:pt x="168" y="3"/>
                  </a:lnTo>
                  <a:lnTo>
                    <a:pt x="168" y="126"/>
                  </a:lnTo>
                  <a:lnTo>
                    <a:pt x="4" y="126"/>
                  </a:lnTo>
                  <a:lnTo>
                    <a:pt x="4" y="3"/>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72" name="Freeform 829"/>
            <p:cNvSpPr>
              <a:spLocks noEditPoints="1"/>
            </p:cNvSpPr>
            <p:nvPr/>
          </p:nvSpPr>
          <p:spPr bwMode="auto">
            <a:xfrm>
              <a:off x="4206" y="2180"/>
              <a:ext cx="164" cy="123"/>
            </a:xfrm>
            <a:custGeom>
              <a:avLst/>
              <a:gdLst>
                <a:gd name="T0" fmla="*/ 0 w 164"/>
                <a:gd name="T1" fmla="*/ 0 h 123"/>
                <a:gd name="T2" fmla="*/ 164 w 164"/>
                <a:gd name="T3" fmla="*/ 0 h 123"/>
                <a:gd name="T4" fmla="*/ 164 w 164"/>
                <a:gd name="T5" fmla="*/ 123 h 123"/>
                <a:gd name="T6" fmla="*/ 0 w 164"/>
                <a:gd name="T7" fmla="*/ 123 h 123"/>
                <a:gd name="T8" fmla="*/ 0 w 164"/>
                <a:gd name="T9" fmla="*/ 0 h 123"/>
                <a:gd name="T10" fmla="*/ 4 w 164"/>
                <a:gd name="T11" fmla="*/ 3 h 123"/>
                <a:gd name="T12" fmla="*/ 164 w 164"/>
                <a:gd name="T13" fmla="*/ 3 h 123"/>
                <a:gd name="T14" fmla="*/ 164 w 164"/>
                <a:gd name="T15" fmla="*/ 123 h 123"/>
                <a:gd name="T16" fmla="*/ 4 w 164"/>
                <a:gd name="T17" fmla="*/ 123 h 123"/>
                <a:gd name="T18" fmla="*/ 4 w 164"/>
                <a:gd name="T19" fmla="*/ 3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23">
                  <a:moveTo>
                    <a:pt x="0" y="0"/>
                  </a:moveTo>
                  <a:lnTo>
                    <a:pt x="164" y="0"/>
                  </a:lnTo>
                  <a:lnTo>
                    <a:pt x="164" y="123"/>
                  </a:lnTo>
                  <a:lnTo>
                    <a:pt x="0" y="123"/>
                  </a:lnTo>
                  <a:lnTo>
                    <a:pt x="0" y="0"/>
                  </a:lnTo>
                  <a:close/>
                  <a:moveTo>
                    <a:pt x="4" y="3"/>
                  </a:moveTo>
                  <a:lnTo>
                    <a:pt x="164" y="3"/>
                  </a:lnTo>
                  <a:lnTo>
                    <a:pt x="164" y="123"/>
                  </a:lnTo>
                  <a:lnTo>
                    <a:pt x="4" y="123"/>
                  </a:lnTo>
                  <a:lnTo>
                    <a:pt x="4" y="3"/>
                  </a:lnTo>
                  <a:close/>
                </a:path>
              </a:pathLst>
            </a:custGeom>
            <a:solidFill>
              <a:srgbClr val="CDCDC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73" name="Freeform 830"/>
            <p:cNvSpPr>
              <a:spLocks noEditPoints="1"/>
            </p:cNvSpPr>
            <p:nvPr/>
          </p:nvSpPr>
          <p:spPr bwMode="auto">
            <a:xfrm>
              <a:off x="4210" y="2183"/>
              <a:ext cx="160" cy="120"/>
            </a:xfrm>
            <a:custGeom>
              <a:avLst/>
              <a:gdLst>
                <a:gd name="T0" fmla="*/ 0 w 160"/>
                <a:gd name="T1" fmla="*/ 0 h 120"/>
                <a:gd name="T2" fmla="*/ 160 w 160"/>
                <a:gd name="T3" fmla="*/ 0 h 120"/>
                <a:gd name="T4" fmla="*/ 160 w 160"/>
                <a:gd name="T5" fmla="*/ 120 h 120"/>
                <a:gd name="T6" fmla="*/ 0 w 160"/>
                <a:gd name="T7" fmla="*/ 120 h 120"/>
                <a:gd name="T8" fmla="*/ 0 w 160"/>
                <a:gd name="T9" fmla="*/ 0 h 120"/>
                <a:gd name="T10" fmla="*/ 5 w 160"/>
                <a:gd name="T11" fmla="*/ 3 h 120"/>
                <a:gd name="T12" fmla="*/ 160 w 160"/>
                <a:gd name="T13" fmla="*/ 3 h 120"/>
                <a:gd name="T14" fmla="*/ 160 w 160"/>
                <a:gd name="T15" fmla="*/ 120 h 120"/>
                <a:gd name="T16" fmla="*/ 5 w 160"/>
                <a:gd name="T17" fmla="*/ 120 h 120"/>
                <a:gd name="T18" fmla="*/ 5 w 160"/>
                <a:gd name="T19" fmla="*/ 3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0" h="120">
                  <a:moveTo>
                    <a:pt x="0" y="0"/>
                  </a:moveTo>
                  <a:lnTo>
                    <a:pt x="160" y="0"/>
                  </a:lnTo>
                  <a:lnTo>
                    <a:pt x="160" y="120"/>
                  </a:lnTo>
                  <a:lnTo>
                    <a:pt x="0" y="120"/>
                  </a:lnTo>
                  <a:lnTo>
                    <a:pt x="0" y="0"/>
                  </a:lnTo>
                  <a:close/>
                  <a:moveTo>
                    <a:pt x="5" y="3"/>
                  </a:moveTo>
                  <a:lnTo>
                    <a:pt x="160" y="3"/>
                  </a:lnTo>
                  <a:lnTo>
                    <a:pt x="160" y="120"/>
                  </a:lnTo>
                  <a:lnTo>
                    <a:pt x="5" y="120"/>
                  </a:lnTo>
                  <a:lnTo>
                    <a:pt x="5" y="3"/>
                  </a:lnTo>
                  <a:close/>
                </a:path>
              </a:pathLst>
            </a:custGeom>
            <a:solidFill>
              <a:srgbClr val="CFCFC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74" name="Freeform 831"/>
            <p:cNvSpPr>
              <a:spLocks noEditPoints="1"/>
            </p:cNvSpPr>
            <p:nvPr/>
          </p:nvSpPr>
          <p:spPr bwMode="auto">
            <a:xfrm>
              <a:off x="4215" y="2186"/>
              <a:ext cx="155" cy="117"/>
            </a:xfrm>
            <a:custGeom>
              <a:avLst/>
              <a:gdLst>
                <a:gd name="T0" fmla="*/ 0 w 155"/>
                <a:gd name="T1" fmla="*/ 0 h 117"/>
                <a:gd name="T2" fmla="*/ 155 w 155"/>
                <a:gd name="T3" fmla="*/ 0 h 117"/>
                <a:gd name="T4" fmla="*/ 155 w 155"/>
                <a:gd name="T5" fmla="*/ 117 h 117"/>
                <a:gd name="T6" fmla="*/ 0 w 155"/>
                <a:gd name="T7" fmla="*/ 117 h 117"/>
                <a:gd name="T8" fmla="*/ 0 w 155"/>
                <a:gd name="T9" fmla="*/ 0 h 117"/>
                <a:gd name="T10" fmla="*/ 4 w 155"/>
                <a:gd name="T11" fmla="*/ 3 h 117"/>
                <a:gd name="T12" fmla="*/ 155 w 155"/>
                <a:gd name="T13" fmla="*/ 3 h 117"/>
                <a:gd name="T14" fmla="*/ 155 w 155"/>
                <a:gd name="T15" fmla="*/ 117 h 117"/>
                <a:gd name="T16" fmla="*/ 4 w 155"/>
                <a:gd name="T17" fmla="*/ 117 h 117"/>
                <a:gd name="T18" fmla="*/ 4 w 155"/>
                <a:gd name="T19" fmla="*/ 3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5" h="117">
                  <a:moveTo>
                    <a:pt x="0" y="0"/>
                  </a:moveTo>
                  <a:lnTo>
                    <a:pt x="155" y="0"/>
                  </a:lnTo>
                  <a:lnTo>
                    <a:pt x="155" y="117"/>
                  </a:lnTo>
                  <a:lnTo>
                    <a:pt x="0" y="117"/>
                  </a:lnTo>
                  <a:lnTo>
                    <a:pt x="0" y="0"/>
                  </a:lnTo>
                  <a:close/>
                  <a:moveTo>
                    <a:pt x="4" y="3"/>
                  </a:moveTo>
                  <a:lnTo>
                    <a:pt x="155" y="3"/>
                  </a:lnTo>
                  <a:lnTo>
                    <a:pt x="155" y="117"/>
                  </a:lnTo>
                  <a:lnTo>
                    <a:pt x="4" y="117"/>
                  </a:lnTo>
                  <a:lnTo>
                    <a:pt x="4" y="3"/>
                  </a:lnTo>
                  <a:close/>
                </a:path>
              </a:pathLst>
            </a:custGeom>
            <a:solidFill>
              <a:srgbClr val="D0D0D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75" name="Freeform 832"/>
            <p:cNvSpPr>
              <a:spLocks noEditPoints="1"/>
            </p:cNvSpPr>
            <p:nvPr/>
          </p:nvSpPr>
          <p:spPr bwMode="auto">
            <a:xfrm>
              <a:off x="4219" y="2189"/>
              <a:ext cx="151" cy="114"/>
            </a:xfrm>
            <a:custGeom>
              <a:avLst/>
              <a:gdLst>
                <a:gd name="T0" fmla="*/ 0 w 151"/>
                <a:gd name="T1" fmla="*/ 0 h 114"/>
                <a:gd name="T2" fmla="*/ 151 w 151"/>
                <a:gd name="T3" fmla="*/ 0 h 114"/>
                <a:gd name="T4" fmla="*/ 151 w 151"/>
                <a:gd name="T5" fmla="*/ 114 h 114"/>
                <a:gd name="T6" fmla="*/ 0 w 151"/>
                <a:gd name="T7" fmla="*/ 114 h 114"/>
                <a:gd name="T8" fmla="*/ 0 w 151"/>
                <a:gd name="T9" fmla="*/ 0 h 114"/>
                <a:gd name="T10" fmla="*/ 5 w 151"/>
                <a:gd name="T11" fmla="*/ 3 h 114"/>
                <a:gd name="T12" fmla="*/ 151 w 151"/>
                <a:gd name="T13" fmla="*/ 3 h 114"/>
                <a:gd name="T14" fmla="*/ 151 w 151"/>
                <a:gd name="T15" fmla="*/ 114 h 114"/>
                <a:gd name="T16" fmla="*/ 5 w 151"/>
                <a:gd name="T17" fmla="*/ 114 h 114"/>
                <a:gd name="T18" fmla="*/ 5 w 151"/>
                <a:gd name="T19" fmla="*/ 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1" h="114">
                  <a:moveTo>
                    <a:pt x="0" y="0"/>
                  </a:moveTo>
                  <a:lnTo>
                    <a:pt x="151" y="0"/>
                  </a:lnTo>
                  <a:lnTo>
                    <a:pt x="151" y="114"/>
                  </a:lnTo>
                  <a:lnTo>
                    <a:pt x="0" y="114"/>
                  </a:lnTo>
                  <a:lnTo>
                    <a:pt x="0" y="0"/>
                  </a:lnTo>
                  <a:close/>
                  <a:moveTo>
                    <a:pt x="5" y="3"/>
                  </a:moveTo>
                  <a:lnTo>
                    <a:pt x="151" y="3"/>
                  </a:lnTo>
                  <a:lnTo>
                    <a:pt x="151" y="114"/>
                  </a:lnTo>
                  <a:lnTo>
                    <a:pt x="5" y="114"/>
                  </a:lnTo>
                  <a:lnTo>
                    <a:pt x="5" y="3"/>
                  </a:lnTo>
                  <a:close/>
                </a:path>
              </a:pathLst>
            </a:custGeom>
            <a:solidFill>
              <a:srgbClr val="D1D1D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76" name="Freeform 833"/>
            <p:cNvSpPr>
              <a:spLocks noEditPoints="1"/>
            </p:cNvSpPr>
            <p:nvPr/>
          </p:nvSpPr>
          <p:spPr bwMode="auto">
            <a:xfrm>
              <a:off x="4224" y="2192"/>
              <a:ext cx="146" cy="111"/>
            </a:xfrm>
            <a:custGeom>
              <a:avLst/>
              <a:gdLst>
                <a:gd name="T0" fmla="*/ 0 w 146"/>
                <a:gd name="T1" fmla="*/ 0 h 111"/>
                <a:gd name="T2" fmla="*/ 146 w 146"/>
                <a:gd name="T3" fmla="*/ 0 h 111"/>
                <a:gd name="T4" fmla="*/ 146 w 146"/>
                <a:gd name="T5" fmla="*/ 111 h 111"/>
                <a:gd name="T6" fmla="*/ 0 w 146"/>
                <a:gd name="T7" fmla="*/ 111 h 111"/>
                <a:gd name="T8" fmla="*/ 0 w 146"/>
                <a:gd name="T9" fmla="*/ 0 h 111"/>
                <a:gd name="T10" fmla="*/ 4 w 146"/>
                <a:gd name="T11" fmla="*/ 4 h 111"/>
                <a:gd name="T12" fmla="*/ 146 w 146"/>
                <a:gd name="T13" fmla="*/ 4 h 111"/>
                <a:gd name="T14" fmla="*/ 146 w 146"/>
                <a:gd name="T15" fmla="*/ 111 h 111"/>
                <a:gd name="T16" fmla="*/ 4 w 146"/>
                <a:gd name="T17" fmla="*/ 111 h 111"/>
                <a:gd name="T18" fmla="*/ 4 w 146"/>
                <a:gd name="T19" fmla="*/ 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6" h="111">
                  <a:moveTo>
                    <a:pt x="0" y="0"/>
                  </a:moveTo>
                  <a:lnTo>
                    <a:pt x="146" y="0"/>
                  </a:lnTo>
                  <a:lnTo>
                    <a:pt x="146" y="111"/>
                  </a:lnTo>
                  <a:lnTo>
                    <a:pt x="0" y="111"/>
                  </a:lnTo>
                  <a:lnTo>
                    <a:pt x="0" y="0"/>
                  </a:lnTo>
                  <a:close/>
                  <a:moveTo>
                    <a:pt x="4" y="4"/>
                  </a:moveTo>
                  <a:lnTo>
                    <a:pt x="146" y="4"/>
                  </a:lnTo>
                  <a:lnTo>
                    <a:pt x="146" y="111"/>
                  </a:lnTo>
                  <a:lnTo>
                    <a:pt x="4" y="111"/>
                  </a:lnTo>
                  <a:lnTo>
                    <a:pt x="4" y="4"/>
                  </a:lnTo>
                  <a:close/>
                </a:path>
              </a:pathLst>
            </a:custGeom>
            <a:solidFill>
              <a:srgbClr val="D3D3D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77" name="Freeform 834"/>
            <p:cNvSpPr>
              <a:spLocks noEditPoints="1"/>
            </p:cNvSpPr>
            <p:nvPr/>
          </p:nvSpPr>
          <p:spPr bwMode="auto">
            <a:xfrm>
              <a:off x="4228" y="2196"/>
              <a:ext cx="142" cy="107"/>
            </a:xfrm>
            <a:custGeom>
              <a:avLst/>
              <a:gdLst>
                <a:gd name="T0" fmla="*/ 0 w 142"/>
                <a:gd name="T1" fmla="*/ 0 h 107"/>
                <a:gd name="T2" fmla="*/ 142 w 142"/>
                <a:gd name="T3" fmla="*/ 0 h 107"/>
                <a:gd name="T4" fmla="*/ 142 w 142"/>
                <a:gd name="T5" fmla="*/ 107 h 107"/>
                <a:gd name="T6" fmla="*/ 0 w 142"/>
                <a:gd name="T7" fmla="*/ 107 h 107"/>
                <a:gd name="T8" fmla="*/ 0 w 142"/>
                <a:gd name="T9" fmla="*/ 0 h 107"/>
                <a:gd name="T10" fmla="*/ 4 w 142"/>
                <a:gd name="T11" fmla="*/ 3 h 107"/>
                <a:gd name="T12" fmla="*/ 142 w 142"/>
                <a:gd name="T13" fmla="*/ 3 h 107"/>
                <a:gd name="T14" fmla="*/ 142 w 142"/>
                <a:gd name="T15" fmla="*/ 107 h 107"/>
                <a:gd name="T16" fmla="*/ 4 w 142"/>
                <a:gd name="T17" fmla="*/ 107 h 107"/>
                <a:gd name="T18" fmla="*/ 4 w 142"/>
                <a:gd name="T19" fmla="*/ 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107">
                  <a:moveTo>
                    <a:pt x="0" y="0"/>
                  </a:moveTo>
                  <a:lnTo>
                    <a:pt x="142" y="0"/>
                  </a:lnTo>
                  <a:lnTo>
                    <a:pt x="142" y="107"/>
                  </a:lnTo>
                  <a:lnTo>
                    <a:pt x="0" y="107"/>
                  </a:lnTo>
                  <a:lnTo>
                    <a:pt x="0" y="0"/>
                  </a:lnTo>
                  <a:close/>
                  <a:moveTo>
                    <a:pt x="4" y="3"/>
                  </a:moveTo>
                  <a:lnTo>
                    <a:pt x="142" y="3"/>
                  </a:lnTo>
                  <a:lnTo>
                    <a:pt x="142" y="107"/>
                  </a:lnTo>
                  <a:lnTo>
                    <a:pt x="4" y="107"/>
                  </a:lnTo>
                  <a:lnTo>
                    <a:pt x="4" y="3"/>
                  </a:lnTo>
                  <a:close/>
                </a:path>
              </a:pathLst>
            </a:custGeom>
            <a:solidFill>
              <a:srgbClr val="D4D4D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78" name="Freeform 835"/>
            <p:cNvSpPr>
              <a:spLocks noEditPoints="1"/>
            </p:cNvSpPr>
            <p:nvPr/>
          </p:nvSpPr>
          <p:spPr bwMode="auto">
            <a:xfrm>
              <a:off x="4232" y="2199"/>
              <a:ext cx="138" cy="104"/>
            </a:xfrm>
            <a:custGeom>
              <a:avLst/>
              <a:gdLst>
                <a:gd name="T0" fmla="*/ 0 w 138"/>
                <a:gd name="T1" fmla="*/ 0 h 104"/>
                <a:gd name="T2" fmla="*/ 138 w 138"/>
                <a:gd name="T3" fmla="*/ 0 h 104"/>
                <a:gd name="T4" fmla="*/ 138 w 138"/>
                <a:gd name="T5" fmla="*/ 104 h 104"/>
                <a:gd name="T6" fmla="*/ 0 w 138"/>
                <a:gd name="T7" fmla="*/ 104 h 104"/>
                <a:gd name="T8" fmla="*/ 0 w 138"/>
                <a:gd name="T9" fmla="*/ 0 h 104"/>
                <a:gd name="T10" fmla="*/ 4 w 138"/>
                <a:gd name="T11" fmla="*/ 3 h 104"/>
                <a:gd name="T12" fmla="*/ 138 w 138"/>
                <a:gd name="T13" fmla="*/ 3 h 104"/>
                <a:gd name="T14" fmla="*/ 138 w 138"/>
                <a:gd name="T15" fmla="*/ 104 h 104"/>
                <a:gd name="T16" fmla="*/ 4 w 138"/>
                <a:gd name="T17" fmla="*/ 104 h 104"/>
                <a:gd name="T18" fmla="*/ 4 w 138"/>
                <a:gd name="T19" fmla="*/ 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104">
                  <a:moveTo>
                    <a:pt x="0" y="0"/>
                  </a:moveTo>
                  <a:lnTo>
                    <a:pt x="138" y="0"/>
                  </a:lnTo>
                  <a:lnTo>
                    <a:pt x="138" y="104"/>
                  </a:lnTo>
                  <a:lnTo>
                    <a:pt x="0" y="104"/>
                  </a:lnTo>
                  <a:lnTo>
                    <a:pt x="0" y="0"/>
                  </a:lnTo>
                  <a:close/>
                  <a:moveTo>
                    <a:pt x="4" y="3"/>
                  </a:moveTo>
                  <a:lnTo>
                    <a:pt x="138" y="3"/>
                  </a:lnTo>
                  <a:lnTo>
                    <a:pt x="138" y="104"/>
                  </a:lnTo>
                  <a:lnTo>
                    <a:pt x="4" y="104"/>
                  </a:lnTo>
                  <a:lnTo>
                    <a:pt x="4" y="3"/>
                  </a:lnTo>
                  <a:close/>
                </a:path>
              </a:pathLst>
            </a:custGeom>
            <a:solidFill>
              <a:srgbClr val="D5D5D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79" name="Freeform 836"/>
            <p:cNvSpPr>
              <a:spLocks noEditPoints="1"/>
            </p:cNvSpPr>
            <p:nvPr/>
          </p:nvSpPr>
          <p:spPr bwMode="auto">
            <a:xfrm>
              <a:off x="4236" y="2202"/>
              <a:ext cx="134" cy="101"/>
            </a:xfrm>
            <a:custGeom>
              <a:avLst/>
              <a:gdLst>
                <a:gd name="T0" fmla="*/ 0 w 134"/>
                <a:gd name="T1" fmla="*/ 0 h 101"/>
                <a:gd name="T2" fmla="*/ 134 w 134"/>
                <a:gd name="T3" fmla="*/ 0 h 101"/>
                <a:gd name="T4" fmla="*/ 134 w 134"/>
                <a:gd name="T5" fmla="*/ 101 h 101"/>
                <a:gd name="T6" fmla="*/ 0 w 134"/>
                <a:gd name="T7" fmla="*/ 101 h 101"/>
                <a:gd name="T8" fmla="*/ 0 w 134"/>
                <a:gd name="T9" fmla="*/ 0 h 101"/>
                <a:gd name="T10" fmla="*/ 4 w 134"/>
                <a:gd name="T11" fmla="*/ 3 h 101"/>
                <a:gd name="T12" fmla="*/ 134 w 134"/>
                <a:gd name="T13" fmla="*/ 3 h 101"/>
                <a:gd name="T14" fmla="*/ 134 w 134"/>
                <a:gd name="T15" fmla="*/ 101 h 101"/>
                <a:gd name="T16" fmla="*/ 4 w 134"/>
                <a:gd name="T17" fmla="*/ 101 h 101"/>
                <a:gd name="T18" fmla="*/ 4 w 134"/>
                <a:gd name="T19" fmla="*/ 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01">
                  <a:moveTo>
                    <a:pt x="0" y="0"/>
                  </a:moveTo>
                  <a:lnTo>
                    <a:pt x="134" y="0"/>
                  </a:lnTo>
                  <a:lnTo>
                    <a:pt x="134" y="101"/>
                  </a:lnTo>
                  <a:lnTo>
                    <a:pt x="0" y="101"/>
                  </a:lnTo>
                  <a:lnTo>
                    <a:pt x="0" y="0"/>
                  </a:lnTo>
                  <a:close/>
                  <a:moveTo>
                    <a:pt x="4" y="3"/>
                  </a:moveTo>
                  <a:lnTo>
                    <a:pt x="134" y="3"/>
                  </a:lnTo>
                  <a:lnTo>
                    <a:pt x="134" y="101"/>
                  </a:lnTo>
                  <a:lnTo>
                    <a:pt x="4" y="101"/>
                  </a:lnTo>
                  <a:lnTo>
                    <a:pt x="4" y="3"/>
                  </a:lnTo>
                  <a:close/>
                </a:path>
              </a:pathLst>
            </a:custGeom>
            <a:solidFill>
              <a:srgbClr val="D6D6D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0" name="Freeform 837"/>
            <p:cNvSpPr>
              <a:spLocks noEditPoints="1"/>
            </p:cNvSpPr>
            <p:nvPr/>
          </p:nvSpPr>
          <p:spPr bwMode="auto">
            <a:xfrm>
              <a:off x="4240" y="2205"/>
              <a:ext cx="130" cy="98"/>
            </a:xfrm>
            <a:custGeom>
              <a:avLst/>
              <a:gdLst>
                <a:gd name="T0" fmla="*/ 0 w 130"/>
                <a:gd name="T1" fmla="*/ 0 h 98"/>
                <a:gd name="T2" fmla="*/ 130 w 130"/>
                <a:gd name="T3" fmla="*/ 0 h 98"/>
                <a:gd name="T4" fmla="*/ 130 w 130"/>
                <a:gd name="T5" fmla="*/ 98 h 98"/>
                <a:gd name="T6" fmla="*/ 0 w 130"/>
                <a:gd name="T7" fmla="*/ 98 h 98"/>
                <a:gd name="T8" fmla="*/ 0 w 130"/>
                <a:gd name="T9" fmla="*/ 0 h 98"/>
                <a:gd name="T10" fmla="*/ 5 w 130"/>
                <a:gd name="T11" fmla="*/ 3 h 98"/>
                <a:gd name="T12" fmla="*/ 130 w 130"/>
                <a:gd name="T13" fmla="*/ 3 h 98"/>
                <a:gd name="T14" fmla="*/ 130 w 130"/>
                <a:gd name="T15" fmla="*/ 98 h 98"/>
                <a:gd name="T16" fmla="*/ 5 w 130"/>
                <a:gd name="T17" fmla="*/ 98 h 98"/>
                <a:gd name="T18" fmla="*/ 5 w 130"/>
                <a:gd name="T19" fmla="*/ 3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0" h="98">
                  <a:moveTo>
                    <a:pt x="0" y="0"/>
                  </a:moveTo>
                  <a:lnTo>
                    <a:pt x="130" y="0"/>
                  </a:lnTo>
                  <a:lnTo>
                    <a:pt x="130" y="98"/>
                  </a:lnTo>
                  <a:lnTo>
                    <a:pt x="0" y="98"/>
                  </a:lnTo>
                  <a:lnTo>
                    <a:pt x="0" y="0"/>
                  </a:lnTo>
                  <a:close/>
                  <a:moveTo>
                    <a:pt x="5" y="3"/>
                  </a:moveTo>
                  <a:lnTo>
                    <a:pt x="130" y="3"/>
                  </a:lnTo>
                  <a:lnTo>
                    <a:pt x="130" y="98"/>
                  </a:lnTo>
                  <a:lnTo>
                    <a:pt x="5" y="98"/>
                  </a:lnTo>
                  <a:lnTo>
                    <a:pt x="5" y="3"/>
                  </a:lnTo>
                  <a:close/>
                </a:path>
              </a:pathLst>
            </a:custGeom>
            <a:solidFill>
              <a:srgbClr val="D7D7D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1" name="Freeform 838"/>
            <p:cNvSpPr>
              <a:spLocks noEditPoints="1"/>
            </p:cNvSpPr>
            <p:nvPr/>
          </p:nvSpPr>
          <p:spPr bwMode="auto">
            <a:xfrm>
              <a:off x="4245" y="2208"/>
              <a:ext cx="125" cy="95"/>
            </a:xfrm>
            <a:custGeom>
              <a:avLst/>
              <a:gdLst>
                <a:gd name="T0" fmla="*/ 0 w 125"/>
                <a:gd name="T1" fmla="*/ 0 h 95"/>
                <a:gd name="T2" fmla="*/ 125 w 125"/>
                <a:gd name="T3" fmla="*/ 0 h 95"/>
                <a:gd name="T4" fmla="*/ 125 w 125"/>
                <a:gd name="T5" fmla="*/ 95 h 95"/>
                <a:gd name="T6" fmla="*/ 0 w 125"/>
                <a:gd name="T7" fmla="*/ 95 h 95"/>
                <a:gd name="T8" fmla="*/ 0 w 125"/>
                <a:gd name="T9" fmla="*/ 0 h 95"/>
                <a:gd name="T10" fmla="*/ 4 w 125"/>
                <a:gd name="T11" fmla="*/ 3 h 95"/>
                <a:gd name="T12" fmla="*/ 125 w 125"/>
                <a:gd name="T13" fmla="*/ 3 h 95"/>
                <a:gd name="T14" fmla="*/ 125 w 125"/>
                <a:gd name="T15" fmla="*/ 95 h 95"/>
                <a:gd name="T16" fmla="*/ 4 w 125"/>
                <a:gd name="T17" fmla="*/ 95 h 95"/>
                <a:gd name="T18" fmla="*/ 4 w 125"/>
                <a:gd name="T19" fmla="*/ 3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95">
                  <a:moveTo>
                    <a:pt x="0" y="0"/>
                  </a:moveTo>
                  <a:lnTo>
                    <a:pt x="125" y="0"/>
                  </a:lnTo>
                  <a:lnTo>
                    <a:pt x="125" y="95"/>
                  </a:lnTo>
                  <a:lnTo>
                    <a:pt x="0" y="95"/>
                  </a:lnTo>
                  <a:lnTo>
                    <a:pt x="0" y="0"/>
                  </a:lnTo>
                  <a:close/>
                  <a:moveTo>
                    <a:pt x="4" y="3"/>
                  </a:moveTo>
                  <a:lnTo>
                    <a:pt x="125" y="3"/>
                  </a:lnTo>
                  <a:lnTo>
                    <a:pt x="125" y="95"/>
                  </a:lnTo>
                  <a:lnTo>
                    <a:pt x="4" y="95"/>
                  </a:lnTo>
                  <a:lnTo>
                    <a:pt x="4" y="3"/>
                  </a:lnTo>
                  <a:close/>
                </a:path>
              </a:pathLst>
            </a:custGeom>
            <a:solidFill>
              <a:srgbClr val="D8D8D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2" name="Freeform 839"/>
            <p:cNvSpPr>
              <a:spLocks noEditPoints="1"/>
            </p:cNvSpPr>
            <p:nvPr/>
          </p:nvSpPr>
          <p:spPr bwMode="auto">
            <a:xfrm>
              <a:off x="4249" y="2211"/>
              <a:ext cx="121" cy="92"/>
            </a:xfrm>
            <a:custGeom>
              <a:avLst/>
              <a:gdLst>
                <a:gd name="T0" fmla="*/ 0 w 121"/>
                <a:gd name="T1" fmla="*/ 0 h 92"/>
                <a:gd name="T2" fmla="*/ 121 w 121"/>
                <a:gd name="T3" fmla="*/ 0 h 92"/>
                <a:gd name="T4" fmla="*/ 121 w 121"/>
                <a:gd name="T5" fmla="*/ 92 h 92"/>
                <a:gd name="T6" fmla="*/ 0 w 121"/>
                <a:gd name="T7" fmla="*/ 92 h 92"/>
                <a:gd name="T8" fmla="*/ 0 w 121"/>
                <a:gd name="T9" fmla="*/ 0 h 92"/>
                <a:gd name="T10" fmla="*/ 4 w 121"/>
                <a:gd name="T11" fmla="*/ 4 h 92"/>
                <a:gd name="T12" fmla="*/ 121 w 121"/>
                <a:gd name="T13" fmla="*/ 4 h 92"/>
                <a:gd name="T14" fmla="*/ 121 w 121"/>
                <a:gd name="T15" fmla="*/ 92 h 92"/>
                <a:gd name="T16" fmla="*/ 4 w 121"/>
                <a:gd name="T17" fmla="*/ 92 h 92"/>
                <a:gd name="T18" fmla="*/ 4 w 121"/>
                <a:gd name="T19" fmla="*/ 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92">
                  <a:moveTo>
                    <a:pt x="0" y="0"/>
                  </a:moveTo>
                  <a:lnTo>
                    <a:pt x="121" y="0"/>
                  </a:lnTo>
                  <a:lnTo>
                    <a:pt x="121" y="92"/>
                  </a:lnTo>
                  <a:lnTo>
                    <a:pt x="0" y="92"/>
                  </a:lnTo>
                  <a:lnTo>
                    <a:pt x="0" y="0"/>
                  </a:lnTo>
                  <a:close/>
                  <a:moveTo>
                    <a:pt x="4" y="4"/>
                  </a:moveTo>
                  <a:lnTo>
                    <a:pt x="121" y="4"/>
                  </a:lnTo>
                  <a:lnTo>
                    <a:pt x="121" y="92"/>
                  </a:lnTo>
                  <a:lnTo>
                    <a:pt x="4" y="92"/>
                  </a:lnTo>
                  <a:lnTo>
                    <a:pt x="4" y="4"/>
                  </a:lnTo>
                  <a:close/>
                </a:path>
              </a:pathLst>
            </a:custGeom>
            <a:solidFill>
              <a:srgbClr val="D9D9D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3" name="Freeform 840"/>
            <p:cNvSpPr>
              <a:spLocks noEditPoints="1"/>
            </p:cNvSpPr>
            <p:nvPr/>
          </p:nvSpPr>
          <p:spPr bwMode="auto">
            <a:xfrm>
              <a:off x="4253" y="2215"/>
              <a:ext cx="117" cy="88"/>
            </a:xfrm>
            <a:custGeom>
              <a:avLst/>
              <a:gdLst>
                <a:gd name="T0" fmla="*/ 0 w 117"/>
                <a:gd name="T1" fmla="*/ 0 h 88"/>
                <a:gd name="T2" fmla="*/ 117 w 117"/>
                <a:gd name="T3" fmla="*/ 0 h 88"/>
                <a:gd name="T4" fmla="*/ 117 w 117"/>
                <a:gd name="T5" fmla="*/ 88 h 88"/>
                <a:gd name="T6" fmla="*/ 0 w 117"/>
                <a:gd name="T7" fmla="*/ 88 h 88"/>
                <a:gd name="T8" fmla="*/ 0 w 117"/>
                <a:gd name="T9" fmla="*/ 0 h 88"/>
                <a:gd name="T10" fmla="*/ 4 w 117"/>
                <a:gd name="T11" fmla="*/ 3 h 88"/>
                <a:gd name="T12" fmla="*/ 117 w 117"/>
                <a:gd name="T13" fmla="*/ 3 h 88"/>
                <a:gd name="T14" fmla="*/ 117 w 117"/>
                <a:gd name="T15" fmla="*/ 88 h 88"/>
                <a:gd name="T16" fmla="*/ 4 w 117"/>
                <a:gd name="T17" fmla="*/ 88 h 88"/>
                <a:gd name="T18" fmla="*/ 4 w 117"/>
                <a:gd name="T19" fmla="*/ 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88">
                  <a:moveTo>
                    <a:pt x="0" y="0"/>
                  </a:moveTo>
                  <a:lnTo>
                    <a:pt x="117" y="0"/>
                  </a:lnTo>
                  <a:lnTo>
                    <a:pt x="117" y="88"/>
                  </a:lnTo>
                  <a:lnTo>
                    <a:pt x="0" y="88"/>
                  </a:lnTo>
                  <a:lnTo>
                    <a:pt x="0" y="0"/>
                  </a:lnTo>
                  <a:close/>
                  <a:moveTo>
                    <a:pt x="4" y="3"/>
                  </a:moveTo>
                  <a:lnTo>
                    <a:pt x="117" y="3"/>
                  </a:lnTo>
                  <a:lnTo>
                    <a:pt x="117" y="88"/>
                  </a:lnTo>
                  <a:lnTo>
                    <a:pt x="4" y="88"/>
                  </a:lnTo>
                  <a:lnTo>
                    <a:pt x="4" y="3"/>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4" name="Freeform 841"/>
            <p:cNvSpPr>
              <a:spLocks noEditPoints="1"/>
            </p:cNvSpPr>
            <p:nvPr/>
          </p:nvSpPr>
          <p:spPr bwMode="auto">
            <a:xfrm>
              <a:off x="4257" y="2218"/>
              <a:ext cx="113" cy="85"/>
            </a:xfrm>
            <a:custGeom>
              <a:avLst/>
              <a:gdLst>
                <a:gd name="T0" fmla="*/ 0 w 113"/>
                <a:gd name="T1" fmla="*/ 0 h 85"/>
                <a:gd name="T2" fmla="*/ 113 w 113"/>
                <a:gd name="T3" fmla="*/ 0 h 85"/>
                <a:gd name="T4" fmla="*/ 113 w 113"/>
                <a:gd name="T5" fmla="*/ 85 h 85"/>
                <a:gd name="T6" fmla="*/ 0 w 113"/>
                <a:gd name="T7" fmla="*/ 85 h 85"/>
                <a:gd name="T8" fmla="*/ 0 w 113"/>
                <a:gd name="T9" fmla="*/ 0 h 85"/>
                <a:gd name="T10" fmla="*/ 4 w 113"/>
                <a:gd name="T11" fmla="*/ 3 h 85"/>
                <a:gd name="T12" fmla="*/ 113 w 113"/>
                <a:gd name="T13" fmla="*/ 3 h 85"/>
                <a:gd name="T14" fmla="*/ 113 w 113"/>
                <a:gd name="T15" fmla="*/ 85 h 85"/>
                <a:gd name="T16" fmla="*/ 4 w 113"/>
                <a:gd name="T17" fmla="*/ 85 h 85"/>
                <a:gd name="T18" fmla="*/ 4 w 113"/>
                <a:gd name="T19" fmla="*/ 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85">
                  <a:moveTo>
                    <a:pt x="0" y="0"/>
                  </a:moveTo>
                  <a:lnTo>
                    <a:pt x="113" y="0"/>
                  </a:lnTo>
                  <a:lnTo>
                    <a:pt x="113" y="85"/>
                  </a:lnTo>
                  <a:lnTo>
                    <a:pt x="0" y="85"/>
                  </a:lnTo>
                  <a:lnTo>
                    <a:pt x="0" y="0"/>
                  </a:lnTo>
                  <a:close/>
                  <a:moveTo>
                    <a:pt x="4" y="3"/>
                  </a:moveTo>
                  <a:lnTo>
                    <a:pt x="113" y="3"/>
                  </a:lnTo>
                  <a:lnTo>
                    <a:pt x="113" y="85"/>
                  </a:lnTo>
                  <a:lnTo>
                    <a:pt x="4" y="85"/>
                  </a:lnTo>
                  <a:lnTo>
                    <a:pt x="4" y="3"/>
                  </a:lnTo>
                  <a:close/>
                </a:path>
              </a:pathLst>
            </a:custGeom>
            <a:solidFill>
              <a:srgbClr val="DBDBD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5" name="Freeform 842"/>
            <p:cNvSpPr>
              <a:spLocks noEditPoints="1"/>
            </p:cNvSpPr>
            <p:nvPr/>
          </p:nvSpPr>
          <p:spPr bwMode="auto">
            <a:xfrm>
              <a:off x="4261" y="2221"/>
              <a:ext cx="109" cy="82"/>
            </a:xfrm>
            <a:custGeom>
              <a:avLst/>
              <a:gdLst>
                <a:gd name="T0" fmla="*/ 0 w 109"/>
                <a:gd name="T1" fmla="*/ 0 h 82"/>
                <a:gd name="T2" fmla="*/ 109 w 109"/>
                <a:gd name="T3" fmla="*/ 0 h 82"/>
                <a:gd name="T4" fmla="*/ 109 w 109"/>
                <a:gd name="T5" fmla="*/ 82 h 82"/>
                <a:gd name="T6" fmla="*/ 0 w 109"/>
                <a:gd name="T7" fmla="*/ 82 h 82"/>
                <a:gd name="T8" fmla="*/ 0 w 109"/>
                <a:gd name="T9" fmla="*/ 0 h 82"/>
                <a:gd name="T10" fmla="*/ 4 w 109"/>
                <a:gd name="T11" fmla="*/ 3 h 82"/>
                <a:gd name="T12" fmla="*/ 109 w 109"/>
                <a:gd name="T13" fmla="*/ 3 h 82"/>
                <a:gd name="T14" fmla="*/ 109 w 109"/>
                <a:gd name="T15" fmla="*/ 82 h 82"/>
                <a:gd name="T16" fmla="*/ 4 w 109"/>
                <a:gd name="T17" fmla="*/ 82 h 82"/>
                <a:gd name="T18" fmla="*/ 4 w 109"/>
                <a:gd name="T19"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82">
                  <a:moveTo>
                    <a:pt x="0" y="0"/>
                  </a:moveTo>
                  <a:lnTo>
                    <a:pt x="109" y="0"/>
                  </a:lnTo>
                  <a:lnTo>
                    <a:pt x="109" y="82"/>
                  </a:lnTo>
                  <a:lnTo>
                    <a:pt x="0" y="82"/>
                  </a:lnTo>
                  <a:lnTo>
                    <a:pt x="0" y="0"/>
                  </a:lnTo>
                  <a:close/>
                  <a:moveTo>
                    <a:pt x="4" y="3"/>
                  </a:moveTo>
                  <a:lnTo>
                    <a:pt x="109" y="3"/>
                  </a:lnTo>
                  <a:lnTo>
                    <a:pt x="109" y="82"/>
                  </a:lnTo>
                  <a:lnTo>
                    <a:pt x="4" y="82"/>
                  </a:lnTo>
                  <a:lnTo>
                    <a:pt x="4" y="3"/>
                  </a:lnTo>
                  <a:close/>
                </a:path>
              </a:pathLst>
            </a:custGeom>
            <a:solidFill>
              <a:srgbClr val="DCDCD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6" name="Freeform 843"/>
            <p:cNvSpPr>
              <a:spLocks noEditPoints="1"/>
            </p:cNvSpPr>
            <p:nvPr/>
          </p:nvSpPr>
          <p:spPr bwMode="auto">
            <a:xfrm>
              <a:off x="4265" y="2224"/>
              <a:ext cx="105" cy="79"/>
            </a:xfrm>
            <a:custGeom>
              <a:avLst/>
              <a:gdLst>
                <a:gd name="T0" fmla="*/ 0 w 105"/>
                <a:gd name="T1" fmla="*/ 0 h 79"/>
                <a:gd name="T2" fmla="*/ 105 w 105"/>
                <a:gd name="T3" fmla="*/ 0 h 79"/>
                <a:gd name="T4" fmla="*/ 105 w 105"/>
                <a:gd name="T5" fmla="*/ 79 h 79"/>
                <a:gd name="T6" fmla="*/ 0 w 105"/>
                <a:gd name="T7" fmla="*/ 79 h 79"/>
                <a:gd name="T8" fmla="*/ 0 w 105"/>
                <a:gd name="T9" fmla="*/ 0 h 79"/>
                <a:gd name="T10" fmla="*/ 5 w 105"/>
                <a:gd name="T11" fmla="*/ 3 h 79"/>
                <a:gd name="T12" fmla="*/ 105 w 105"/>
                <a:gd name="T13" fmla="*/ 3 h 79"/>
                <a:gd name="T14" fmla="*/ 105 w 105"/>
                <a:gd name="T15" fmla="*/ 79 h 79"/>
                <a:gd name="T16" fmla="*/ 5 w 105"/>
                <a:gd name="T17" fmla="*/ 79 h 79"/>
                <a:gd name="T18" fmla="*/ 5 w 105"/>
                <a:gd name="T19" fmla="*/ 3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 h="79">
                  <a:moveTo>
                    <a:pt x="0" y="0"/>
                  </a:moveTo>
                  <a:lnTo>
                    <a:pt x="105" y="0"/>
                  </a:lnTo>
                  <a:lnTo>
                    <a:pt x="105" y="79"/>
                  </a:lnTo>
                  <a:lnTo>
                    <a:pt x="0" y="79"/>
                  </a:lnTo>
                  <a:lnTo>
                    <a:pt x="0" y="0"/>
                  </a:lnTo>
                  <a:close/>
                  <a:moveTo>
                    <a:pt x="5" y="3"/>
                  </a:moveTo>
                  <a:lnTo>
                    <a:pt x="105" y="3"/>
                  </a:lnTo>
                  <a:lnTo>
                    <a:pt x="105" y="79"/>
                  </a:lnTo>
                  <a:lnTo>
                    <a:pt x="5" y="79"/>
                  </a:lnTo>
                  <a:lnTo>
                    <a:pt x="5" y="3"/>
                  </a:lnTo>
                  <a:close/>
                </a:path>
              </a:pathLst>
            </a:custGeom>
            <a:solidFill>
              <a:srgbClr val="DCDCD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7" name="Freeform 844"/>
            <p:cNvSpPr>
              <a:spLocks noEditPoints="1"/>
            </p:cNvSpPr>
            <p:nvPr/>
          </p:nvSpPr>
          <p:spPr bwMode="auto">
            <a:xfrm>
              <a:off x="4270" y="2227"/>
              <a:ext cx="100" cy="76"/>
            </a:xfrm>
            <a:custGeom>
              <a:avLst/>
              <a:gdLst>
                <a:gd name="T0" fmla="*/ 0 w 100"/>
                <a:gd name="T1" fmla="*/ 0 h 76"/>
                <a:gd name="T2" fmla="*/ 100 w 100"/>
                <a:gd name="T3" fmla="*/ 0 h 76"/>
                <a:gd name="T4" fmla="*/ 100 w 100"/>
                <a:gd name="T5" fmla="*/ 76 h 76"/>
                <a:gd name="T6" fmla="*/ 0 w 100"/>
                <a:gd name="T7" fmla="*/ 76 h 76"/>
                <a:gd name="T8" fmla="*/ 0 w 100"/>
                <a:gd name="T9" fmla="*/ 0 h 76"/>
                <a:gd name="T10" fmla="*/ 4 w 100"/>
                <a:gd name="T11" fmla="*/ 3 h 76"/>
                <a:gd name="T12" fmla="*/ 100 w 100"/>
                <a:gd name="T13" fmla="*/ 3 h 76"/>
                <a:gd name="T14" fmla="*/ 100 w 100"/>
                <a:gd name="T15" fmla="*/ 76 h 76"/>
                <a:gd name="T16" fmla="*/ 4 w 100"/>
                <a:gd name="T17" fmla="*/ 76 h 76"/>
                <a:gd name="T18" fmla="*/ 4 w 100"/>
                <a:gd name="T19" fmla="*/ 3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76">
                  <a:moveTo>
                    <a:pt x="0" y="0"/>
                  </a:moveTo>
                  <a:lnTo>
                    <a:pt x="100" y="0"/>
                  </a:lnTo>
                  <a:lnTo>
                    <a:pt x="100" y="76"/>
                  </a:lnTo>
                  <a:lnTo>
                    <a:pt x="0" y="76"/>
                  </a:lnTo>
                  <a:lnTo>
                    <a:pt x="0" y="0"/>
                  </a:lnTo>
                  <a:close/>
                  <a:moveTo>
                    <a:pt x="4" y="3"/>
                  </a:moveTo>
                  <a:lnTo>
                    <a:pt x="100" y="3"/>
                  </a:lnTo>
                  <a:lnTo>
                    <a:pt x="100" y="76"/>
                  </a:lnTo>
                  <a:lnTo>
                    <a:pt x="4" y="76"/>
                  </a:lnTo>
                  <a:lnTo>
                    <a:pt x="4" y="3"/>
                  </a:ln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8" name="Freeform 845"/>
            <p:cNvSpPr>
              <a:spLocks noEditPoints="1"/>
            </p:cNvSpPr>
            <p:nvPr/>
          </p:nvSpPr>
          <p:spPr bwMode="auto">
            <a:xfrm>
              <a:off x="4274" y="2230"/>
              <a:ext cx="96" cy="73"/>
            </a:xfrm>
            <a:custGeom>
              <a:avLst/>
              <a:gdLst>
                <a:gd name="T0" fmla="*/ 0 w 96"/>
                <a:gd name="T1" fmla="*/ 0 h 73"/>
                <a:gd name="T2" fmla="*/ 96 w 96"/>
                <a:gd name="T3" fmla="*/ 0 h 73"/>
                <a:gd name="T4" fmla="*/ 96 w 96"/>
                <a:gd name="T5" fmla="*/ 73 h 73"/>
                <a:gd name="T6" fmla="*/ 0 w 96"/>
                <a:gd name="T7" fmla="*/ 73 h 73"/>
                <a:gd name="T8" fmla="*/ 0 w 96"/>
                <a:gd name="T9" fmla="*/ 0 h 73"/>
                <a:gd name="T10" fmla="*/ 4 w 96"/>
                <a:gd name="T11" fmla="*/ 4 h 73"/>
                <a:gd name="T12" fmla="*/ 96 w 96"/>
                <a:gd name="T13" fmla="*/ 4 h 73"/>
                <a:gd name="T14" fmla="*/ 96 w 96"/>
                <a:gd name="T15" fmla="*/ 73 h 73"/>
                <a:gd name="T16" fmla="*/ 4 w 96"/>
                <a:gd name="T17" fmla="*/ 73 h 73"/>
                <a:gd name="T18" fmla="*/ 4 w 96"/>
                <a:gd name="T19" fmla="*/ 4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73">
                  <a:moveTo>
                    <a:pt x="0" y="0"/>
                  </a:moveTo>
                  <a:lnTo>
                    <a:pt x="96" y="0"/>
                  </a:lnTo>
                  <a:lnTo>
                    <a:pt x="96" y="73"/>
                  </a:lnTo>
                  <a:lnTo>
                    <a:pt x="0" y="73"/>
                  </a:lnTo>
                  <a:lnTo>
                    <a:pt x="0" y="0"/>
                  </a:lnTo>
                  <a:close/>
                  <a:moveTo>
                    <a:pt x="4" y="4"/>
                  </a:moveTo>
                  <a:lnTo>
                    <a:pt x="96" y="4"/>
                  </a:lnTo>
                  <a:lnTo>
                    <a:pt x="96" y="73"/>
                  </a:lnTo>
                  <a:lnTo>
                    <a:pt x="4" y="73"/>
                  </a:lnTo>
                  <a:lnTo>
                    <a:pt x="4" y="4"/>
                  </a:lnTo>
                  <a:close/>
                </a:path>
              </a:pathLst>
            </a:custGeom>
            <a:solidFill>
              <a:srgbClr val="DEDED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9" name="Freeform 846"/>
            <p:cNvSpPr>
              <a:spLocks noEditPoints="1"/>
            </p:cNvSpPr>
            <p:nvPr/>
          </p:nvSpPr>
          <p:spPr bwMode="auto">
            <a:xfrm>
              <a:off x="4278" y="2234"/>
              <a:ext cx="92" cy="69"/>
            </a:xfrm>
            <a:custGeom>
              <a:avLst/>
              <a:gdLst>
                <a:gd name="T0" fmla="*/ 0 w 92"/>
                <a:gd name="T1" fmla="*/ 0 h 69"/>
                <a:gd name="T2" fmla="*/ 92 w 92"/>
                <a:gd name="T3" fmla="*/ 0 h 69"/>
                <a:gd name="T4" fmla="*/ 92 w 92"/>
                <a:gd name="T5" fmla="*/ 69 h 69"/>
                <a:gd name="T6" fmla="*/ 0 w 92"/>
                <a:gd name="T7" fmla="*/ 69 h 69"/>
                <a:gd name="T8" fmla="*/ 0 w 92"/>
                <a:gd name="T9" fmla="*/ 0 h 69"/>
                <a:gd name="T10" fmla="*/ 4 w 92"/>
                <a:gd name="T11" fmla="*/ 3 h 69"/>
                <a:gd name="T12" fmla="*/ 92 w 92"/>
                <a:gd name="T13" fmla="*/ 3 h 69"/>
                <a:gd name="T14" fmla="*/ 92 w 92"/>
                <a:gd name="T15" fmla="*/ 69 h 69"/>
                <a:gd name="T16" fmla="*/ 4 w 92"/>
                <a:gd name="T17" fmla="*/ 69 h 69"/>
                <a:gd name="T18" fmla="*/ 4 w 92"/>
                <a:gd name="T19" fmla="*/ 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69">
                  <a:moveTo>
                    <a:pt x="0" y="0"/>
                  </a:moveTo>
                  <a:lnTo>
                    <a:pt x="92" y="0"/>
                  </a:lnTo>
                  <a:lnTo>
                    <a:pt x="92" y="69"/>
                  </a:lnTo>
                  <a:lnTo>
                    <a:pt x="0" y="69"/>
                  </a:lnTo>
                  <a:lnTo>
                    <a:pt x="0" y="0"/>
                  </a:lnTo>
                  <a:close/>
                  <a:moveTo>
                    <a:pt x="4" y="3"/>
                  </a:moveTo>
                  <a:lnTo>
                    <a:pt x="92" y="3"/>
                  </a:lnTo>
                  <a:lnTo>
                    <a:pt x="92" y="69"/>
                  </a:lnTo>
                  <a:lnTo>
                    <a:pt x="4" y="69"/>
                  </a:lnTo>
                  <a:lnTo>
                    <a:pt x="4" y="3"/>
                  </a:ln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0" name="Freeform 847"/>
            <p:cNvSpPr>
              <a:spLocks noEditPoints="1"/>
            </p:cNvSpPr>
            <p:nvPr/>
          </p:nvSpPr>
          <p:spPr bwMode="auto">
            <a:xfrm>
              <a:off x="4282" y="2237"/>
              <a:ext cx="88" cy="66"/>
            </a:xfrm>
            <a:custGeom>
              <a:avLst/>
              <a:gdLst>
                <a:gd name="T0" fmla="*/ 0 w 88"/>
                <a:gd name="T1" fmla="*/ 0 h 66"/>
                <a:gd name="T2" fmla="*/ 88 w 88"/>
                <a:gd name="T3" fmla="*/ 0 h 66"/>
                <a:gd name="T4" fmla="*/ 88 w 88"/>
                <a:gd name="T5" fmla="*/ 66 h 66"/>
                <a:gd name="T6" fmla="*/ 0 w 88"/>
                <a:gd name="T7" fmla="*/ 66 h 66"/>
                <a:gd name="T8" fmla="*/ 0 w 88"/>
                <a:gd name="T9" fmla="*/ 0 h 66"/>
                <a:gd name="T10" fmla="*/ 4 w 88"/>
                <a:gd name="T11" fmla="*/ 3 h 66"/>
                <a:gd name="T12" fmla="*/ 88 w 88"/>
                <a:gd name="T13" fmla="*/ 3 h 66"/>
                <a:gd name="T14" fmla="*/ 88 w 88"/>
                <a:gd name="T15" fmla="*/ 66 h 66"/>
                <a:gd name="T16" fmla="*/ 4 w 88"/>
                <a:gd name="T17" fmla="*/ 66 h 66"/>
                <a:gd name="T18" fmla="*/ 4 w 88"/>
                <a:gd name="T19" fmla="*/ 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66">
                  <a:moveTo>
                    <a:pt x="0" y="0"/>
                  </a:moveTo>
                  <a:lnTo>
                    <a:pt x="88" y="0"/>
                  </a:lnTo>
                  <a:lnTo>
                    <a:pt x="88" y="66"/>
                  </a:lnTo>
                  <a:lnTo>
                    <a:pt x="0" y="66"/>
                  </a:lnTo>
                  <a:lnTo>
                    <a:pt x="0" y="0"/>
                  </a:lnTo>
                  <a:close/>
                  <a:moveTo>
                    <a:pt x="4" y="3"/>
                  </a:moveTo>
                  <a:lnTo>
                    <a:pt x="88" y="3"/>
                  </a:lnTo>
                  <a:lnTo>
                    <a:pt x="88" y="66"/>
                  </a:lnTo>
                  <a:lnTo>
                    <a:pt x="4" y="66"/>
                  </a:lnTo>
                  <a:lnTo>
                    <a:pt x="4" y="3"/>
                  </a:ln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1" name="Freeform 848"/>
            <p:cNvSpPr>
              <a:spLocks noEditPoints="1"/>
            </p:cNvSpPr>
            <p:nvPr/>
          </p:nvSpPr>
          <p:spPr bwMode="auto">
            <a:xfrm>
              <a:off x="4286" y="2240"/>
              <a:ext cx="84" cy="63"/>
            </a:xfrm>
            <a:custGeom>
              <a:avLst/>
              <a:gdLst>
                <a:gd name="T0" fmla="*/ 0 w 84"/>
                <a:gd name="T1" fmla="*/ 0 h 63"/>
                <a:gd name="T2" fmla="*/ 84 w 84"/>
                <a:gd name="T3" fmla="*/ 0 h 63"/>
                <a:gd name="T4" fmla="*/ 84 w 84"/>
                <a:gd name="T5" fmla="*/ 63 h 63"/>
                <a:gd name="T6" fmla="*/ 0 w 84"/>
                <a:gd name="T7" fmla="*/ 63 h 63"/>
                <a:gd name="T8" fmla="*/ 0 w 84"/>
                <a:gd name="T9" fmla="*/ 0 h 63"/>
                <a:gd name="T10" fmla="*/ 4 w 84"/>
                <a:gd name="T11" fmla="*/ 3 h 63"/>
                <a:gd name="T12" fmla="*/ 84 w 84"/>
                <a:gd name="T13" fmla="*/ 3 h 63"/>
                <a:gd name="T14" fmla="*/ 84 w 84"/>
                <a:gd name="T15" fmla="*/ 63 h 63"/>
                <a:gd name="T16" fmla="*/ 4 w 84"/>
                <a:gd name="T17" fmla="*/ 63 h 63"/>
                <a:gd name="T18" fmla="*/ 4 w 84"/>
                <a:gd name="T19" fmla="*/ 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63">
                  <a:moveTo>
                    <a:pt x="0" y="0"/>
                  </a:moveTo>
                  <a:lnTo>
                    <a:pt x="84" y="0"/>
                  </a:lnTo>
                  <a:lnTo>
                    <a:pt x="84" y="63"/>
                  </a:lnTo>
                  <a:lnTo>
                    <a:pt x="0" y="63"/>
                  </a:lnTo>
                  <a:lnTo>
                    <a:pt x="0" y="0"/>
                  </a:lnTo>
                  <a:close/>
                  <a:moveTo>
                    <a:pt x="4" y="3"/>
                  </a:moveTo>
                  <a:lnTo>
                    <a:pt x="84" y="3"/>
                  </a:lnTo>
                  <a:lnTo>
                    <a:pt x="84" y="63"/>
                  </a:lnTo>
                  <a:lnTo>
                    <a:pt x="4" y="63"/>
                  </a:lnTo>
                  <a:lnTo>
                    <a:pt x="4" y="3"/>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2" name="Freeform 849"/>
            <p:cNvSpPr>
              <a:spLocks noEditPoints="1"/>
            </p:cNvSpPr>
            <p:nvPr/>
          </p:nvSpPr>
          <p:spPr bwMode="auto">
            <a:xfrm>
              <a:off x="4290" y="2243"/>
              <a:ext cx="80" cy="60"/>
            </a:xfrm>
            <a:custGeom>
              <a:avLst/>
              <a:gdLst>
                <a:gd name="T0" fmla="*/ 0 w 80"/>
                <a:gd name="T1" fmla="*/ 0 h 60"/>
                <a:gd name="T2" fmla="*/ 80 w 80"/>
                <a:gd name="T3" fmla="*/ 0 h 60"/>
                <a:gd name="T4" fmla="*/ 80 w 80"/>
                <a:gd name="T5" fmla="*/ 60 h 60"/>
                <a:gd name="T6" fmla="*/ 0 w 80"/>
                <a:gd name="T7" fmla="*/ 60 h 60"/>
                <a:gd name="T8" fmla="*/ 0 w 80"/>
                <a:gd name="T9" fmla="*/ 0 h 60"/>
                <a:gd name="T10" fmla="*/ 5 w 80"/>
                <a:gd name="T11" fmla="*/ 3 h 60"/>
                <a:gd name="T12" fmla="*/ 80 w 80"/>
                <a:gd name="T13" fmla="*/ 3 h 60"/>
                <a:gd name="T14" fmla="*/ 80 w 80"/>
                <a:gd name="T15" fmla="*/ 60 h 60"/>
                <a:gd name="T16" fmla="*/ 5 w 80"/>
                <a:gd name="T17" fmla="*/ 60 h 60"/>
                <a:gd name="T18" fmla="*/ 5 w 80"/>
                <a:gd name="T19"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60">
                  <a:moveTo>
                    <a:pt x="0" y="0"/>
                  </a:moveTo>
                  <a:lnTo>
                    <a:pt x="80" y="0"/>
                  </a:lnTo>
                  <a:lnTo>
                    <a:pt x="80" y="60"/>
                  </a:lnTo>
                  <a:lnTo>
                    <a:pt x="0" y="60"/>
                  </a:lnTo>
                  <a:lnTo>
                    <a:pt x="0" y="0"/>
                  </a:lnTo>
                  <a:close/>
                  <a:moveTo>
                    <a:pt x="5" y="3"/>
                  </a:moveTo>
                  <a:lnTo>
                    <a:pt x="80" y="3"/>
                  </a:lnTo>
                  <a:lnTo>
                    <a:pt x="80" y="60"/>
                  </a:lnTo>
                  <a:lnTo>
                    <a:pt x="5" y="60"/>
                  </a:lnTo>
                  <a:lnTo>
                    <a:pt x="5" y="3"/>
                  </a:lnTo>
                  <a:close/>
                </a:path>
              </a:pathLst>
            </a:custGeom>
            <a:solidFill>
              <a:srgbClr val="E1E1E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3" name="Freeform 850"/>
            <p:cNvSpPr>
              <a:spLocks noEditPoints="1"/>
            </p:cNvSpPr>
            <p:nvPr/>
          </p:nvSpPr>
          <p:spPr bwMode="auto">
            <a:xfrm>
              <a:off x="4295" y="2246"/>
              <a:ext cx="75" cy="57"/>
            </a:xfrm>
            <a:custGeom>
              <a:avLst/>
              <a:gdLst>
                <a:gd name="T0" fmla="*/ 0 w 75"/>
                <a:gd name="T1" fmla="*/ 0 h 57"/>
                <a:gd name="T2" fmla="*/ 75 w 75"/>
                <a:gd name="T3" fmla="*/ 0 h 57"/>
                <a:gd name="T4" fmla="*/ 75 w 75"/>
                <a:gd name="T5" fmla="*/ 57 h 57"/>
                <a:gd name="T6" fmla="*/ 0 w 75"/>
                <a:gd name="T7" fmla="*/ 57 h 57"/>
                <a:gd name="T8" fmla="*/ 0 w 75"/>
                <a:gd name="T9" fmla="*/ 0 h 57"/>
                <a:gd name="T10" fmla="*/ 4 w 75"/>
                <a:gd name="T11" fmla="*/ 3 h 57"/>
                <a:gd name="T12" fmla="*/ 75 w 75"/>
                <a:gd name="T13" fmla="*/ 3 h 57"/>
                <a:gd name="T14" fmla="*/ 75 w 75"/>
                <a:gd name="T15" fmla="*/ 57 h 57"/>
                <a:gd name="T16" fmla="*/ 4 w 75"/>
                <a:gd name="T17" fmla="*/ 57 h 57"/>
                <a:gd name="T18" fmla="*/ 4 w 75"/>
                <a:gd name="T19" fmla="*/ 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 h="57">
                  <a:moveTo>
                    <a:pt x="0" y="0"/>
                  </a:moveTo>
                  <a:lnTo>
                    <a:pt x="75" y="0"/>
                  </a:lnTo>
                  <a:lnTo>
                    <a:pt x="75" y="57"/>
                  </a:lnTo>
                  <a:lnTo>
                    <a:pt x="0" y="57"/>
                  </a:lnTo>
                  <a:lnTo>
                    <a:pt x="0" y="0"/>
                  </a:lnTo>
                  <a:close/>
                  <a:moveTo>
                    <a:pt x="4" y="3"/>
                  </a:moveTo>
                  <a:lnTo>
                    <a:pt x="75" y="3"/>
                  </a:lnTo>
                  <a:lnTo>
                    <a:pt x="75" y="57"/>
                  </a:lnTo>
                  <a:lnTo>
                    <a:pt x="4" y="57"/>
                  </a:lnTo>
                  <a:lnTo>
                    <a:pt x="4" y="3"/>
                  </a:lnTo>
                  <a:close/>
                </a:path>
              </a:pathLst>
            </a:custGeom>
            <a:solidFill>
              <a:srgbClr val="E1E1E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4" name="Freeform 851"/>
            <p:cNvSpPr>
              <a:spLocks noEditPoints="1"/>
            </p:cNvSpPr>
            <p:nvPr/>
          </p:nvSpPr>
          <p:spPr bwMode="auto">
            <a:xfrm>
              <a:off x="4299" y="2249"/>
              <a:ext cx="71" cy="54"/>
            </a:xfrm>
            <a:custGeom>
              <a:avLst/>
              <a:gdLst>
                <a:gd name="T0" fmla="*/ 0 w 71"/>
                <a:gd name="T1" fmla="*/ 0 h 54"/>
                <a:gd name="T2" fmla="*/ 71 w 71"/>
                <a:gd name="T3" fmla="*/ 0 h 54"/>
                <a:gd name="T4" fmla="*/ 71 w 71"/>
                <a:gd name="T5" fmla="*/ 54 h 54"/>
                <a:gd name="T6" fmla="*/ 0 w 71"/>
                <a:gd name="T7" fmla="*/ 54 h 54"/>
                <a:gd name="T8" fmla="*/ 0 w 71"/>
                <a:gd name="T9" fmla="*/ 0 h 54"/>
                <a:gd name="T10" fmla="*/ 4 w 71"/>
                <a:gd name="T11" fmla="*/ 4 h 54"/>
                <a:gd name="T12" fmla="*/ 71 w 71"/>
                <a:gd name="T13" fmla="*/ 4 h 54"/>
                <a:gd name="T14" fmla="*/ 71 w 71"/>
                <a:gd name="T15" fmla="*/ 54 h 54"/>
                <a:gd name="T16" fmla="*/ 4 w 71"/>
                <a:gd name="T17" fmla="*/ 54 h 54"/>
                <a:gd name="T18" fmla="*/ 4 w 71"/>
                <a:gd name="T19" fmla="*/ 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54">
                  <a:moveTo>
                    <a:pt x="0" y="0"/>
                  </a:moveTo>
                  <a:lnTo>
                    <a:pt x="71" y="0"/>
                  </a:lnTo>
                  <a:lnTo>
                    <a:pt x="71" y="54"/>
                  </a:lnTo>
                  <a:lnTo>
                    <a:pt x="0" y="54"/>
                  </a:lnTo>
                  <a:lnTo>
                    <a:pt x="0" y="0"/>
                  </a:lnTo>
                  <a:close/>
                  <a:moveTo>
                    <a:pt x="4" y="4"/>
                  </a:moveTo>
                  <a:lnTo>
                    <a:pt x="71" y="4"/>
                  </a:lnTo>
                  <a:lnTo>
                    <a:pt x="71" y="54"/>
                  </a:lnTo>
                  <a:lnTo>
                    <a:pt x="4" y="54"/>
                  </a:lnTo>
                  <a:lnTo>
                    <a:pt x="4" y="4"/>
                  </a:lnTo>
                  <a:close/>
                </a:path>
              </a:pathLst>
            </a:custGeom>
            <a:solidFill>
              <a:srgbClr val="E2E2E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5" name="Freeform 852"/>
            <p:cNvSpPr>
              <a:spLocks noEditPoints="1"/>
            </p:cNvSpPr>
            <p:nvPr/>
          </p:nvSpPr>
          <p:spPr bwMode="auto">
            <a:xfrm>
              <a:off x="4303" y="2253"/>
              <a:ext cx="67" cy="50"/>
            </a:xfrm>
            <a:custGeom>
              <a:avLst/>
              <a:gdLst>
                <a:gd name="T0" fmla="*/ 0 w 67"/>
                <a:gd name="T1" fmla="*/ 0 h 50"/>
                <a:gd name="T2" fmla="*/ 67 w 67"/>
                <a:gd name="T3" fmla="*/ 0 h 50"/>
                <a:gd name="T4" fmla="*/ 67 w 67"/>
                <a:gd name="T5" fmla="*/ 50 h 50"/>
                <a:gd name="T6" fmla="*/ 0 w 67"/>
                <a:gd name="T7" fmla="*/ 50 h 50"/>
                <a:gd name="T8" fmla="*/ 0 w 67"/>
                <a:gd name="T9" fmla="*/ 0 h 50"/>
                <a:gd name="T10" fmla="*/ 4 w 67"/>
                <a:gd name="T11" fmla="*/ 3 h 50"/>
                <a:gd name="T12" fmla="*/ 67 w 67"/>
                <a:gd name="T13" fmla="*/ 3 h 50"/>
                <a:gd name="T14" fmla="*/ 67 w 67"/>
                <a:gd name="T15" fmla="*/ 50 h 50"/>
                <a:gd name="T16" fmla="*/ 4 w 67"/>
                <a:gd name="T17" fmla="*/ 50 h 50"/>
                <a:gd name="T18" fmla="*/ 4 w 67"/>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 h="50">
                  <a:moveTo>
                    <a:pt x="0" y="0"/>
                  </a:moveTo>
                  <a:lnTo>
                    <a:pt x="67" y="0"/>
                  </a:lnTo>
                  <a:lnTo>
                    <a:pt x="67" y="50"/>
                  </a:lnTo>
                  <a:lnTo>
                    <a:pt x="0" y="50"/>
                  </a:lnTo>
                  <a:lnTo>
                    <a:pt x="0" y="0"/>
                  </a:lnTo>
                  <a:close/>
                  <a:moveTo>
                    <a:pt x="4" y="3"/>
                  </a:moveTo>
                  <a:lnTo>
                    <a:pt x="67" y="3"/>
                  </a:lnTo>
                  <a:lnTo>
                    <a:pt x="67" y="50"/>
                  </a:lnTo>
                  <a:lnTo>
                    <a:pt x="4" y="50"/>
                  </a:lnTo>
                  <a:lnTo>
                    <a:pt x="4" y="3"/>
                  </a:lnTo>
                  <a:close/>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6" name="Freeform 853"/>
            <p:cNvSpPr>
              <a:spLocks noEditPoints="1"/>
            </p:cNvSpPr>
            <p:nvPr/>
          </p:nvSpPr>
          <p:spPr bwMode="auto">
            <a:xfrm>
              <a:off x="4307" y="2256"/>
              <a:ext cx="63" cy="47"/>
            </a:xfrm>
            <a:custGeom>
              <a:avLst/>
              <a:gdLst>
                <a:gd name="T0" fmla="*/ 0 w 63"/>
                <a:gd name="T1" fmla="*/ 0 h 47"/>
                <a:gd name="T2" fmla="*/ 63 w 63"/>
                <a:gd name="T3" fmla="*/ 0 h 47"/>
                <a:gd name="T4" fmla="*/ 63 w 63"/>
                <a:gd name="T5" fmla="*/ 47 h 47"/>
                <a:gd name="T6" fmla="*/ 0 w 63"/>
                <a:gd name="T7" fmla="*/ 47 h 47"/>
                <a:gd name="T8" fmla="*/ 0 w 63"/>
                <a:gd name="T9" fmla="*/ 0 h 47"/>
                <a:gd name="T10" fmla="*/ 4 w 63"/>
                <a:gd name="T11" fmla="*/ 3 h 47"/>
                <a:gd name="T12" fmla="*/ 63 w 63"/>
                <a:gd name="T13" fmla="*/ 3 h 47"/>
                <a:gd name="T14" fmla="*/ 63 w 63"/>
                <a:gd name="T15" fmla="*/ 47 h 47"/>
                <a:gd name="T16" fmla="*/ 4 w 63"/>
                <a:gd name="T17" fmla="*/ 47 h 47"/>
                <a:gd name="T18" fmla="*/ 4 w 63"/>
                <a:gd name="T19"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47">
                  <a:moveTo>
                    <a:pt x="0" y="0"/>
                  </a:moveTo>
                  <a:lnTo>
                    <a:pt x="63" y="0"/>
                  </a:lnTo>
                  <a:lnTo>
                    <a:pt x="63" y="47"/>
                  </a:lnTo>
                  <a:lnTo>
                    <a:pt x="0" y="47"/>
                  </a:lnTo>
                  <a:lnTo>
                    <a:pt x="0" y="0"/>
                  </a:lnTo>
                  <a:close/>
                  <a:moveTo>
                    <a:pt x="4" y="3"/>
                  </a:moveTo>
                  <a:lnTo>
                    <a:pt x="63" y="3"/>
                  </a:lnTo>
                  <a:lnTo>
                    <a:pt x="63" y="47"/>
                  </a:lnTo>
                  <a:lnTo>
                    <a:pt x="4" y="47"/>
                  </a:lnTo>
                  <a:lnTo>
                    <a:pt x="4" y="3"/>
                  </a:lnTo>
                  <a:close/>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7" name="Freeform 854"/>
            <p:cNvSpPr>
              <a:spLocks noEditPoints="1"/>
            </p:cNvSpPr>
            <p:nvPr/>
          </p:nvSpPr>
          <p:spPr bwMode="auto">
            <a:xfrm>
              <a:off x="4311" y="2259"/>
              <a:ext cx="59" cy="44"/>
            </a:xfrm>
            <a:custGeom>
              <a:avLst/>
              <a:gdLst>
                <a:gd name="T0" fmla="*/ 0 w 59"/>
                <a:gd name="T1" fmla="*/ 0 h 44"/>
                <a:gd name="T2" fmla="*/ 59 w 59"/>
                <a:gd name="T3" fmla="*/ 0 h 44"/>
                <a:gd name="T4" fmla="*/ 59 w 59"/>
                <a:gd name="T5" fmla="*/ 44 h 44"/>
                <a:gd name="T6" fmla="*/ 0 w 59"/>
                <a:gd name="T7" fmla="*/ 44 h 44"/>
                <a:gd name="T8" fmla="*/ 0 w 59"/>
                <a:gd name="T9" fmla="*/ 0 h 44"/>
                <a:gd name="T10" fmla="*/ 5 w 59"/>
                <a:gd name="T11" fmla="*/ 3 h 44"/>
                <a:gd name="T12" fmla="*/ 59 w 59"/>
                <a:gd name="T13" fmla="*/ 3 h 44"/>
                <a:gd name="T14" fmla="*/ 59 w 59"/>
                <a:gd name="T15" fmla="*/ 44 h 44"/>
                <a:gd name="T16" fmla="*/ 5 w 59"/>
                <a:gd name="T17" fmla="*/ 44 h 44"/>
                <a:gd name="T18" fmla="*/ 5 w 59"/>
                <a:gd name="T19" fmla="*/ 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 h="44">
                  <a:moveTo>
                    <a:pt x="0" y="0"/>
                  </a:moveTo>
                  <a:lnTo>
                    <a:pt x="59" y="0"/>
                  </a:lnTo>
                  <a:lnTo>
                    <a:pt x="59" y="44"/>
                  </a:lnTo>
                  <a:lnTo>
                    <a:pt x="0" y="44"/>
                  </a:lnTo>
                  <a:lnTo>
                    <a:pt x="0" y="0"/>
                  </a:lnTo>
                  <a:close/>
                  <a:moveTo>
                    <a:pt x="5" y="3"/>
                  </a:moveTo>
                  <a:lnTo>
                    <a:pt x="59" y="3"/>
                  </a:lnTo>
                  <a:lnTo>
                    <a:pt x="59" y="44"/>
                  </a:lnTo>
                  <a:lnTo>
                    <a:pt x="5" y="44"/>
                  </a:lnTo>
                  <a:lnTo>
                    <a:pt x="5" y="3"/>
                  </a:lnTo>
                  <a:close/>
                </a:path>
              </a:pathLst>
            </a:custGeom>
            <a:solidFill>
              <a:srgbClr val="E4E4E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8" name="Freeform 855"/>
            <p:cNvSpPr>
              <a:spLocks noEditPoints="1"/>
            </p:cNvSpPr>
            <p:nvPr/>
          </p:nvSpPr>
          <p:spPr bwMode="auto">
            <a:xfrm>
              <a:off x="4316" y="2262"/>
              <a:ext cx="54" cy="41"/>
            </a:xfrm>
            <a:custGeom>
              <a:avLst/>
              <a:gdLst>
                <a:gd name="T0" fmla="*/ 0 w 54"/>
                <a:gd name="T1" fmla="*/ 0 h 41"/>
                <a:gd name="T2" fmla="*/ 54 w 54"/>
                <a:gd name="T3" fmla="*/ 0 h 41"/>
                <a:gd name="T4" fmla="*/ 54 w 54"/>
                <a:gd name="T5" fmla="*/ 41 h 41"/>
                <a:gd name="T6" fmla="*/ 0 w 54"/>
                <a:gd name="T7" fmla="*/ 41 h 41"/>
                <a:gd name="T8" fmla="*/ 0 w 54"/>
                <a:gd name="T9" fmla="*/ 0 h 41"/>
                <a:gd name="T10" fmla="*/ 4 w 54"/>
                <a:gd name="T11" fmla="*/ 3 h 41"/>
                <a:gd name="T12" fmla="*/ 54 w 54"/>
                <a:gd name="T13" fmla="*/ 3 h 41"/>
                <a:gd name="T14" fmla="*/ 54 w 54"/>
                <a:gd name="T15" fmla="*/ 41 h 41"/>
                <a:gd name="T16" fmla="*/ 4 w 54"/>
                <a:gd name="T17" fmla="*/ 41 h 41"/>
                <a:gd name="T18" fmla="*/ 4 w 54"/>
                <a:gd name="T19" fmla="*/ 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 h="41">
                  <a:moveTo>
                    <a:pt x="0" y="0"/>
                  </a:moveTo>
                  <a:lnTo>
                    <a:pt x="54" y="0"/>
                  </a:lnTo>
                  <a:lnTo>
                    <a:pt x="54" y="41"/>
                  </a:lnTo>
                  <a:lnTo>
                    <a:pt x="0" y="41"/>
                  </a:lnTo>
                  <a:lnTo>
                    <a:pt x="0" y="0"/>
                  </a:lnTo>
                  <a:close/>
                  <a:moveTo>
                    <a:pt x="4" y="3"/>
                  </a:moveTo>
                  <a:lnTo>
                    <a:pt x="54" y="3"/>
                  </a:lnTo>
                  <a:lnTo>
                    <a:pt x="54" y="41"/>
                  </a:lnTo>
                  <a:lnTo>
                    <a:pt x="4" y="41"/>
                  </a:lnTo>
                  <a:lnTo>
                    <a:pt x="4" y="3"/>
                  </a:lnTo>
                  <a:close/>
                </a:path>
              </a:pathLst>
            </a:custGeom>
            <a:solidFill>
              <a:srgbClr val="E4E4E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9" name="Freeform 856"/>
            <p:cNvSpPr>
              <a:spLocks noEditPoints="1"/>
            </p:cNvSpPr>
            <p:nvPr/>
          </p:nvSpPr>
          <p:spPr bwMode="auto">
            <a:xfrm>
              <a:off x="4320" y="2265"/>
              <a:ext cx="50" cy="38"/>
            </a:xfrm>
            <a:custGeom>
              <a:avLst/>
              <a:gdLst>
                <a:gd name="T0" fmla="*/ 0 w 50"/>
                <a:gd name="T1" fmla="*/ 0 h 38"/>
                <a:gd name="T2" fmla="*/ 50 w 50"/>
                <a:gd name="T3" fmla="*/ 0 h 38"/>
                <a:gd name="T4" fmla="*/ 50 w 50"/>
                <a:gd name="T5" fmla="*/ 38 h 38"/>
                <a:gd name="T6" fmla="*/ 0 w 50"/>
                <a:gd name="T7" fmla="*/ 38 h 38"/>
                <a:gd name="T8" fmla="*/ 0 w 50"/>
                <a:gd name="T9" fmla="*/ 0 h 38"/>
                <a:gd name="T10" fmla="*/ 4 w 50"/>
                <a:gd name="T11" fmla="*/ 3 h 38"/>
                <a:gd name="T12" fmla="*/ 50 w 50"/>
                <a:gd name="T13" fmla="*/ 3 h 38"/>
                <a:gd name="T14" fmla="*/ 50 w 50"/>
                <a:gd name="T15" fmla="*/ 38 h 38"/>
                <a:gd name="T16" fmla="*/ 4 w 50"/>
                <a:gd name="T17" fmla="*/ 38 h 38"/>
                <a:gd name="T18" fmla="*/ 4 w 50"/>
                <a:gd name="T19"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38">
                  <a:moveTo>
                    <a:pt x="0" y="0"/>
                  </a:moveTo>
                  <a:lnTo>
                    <a:pt x="50" y="0"/>
                  </a:lnTo>
                  <a:lnTo>
                    <a:pt x="50" y="38"/>
                  </a:lnTo>
                  <a:lnTo>
                    <a:pt x="0" y="38"/>
                  </a:lnTo>
                  <a:lnTo>
                    <a:pt x="0" y="0"/>
                  </a:lnTo>
                  <a:close/>
                  <a:moveTo>
                    <a:pt x="4" y="3"/>
                  </a:moveTo>
                  <a:lnTo>
                    <a:pt x="50" y="3"/>
                  </a:lnTo>
                  <a:lnTo>
                    <a:pt x="50" y="38"/>
                  </a:lnTo>
                  <a:lnTo>
                    <a:pt x="4" y="38"/>
                  </a:lnTo>
                  <a:lnTo>
                    <a:pt x="4" y="3"/>
                  </a:lnTo>
                  <a:close/>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00" name="Freeform 857"/>
            <p:cNvSpPr>
              <a:spLocks noEditPoints="1"/>
            </p:cNvSpPr>
            <p:nvPr/>
          </p:nvSpPr>
          <p:spPr bwMode="auto">
            <a:xfrm>
              <a:off x="4324" y="2268"/>
              <a:ext cx="46" cy="35"/>
            </a:xfrm>
            <a:custGeom>
              <a:avLst/>
              <a:gdLst>
                <a:gd name="T0" fmla="*/ 0 w 46"/>
                <a:gd name="T1" fmla="*/ 0 h 35"/>
                <a:gd name="T2" fmla="*/ 46 w 46"/>
                <a:gd name="T3" fmla="*/ 0 h 35"/>
                <a:gd name="T4" fmla="*/ 46 w 46"/>
                <a:gd name="T5" fmla="*/ 35 h 35"/>
                <a:gd name="T6" fmla="*/ 0 w 46"/>
                <a:gd name="T7" fmla="*/ 35 h 35"/>
                <a:gd name="T8" fmla="*/ 0 w 46"/>
                <a:gd name="T9" fmla="*/ 0 h 35"/>
                <a:gd name="T10" fmla="*/ 4 w 46"/>
                <a:gd name="T11" fmla="*/ 4 h 35"/>
                <a:gd name="T12" fmla="*/ 46 w 46"/>
                <a:gd name="T13" fmla="*/ 4 h 35"/>
                <a:gd name="T14" fmla="*/ 46 w 46"/>
                <a:gd name="T15" fmla="*/ 35 h 35"/>
                <a:gd name="T16" fmla="*/ 4 w 46"/>
                <a:gd name="T17" fmla="*/ 35 h 35"/>
                <a:gd name="T18" fmla="*/ 4 w 46"/>
                <a:gd name="T19" fmla="*/ 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35">
                  <a:moveTo>
                    <a:pt x="0" y="0"/>
                  </a:moveTo>
                  <a:lnTo>
                    <a:pt x="46" y="0"/>
                  </a:lnTo>
                  <a:lnTo>
                    <a:pt x="46" y="35"/>
                  </a:lnTo>
                  <a:lnTo>
                    <a:pt x="0" y="35"/>
                  </a:lnTo>
                  <a:lnTo>
                    <a:pt x="0" y="0"/>
                  </a:lnTo>
                  <a:close/>
                  <a:moveTo>
                    <a:pt x="4" y="4"/>
                  </a:moveTo>
                  <a:lnTo>
                    <a:pt x="46" y="4"/>
                  </a:lnTo>
                  <a:lnTo>
                    <a:pt x="46" y="35"/>
                  </a:lnTo>
                  <a:lnTo>
                    <a:pt x="4" y="35"/>
                  </a:lnTo>
                  <a:lnTo>
                    <a:pt x="4" y="4"/>
                  </a:lnTo>
                  <a:close/>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01" name="Freeform 858"/>
            <p:cNvSpPr>
              <a:spLocks noEditPoints="1"/>
            </p:cNvSpPr>
            <p:nvPr/>
          </p:nvSpPr>
          <p:spPr bwMode="auto">
            <a:xfrm>
              <a:off x="4328" y="2272"/>
              <a:ext cx="42" cy="31"/>
            </a:xfrm>
            <a:custGeom>
              <a:avLst/>
              <a:gdLst>
                <a:gd name="T0" fmla="*/ 0 w 42"/>
                <a:gd name="T1" fmla="*/ 0 h 31"/>
                <a:gd name="T2" fmla="*/ 42 w 42"/>
                <a:gd name="T3" fmla="*/ 0 h 31"/>
                <a:gd name="T4" fmla="*/ 42 w 42"/>
                <a:gd name="T5" fmla="*/ 31 h 31"/>
                <a:gd name="T6" fmla="*/ 0 w 42"/>
                <a:gd name="T7" fmla="*/ 31 h 31"/>
                <a:gd name="T8" fmla="*/ 0 w 42"/>
                <a:gd name="T9" fmla="*/ 0 h 31"/>
                <a:gd name="T10" fmla="*/ 4 w 42"/>
                <a:gd name="T11" fmla="*/ 3 h 31"/>
                <a:gd name="T12" fmla="*/ 42 w 42"/>
                <a:gd name="T13" fmla="*/ 3 h 31"/>
                <a:gd name="T14" fmla="*/ 42 w 42"/>
                <a:gd name="T15" fmla="*/ 31 h 31"/>
                <a:gd name="T16" fmla="*/ 4 w 42"/>
                <a:gd name="T17" fmla="*/ 31 h 31"/>
                <a:gd name="T18" fmla="*/ 4 w 42"/>
                <a:gd name="T19" fmla="*/ 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31">
                  <a:moveTo>
                    <a:pt x="0" y="0"/>
                  </a:moveTo>
                  <a:lnTo>
                    <a:pt x="42" y="0"/>
                  </a:lnTo>
                  <a:lnTo>
                    <a:pt x="42" y="31"/>
                  </a:lnTo>
                  <a:lnTo>
                    <a:pt x="0" y="31"/>
                  </a:lnTo>
                  <a:lnTo>
                    <a:pt x="0" y="0"/>
                  </a:lnTo>
                  <a:close/>
                  <a:moveTo>
                    <a:pt x="4" y="3"/>
                  </a:moveTo>
                  <a:lnTo>
                    <a:pt x="42" y="3"/>
                  </a:lnTo>
                  <a:lnTo>
                    <a:pt x="42" y="31"/>
                  </a:lnTo>
                  <a:lnTo>
                    <a:pt x="4" y="31"/>
                  </a:lnTo>
                  <a:lnTo>
                    <a:pt x="4" y="3"/>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02" name="Freeform 859"/>
            <p:cNvSpPr>
              <a:spLocks noEditPoints="1"/>
            </p:cNvSpPr>
            <p:nvPr/>
          </p:nvSpPr>
          <p:spPr bwMode="auto">
            <a:xfrm>
              <a:off x="4332" y="2275"/>
              <a:ext cx="38" cy="28"/>
            </a:xfrm>
            <a:custGeom>
              <a:avLst/>
              <a:gdLst>
                <a:gd name="T0" fmla="*/ 0 w 38"/>
                <a:gd name="T1" fmla="*/ 0 h 28"/>
                <a:gd name="T2" fmla="*/ 38 w 38"/>
                <a:gd name="T3" fmla="*/ 0 h 28"/>
                <a:gd name="T4" fmla="*/ 38 w 38"/>
                <a:gd name="T5" fmla="*/ 28 h 28"/>
                <a:gd name="T6" fmla="*/ 0 w 38"/>
                <a:gd name="T7" fmla="*/ 28 h 28"/>
                <a:gd name="T8" fmla="*/ 0 w 38"/>
                <a:gd name="T9" fmla="*/ 0 h 28"/>
                <a:gd name="T10" fmla="*/ 4 w 38"/>
                <a:gd name="T11" fmla="*/ 3 h 28"/>
                <a:gd name="T12" fmla="*/ 38 w 38"/>
                <a:gd name="T13" fmla="*/ 3 h 28"/>
                <a:gd name="T14" fmla="*/ 38 w 38"/>
                <a:gd name="T15" fmla="*/ 28 h 28"/>
                <a:gd name="T16" fmla="*/ 4 w 38"/>
                <a:gd name="T17" fmla="*/ 28 h 28"/>
                <a:gd name="T18" fmla="*/ 4 w 38"/>
                <a:gd name="T19"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 h="28">
                  <a:moveTo>
                    <a:pt x="0" y="0"/>
                  </a:moveTo>
                  <a:lnTo>
                    <a:pt x="38" y="0"/>
                  </a:lnTo>
                  <a:lnTo>
                    <a:pt x="38" y="28"/>
                  </a:lnTo>
                  <a:lnTo>
                    <a:pt x="0" y="28"/>
                  </a:lnTo>
                  <a:lnTo>
                    <a:pt x="0" y="0"/>
                  </a:lnTo>
                  <a:close/>
                  <a:moveTo>
                    <a:pt x="4" y="3"/>
                  </a:moveTo>
                  <a:lnTo>
                    <a:pt x="38" y="3"/>
                  </a:lnTo>
                  <a:lnTo>
                    <a:pt x="38" y="28"/>
                  </a:lnTo>
                  <a:lnTo>
                    <a:pt x="4" y="28"/>
                  </a:lnTo>
                  <a:lnTo>
                    <a:pt x="4" y="3"/>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03" name="Freeform 860"/>
            <p:cNvSpPr>
              <a:spLocks noEditPoints="1"/>
            </p:cNvSpPr>
            <p:nvPr/>
          </p:nvSpPr>
          <p:spPr bwMode="auto">
            <a:xfrm>
              <a:off x="4336" y="2278"/>
              <a:ext cx="34" cy="25"/>
            </a:xfrm>
            <a:custGeom>
              <a:avLst/>
              <a:gdLst>
                <a:gd name="T0" fmla="*/ 0 w 34"/>
                <a:gd name="T1" fmla="*/ 0 h 25"/>
                <a:gd name="T2" fmla="*/ 34 w 34"/>
                <a:gd name="T3" fmla="*/ 0 h 25"/>
                <a:gd name="T4" fmla="*/ 34 w 34"/>
                <a:gd name="T5" fmla="*/ 25 h 25"/>
                <a:gd name="T6" fmla="*/ 0 w 34"/>
                <a:gd name="T7" fmla="*/ 25 h 25"/>
                <a:gd name="T8" fmla="*/ 0 w 34"/>
                <a:gd name="T9" fmla="*/ 0 h 25"/>
                <a:gd name="T10" fmla="*/ 5 w 34"/>
                <a:gd name="T11" fmla="*/ 3 h 25"/>
                <a:gd name="T12" fmla="*/ 34 w 34"/>
                <a:gd name="T13" fmla="*/ 3 h 25"/>
                <a:gd name="T14" fmla="*/ 34 w 34"/>
                <a:gd name="T15" fmla="*/ 25 h 25"/>
                <a:gd name="T16" fmla="*/ 5 w 34"/>
                <a:gd name="T17" fmla="*/ 25 h 25"/>
                <a:gd name="T18" fmla="*/ 5 w 34"/>
                <a:gd name="T19" fmla="*/ 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25">
                  <a:moveTo>
                    <a:pt x="0" y="0"/>
                  </a:moveTo>
                  <a:lnTo>
                    <a:pt x="34" y="0"/>
                  </a:lnTo>
                  <a:lnTo>
                    <a:pt x="34" y="25"/>
                  </a:lnTo>
                  <a:lnTo>
                    <a:pt x="0" y="25"/>
                  </a:lnTo>
                  <a:lnTo>
                    <a:pt x="0" y="0"/>
                  </a:lnTo>
                  <a:close/>
                  <a:moveTo>
                    <a:pt x="5" y="3"/>
                  </a:moveTo>
                  <a:lnTo>
                    <a:pt x="34" y="3"/>
                  </a:lnTo>
                  <a:lnTo>
                    <a:pt x="34" y="25"/>
                  </a:lnTo>
                  <a:lnTo>
                    <a:pt x="5" y="25"/>
                  </a:lnTo>
                  <a:lnTo>
                    <a:pt x="5" y="3"/>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04" name="Freeform 861"/>
            <p:cNvSpPr>
              <a:spLocks noEditPoints="1"/>
            </p:cNvSpPr>
            <p:nvPr/>
          </p:nvSpPr>
          <p:spPr bwMode="auto">
            <a:xfrm>
              <a:off x="4341" y="2281"/>
              <a:ext cx="29" cy="22"/>
            </a:xfrm>
            <a:custGeom>
              <a:avLst/>
              <a:gdLst>
                <a:gd name="T0" fmla="*/ 0 w 29"/>
                <a:gd name="T1" fmla="*/ 0 h 22"/>
                <a:gd name="T2" fmla="*/ 29 w 29"/>
                <a:gd name="T3" fmla="*/ 0 h 22"/>
                <a:gd name="T4" fmla="*/ 29 w 29"/>
                <a:gd name="T5" fmla="*/ 22 h 22"/>
                <a:gd name="T6" fmla="*/ 0 w 29"/>
                <a:gd name="T7" fmla="*/ 22 h 22"/>
                <a:gd name="T8" fmla="*/ 0 w 29"/>
                <a:gd name="T9" fmla="*/ 0 h 22"/>
                <a:gd name="T10" fmla="*/ 4 w 29"/>
                <a:gd name="T11" fmla="*/ 3 h 22"/>
                <a:gd name="T12" fmla="*/ 29 w 29"/>
                <a:gd name="T13" fmla="*/ 3 h 22"/>
                <a:gd name="T14" fmla="*/ 29 w 29"/>
                <a:gd name="T15" fmla="*/ 22 h 22"/>
                <a:gd name="T16" fmla="*/ 4 w 29"/>
                <a:gd name="T17" fmla="*/ 22 h 22"/>
                <a:gd name="T18" fmla="*/ 4 w 29"/>
                <a:gd name="T19"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2">
                  <a:moveTo>
                    <a:pt x="0" y="0"/>
                  </a:moveTo>
                  <a:lnTo>
                    <a:pt x="29" y="0"/>
                  </a:lnTo>
                  <a:lnTo>
                    <a:pt x="29" y="22"/>
                  </a:lnTo>
                  <a:lnTo>
                    <a:pt x="0" y="22"/>
                  </a:lnTo>
                  <a:lnTo>
                    <a:pt x="0" y="0"/>
                  </a:lnTo>
                  <a:close/>
                  <a:moveTo>
                    <a:pt x="4" y="3"/>
                  </a:moveTo>
                  <a:lnTo>
                    <a:pt x="29" y="3"/>
                  </a:lnTo>
                  <a:lnTo>
                    <a:pt x="29" y="22"/>
                  </a:lnTo>
                  <a:lnTo>
                    <a:pt x="4" y="22"/>
                  </a:lnTo>
                  <a:lnTo>
                    <a:pt x="4" y="3"/>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05" name="Freeform 862"/>
            <p:cNvSpPr>
              <a:spLocks noEditPoints="1"/>
            </p:cNvSpPr>
            <p:nvPr/>
          </p:nvSpPr>
          <p:spPr bwMode="auto">
            <a:xfrm>
              <a:off x="4345" y="2284"/>
              <a:ext cx="25" cy="19"/>
            </a:xfrm>
            <a:custGeom>
              <a:avLst/>
              <a:gdLst>
                <a:gd name="T0" fmla="*/ 0 w 25"/>
                <a:gd name="T1" fmla="*/ 0 h 19"/>
                <a:gd name="T2" fmla="*/ 25 w 25"/>
                <a:gd name="T3" fmla="*/ 0 h 19"/>
                <a:gd name="T4" fmla="*/ 25 w 25"/>
                <a:gd name="T5" fmla="*/ 19 h 19"/>
                <a:gd name="T6" fmla="*/ 0 w 25"/>
                <a:gd name="T7" fmla="*/ 19 h 19"/>
                <a:gd name="T8" fmla="*/ 0 w 25"/>
                <a:gd name="T9" fmla="*/ 0 h 19"/>
                <a:gd name="T10" fmla="*/ 4 w 25"/>
                <a:gd name="T11" fmla="*/ 3 h 19"/>
                <a:gd name="T12" fmla="*/ 25 w 25"/>
                <a:gd name="T13" fmla="*/ 3 h 19"/>
                <a:gd name="T14" fmla="*/ 25 w 25"/>
                <a:gd name="T15" fmla="*/ 19 h 19"/>
                <a:gd name="T16" fmla="*/ 4 w 25"/>
                <a:gd name="T17" fmla="*/ 19 h 19"/>
                <a:gd name="T18" fmla="*/ 4 w 25"/>
                <a:gd name="T19"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19">
                  <a:moveTo>
                    <a:pt x="0" y="0"/>
                  </a:moveTo>
                  <a:lnTo>
                    <a:pt x="25" y="0"/>
                  </a:lnTo>
                  <a:lnTo>
                    <a:pt x="25" y="19"/>
                  </a:lnTo>
                  <a:lnTo>
                    <a:pt x="0" y="19"/>
                  </a:lnTo>
                  <a:lnTo>
                    <a:pt x="0" y="0"/>
                  </a:lnTo>
                  <a:close/>
                  <a:moveTo>
                    <a:pt x="4" y="3"/>
                  </a:moveTo>
                  <a:lnTo>
                    <a:pt x="25" y="3"/>
                  </a:lnTo>
                  <a:lnTo>
                    <a:pt x="25" y="19"/>
                  </a:lnTo>
                  <a:lnTo>
                    <a:pt x="4" y="19"/>
                  </a:lnTo>
                  <a:lnTo>
                    <a:pt x="4" y="3"/>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06" name="Freeform 863"/>
            <p:cNvSpPr>
              <a:spLocks noEditPoints="1"/>
            </p:cNvSpPr>
            <p:nvPr/>
          </p:nvSpPr>
          <p:spPr bwMode="auto">
            <a:xfrm>
              <a:off x="4349" y="2287"/>
              <a:ext cx="21" cy="16"/>
            </a:xfrm>
            <a:custGeom>
              <a:avLst/>
              <a:gdLst>
                <a:gd name="T0" fmla="*/ 0 w 21"/>
                <a:gd name="T1" fmla="*/ 0 h 16"/>
                <a:gd name="T2" fmla="*/ 21 w 21"/>
                <a:gd name="T3" fmla="*/ 0 h 16"/>
                <a:gd name="T4" fmla="*/ 21 w 21"/>
                <a:gd name="T5" fmla="*/ 16 h 16"/>
                <a:gd name="T6" fmla="*/ 0 w 21"/>
                <a:gd name="T7" fmla="*/ 16 h 16"/>
                <a:gd name="T8" fmla="*/ 0 w 21"/>
                <a:gd name="T9" fmla="*/ 0 h 16"/>
                <a:gd name="T10" fmla="*/ 4 w 21"/>
                <a:gd name="T11" fmla="*/ 4 h 16"/>
                <a:gd name="T12" fmla="*/ 21 w 21"/>
                <a:gd name="T13" fmla="*/ 4 h 16"/>
                <a:gd name="T14" fmla="*/ 21 w 21"/>
                <a:gd name="T15" fmla="*/ 16 h 16"/>
                <a:gd name="T16" fmla="*/ 4 w 21"/>
                <a:gd name="T17" fmla="*/ 16 h 16"/>
                <a:gd name="T18" fmla="*/ 4 w 21"/>
                <a:gd name="T19"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16">
                  <a:moveTo>
                    <a:pt x="0" y="0"/>
                  </a:moveTo>
                  <a:lnTo>
                    <a:pt x="21" y="0"/>
                  </a:lnTo>
                  <a:lnTo>
                    <a:pt x="21" y="16"/>
                  </a:lnTo>
                  <a:lnTo>
                    <a:pt x="0" y="16"/>
                  </a:lnTo>
                  <a:lnTo>
                    <a:pt x="0" y="0"/>
                  </a:lnTo>
                  <a:close/>
                  <a:moveTo>
                    <a:pt x="4" y="4"/>
                  </a:moveTo>
                  <a:lnTo>
                    <a:pt x="21" y="4"/>
                  </a:lnTo>
                  <a:lnTo>
                    <a:pt x="21" y="16"/>
                  </a:lnTo>
                  <a:lnTo>
                    <a:pt x="4" y="16"/>
                  </a:lnTo>
                  <a:lnTo>
                    <a:pt x="4" y="4"/>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07" name="Freeform 864"/>
            <p:cNvSpPr>
              <a:spLocks noEditPoints="1"/>
            </p:cNvSpPr>
            <p:nvPr/>
          </p:nvSpPr>
          <p:spPr bwMode="auto">
            <a:xfrm>
              <a:off x="4353" y="2291"/>
              <a:ext cx="17" cy="12"/>
            </a:xfrm>
            <a:custGeom>
              <a:avLst/>
              <a:gdLst>
                <a:gd name="T0" fmla="*/ 0 w 17"/>
                <a:gd name="T1" fmla="*/ 0 h 12"/>
                <a:gd name="T2" fmla="*/ 17 w 17"/>
                <a:gd name="T3" fmla="*/ 0 h 12"/>
                <a:gd name="T4" fmla="*/ 17 w 17"/>
                <a:gd name="T5" fmla="*/ 12 h 12"/>
                <a:gd name="T6" fmla="*/ 0 w 17"/>
                <a:gd name="T7" fmla="*/ 12 h 12"/>
                <a:gd name="T8" fmla="*/ 0 w 17"/>
                <a:gd name="T9" fmla="*/ 0 h 12"/>
                <a:gd name="T10" fmla="*/ 4 w 17"/>
                <a:gd name="T11" fmla="*/ 3 h 12"/>
                <a:gd name="T12" fmla="*/ 17 w 17"/>
                <a:gd name="T13" fmla="*/ 3 h 12"/>
                <a:gd name="T14" fmla="*/ 17 w 17"/>
                <a:gd name="T15" fmla="*/ 12 h 12"/>
                <a:gd name="T16" fmla="*/ 4 w 17"/>
                <a:gd name="T17" fmla="*/ 12 h 12"/>
                <a:gd name="T18" fmla="*/ 4 w 17"/>
                <a:gd name="T19"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2">
                  <a:moveTo>
                    <a:pt x="0" y="0"/>
                  </a:moveTo>
                  <a:lnTo>
                    <a:pt x="17" y="0"/>
                  </a:lnTo>
                  <a:lnTo>
                    <a:pt x="17" y="12"/>
                  </a:lnTo>
                  <a:lnTo>
                    <a:pt x="0" y="12"/>
                  </a:lnTo>
                  <a:lnTo>
                    <a:pt x="0" y="0"/>
                  </a:lnTo>
                  <a:close/>
                  <a:moveTo>
                    <a:pt x="4" y="3"/>
                  </a:moveTo>
                  <a:lnTo>
                    <a:pt x="17" y="3"/>
                  </a:lnTo>
                  <a:lnTo>
                    <a:pt x="17" y="12"/>
                  </a:lnTo>
                  <a:lnTo>
                    <a:pt x="4" y="12"/>
                  </a:lnTo>
                  <a:lnTo>
                    <a:pt x="4" y="3"/>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08" name="Freeform 865"/>
            <p:cNvSpPr>
              <a:spLocks noEditPoints="1"/>
            </p:cNvSpPr>
            <p:nvPr/>
          </p:nvSpPr>
          <p:spPr bwMode="auto">
            <a:xfrm>
              <a:off x="4357" y="2294"/>
              <a:ext cx="13" cy="9"/>
            </a:xfrm>
            <a:custGeom>
              <a:avLst/>
              <a:gdLst>
                <a:gd name="T0" fmla="*/ 0 w 13"/>
                <a:gd name="T1" fmla="*/ 0 h 9"/>
                <a:gd name="T2" fmla="*/ 13 w 13"/>
                <a:gd name="T3" fmla="*/ 0 h 9"/>
                <a:gd name="T4" fmla="*/ 13 w 13"/>
                <a:gd name="T5" fmla="*/ 9 h 9"/>
                <a:gd name="T6" fmla="*/ 0 w 13"/>
                <a:gd name="T7" fmla="*/ 9 h 9"/>
                <a:gd name="T8" fmla="*/ 0 w 13"/>
                <a:gd name="T9" fmla="*/ 0 h 9"/>
                <a:gd name="T10" fmla="*/ 4 w 13"/>
                <a:gd name="T11" fmla="*/ 3 h 9"/>
                <a:gd name="T12" fmla="*/ 13 w 13"/>
                <a:gd name="T13" fmla="*/ 3 h 9"/>
                <a:gd name="T14" fmla="*/ 13 w 13"/>
                <a:gd name="T15" fmla="*/ 9 h 9"/>
                <a:gd name="T16" fmla="*/ 4 w 13"/>
                <a:gd name="T17" fmla="*/ 9 h 9"/>
                <a:gd name="T18" fmla="*/ 4 w 13"/>
                <a:gd name="T19"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9">
                  <a:moveTo>
                    <a:pt x="0" y="0"/>
                  </a:moveTo>
                  <a:lnTo>
                    <a:pt x="13" y="0"/>
                  </a:lnTo>
                  <a:lnTo>
                    <a:pt x="13" y="9"/>
                  </a:lnTo>
                  <a:lnTo>
                    <a:pt x="0" y="9"/>
                  </a:lnTo>
                  <a:lnTo>
                    <a:pt x="0" y="0"/>
                  </a:lnTo>
                  <a:close/>
                  <a:moveTo>
                    <a:pt x="4" y="3"/>
                  </a:moveTo>
                  <a:lnTo>
                    <a:pt x="13" y="3"/>
                  </a:lnTo>
                  <a:lnTo>
                    <a:pt x="13" y="9"/>
                  </a:lnTo>
                  <a:lnTo>
                    <a:pt x="4" y="9"/>
                  </a:lnTo>
                  <a:lnTo>
                    <a:pt x="4" y="3"/>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09" name="Freeform 866"/>
            <p:cNvSpPr>
              <a:spLocks noEditPoints="1"/>
            </p:cNvSpPr>
            <p:nvPr/>
          </p:nvSpPr>
          <p:spPr bwMode="auto">
            <a:xfrm>
              <a:off x="4361" y="2297"/>
              <a:ext cx="9" cy="6"/>
            </a:xfrm>
            <a:custGeom>
              <a:avLst/>
              <a:gdLst>
                <a:gd name="T0" fmla="*/ 0 w 9"/>
                <a:gd name="T1" fmla="*/ 0 h 6"/>
                <a:gd name="T2" fmla="*/ 9 w 9"/>
                <a:gd name="T3" fmla="*/ 0 h 6"/>
                <a:gd name="T4" fmla="*/ 9 w 9"/>
                <a:gd name="T5" fmla="*/ 6 h 6"/>
                <a:gd name="T6" fmla="*/ 0 w 9"/>
                <a:gd name="T7" fmla="*/ 6 h 6"/>
                <a:gd name="T8" fmla="*/ 0 w 9"/>
                <a:gd name="T9" fmla="*/ 0 h 6"/>
                <a:gd name="T10" fmla="*/ 5 w 9"/>
                <a:gd name="T11" fmla="*/ 3 h 6"/>
                <a:gd name="T12" fmla="*/ 9 w 9"/>
                <a:gd name="T13" fmla="*/ 3 h 6"/>
                <a:gd name="T14" fmla="*/ 9 w 9"/>
                <a:gd name="T15" fmla="*/ 6 h 6"/>
                <a:gd name="T16" fmla="*/ 5 w 9"/>
                <a:gd name="T17" fmla="*/ 6 h 6"/>
                <a:gd name="T18" fmla="*/ 5 w 9"/>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6">
                  <a:moveTo>
                    <a:pt x="0" y="0"/>
                  </a:moveTo>
                  <a:lnTo>
                    <a:pt x="9" y="0"/>
                  </a:lnTo>
                  <a:lnTo>
                    <a:pt x="9" y="6"/>
                  </a:lnTo>
                  <a:lnTo>
                    <a:pt x="0" y="6"/>
                  </a:lnTo>
                  <a:lnTo>
                    <a:pt x="0" y="0"/>
                  </a:lnTo>
                  <a:close/>
                  <a:moveTo>
                    <a:pt x="5" y="3"/>
                  </a:moveTo>
                  <a:lnTo>
                    <a:pt x="9" y="3"/>
                  </a:lnTo>
                  <a:lnTo>
                    <a:pt x="9" y="6"/>
                  </a:lnTo>
                  <a:lnTo>
                    <a:pt x="5" y="6"/>
                  </a:lnTo>
                  <a:lnTo>
                    <a:pt x="5" y="3"/>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10" name="Freeform 867"/>
            <p:cNvSpPr>
              <a:spLocks noEditPoints="1"/>
            </p:cNvSpPr>
            <p:nvPr/>
          </p:nvSpPr>
          <p:spPr bwMode="auto">
            <a:xfrm>
              <a:off x="4366" y="2300"/>
              <a:ext cx="4" cy="3"/>
            </a:xfrm>
            <a:custGeom>
              <a:avLst/>
              <a:gdLst>
                <a:gd name="T0" fmla="*/ 0 w 4"/>
                <a:gd name="T1" fmla="*/ 0 h 3"/>
                <a:gd name="T2" fmla="*/ 4 w 4"/>
                <a:gd name="T3" fmla="*/ 0 h 3"/>
                <a:gd name="T4" fmla="*/ 4 w 4"/>
                <a:gd name="T5" fmla="*/ 3 h 3"/>
                <a:gd name="T6" fmla="*/ 0 w 4"/>
                <a:gd name="T7" fmla="*/ 3 h 3"/>
                <a:gd name="T8" fmla="*/ 0 w 4"/>
                <a:gd name="T9" fmla="*/ 0 h 3"/>
                <a:gd name="T10" fmla="*/ 4 w 4"/>
                <a:gd name="T11" fmla="*/ 3 h 3"/>
                <a:gd name="T12" fmla="*/ 4 w 4"/>
                <a:gd name="T13" fmla="*/ 3 h 3"/>
                <a:gd name="T14" fmla="*/ 4 w 4"/>
                <a:gd name="T15" fmla="*/ 3 h 3"/>
                <a:gd name="T16" fmla="*/ 4 w 4"/>
                <a:gd name="T17" fmla="*/ 3 h 3"/>
                <a:gd name="T18" fmla="*/ 4 w 4"/>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3">
                  <a:moveTo>
                    <a:pt x="0" y="0"/>
                  </a:moveTo>
                  <a:lnTo>
                    <a:pt x="4" y="0"/>
                  </a:lnTo>
                  <a:lnTo>
                    <a:pt x="4" y="3"/>
                  </a:lnTo>
                  <a:lnTo>
                    <a:pt x="0" y="3"/>
                  </a:lnTo>
                  <a:lnTo>
                    <a:pt x="0" y="0"/>
                  </a:lnTo>
                  <a:close/>
                  <a:moveTo>
                    <a:pt x="4" y="3"/>
                  </a:moveTo>
                  <a:lnTo>
                    <a:pt x="4" y="3"/>
                  </a:lnTo>
                  <a:lnTo>
                    <a:pt x="4" y="3"/>
                  </a:lnTo>
                  <a:lnTo>
                    <a:pt x="4" y="3"/>
                  </a:lnTo>
                  <a:lnTo>
                    <a:pt x="4" y="3"/>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11" name="Freeform 868"/>
            <p:cNvSpPr>
              <a:spLocks/>
            </p:cNvSpPr>
            <p:nvPr/>
          </p:nvSpPr>
          <p:spPr bwMode="auto">
            <a:xfrm>
              <a:off x="2880" y="2219"/>
              <a:ext cx="1064" cy="202"/>
            </a:xfrm>
            <a:custGeom>
              <a:avLst/>
              <a:gdLst>
                <a:gd name="T0" fmla="*/ 10 w 1064"/>
                <a:gd name="T1" fmla="*/ 2 h 202"/>
                <a:gd name="T2" fmla="*/ 43 w 1064"/>
                <a:gd name="T3" fmla="*/ 0 h 202"/>
                <a:gd name="T4" fmla="*/ 86 w 1064"/>
                <a:gd name="T5" fmla="*/ 10 h 202"/>
                <a:gd name="T6" fmla="*/ 136 w 1064"/>
                <a:gd name="T7" fmla="*/ 29 h 202"/>
                <a:gd name="T8" fmla="*/ 191 w 1064"/>
                <a:gd name="T9" fmla="*/ 54 h 202"/>
                <a:gd name="T10" fmla="*/ 250 w 1064"/>
                <a:gd name="T11" fmla="*/ 79 h 202"/>
                <a:gd name="T12" fmla="*/ 307 w 1064"/>
                <a:gd name="T13" fmla="*/ 102 h 202"/>
                <a:gd name="T14" fmla="*/ 361 w 1064"/>
                <a:gd name="T15" fmla="*/ 119 h 202"/>
                <a:gd name="T16" fmla="*/ 409 w 1064"/>
                <a:gd name="T17" fmla="*/ 126 h 202"/>
                <a:gd name="T18" fmla="*/ 455 w 1064"/>
                <a:gd name="T19" fmla="*/ 116 h 202"/>
                <a:gd name="T20" fmla="*/ 466 w 1064"/>
                <a:gd name="T21" fmla="*/ 110 h 202"/>
                <a:gd name="T22" fmla="*/ 475 w 1064"/>
                <a:gd name="T23" fmla="*/ 101 h 202"/>
                <a:gd name="T24" fmla="*/ 482 w 1064"/>
                <a:gd name="T25" fmla="*/ 93 h 202"/>
                <a:gd name="T26" fmla="*/ 488 w 1064"/>
                <a:gd name="T27" fmla="*/ 83 h 202"/>
                <a:gd name="T28" fmla="*/ 491 w 1064"/>
                <a:gd name="T29" fmla="*/ 74 h 202"/>
                <a:gd name="T30" fmla="*/ 492 w 1064"/>
                <a:gd name="T31" fmla="*/ 64 h 202"/>
                <a:gd name="T32" fmla="*/ 491 w 1064"/>
                <a:gd name="T33" fmla="*/ 57 h 202"/>
                <a:gd name="T34" fmla="*/ 487 w 1064"/>
                <a:gd name="T35" fmla="*/ 50 h 202"/>
                <a:gd name="T36" fmla="*/ 477 w 1064"/>
                <a:gd name="T37" fmla="*/ 45 h 202"/>
                <a:gd name="T38" fmla="*/ 471 w 1064"/>
                <a:gd name="T39" fmla="*/ 44 h 202"/>
                <a:gd name="T40" fmla="*/ 465 w 1064"/>
                <a:gd name="T41" fmla="*/ 44 h 202"/>
                <a:gd name="T42" fmla="*/ 458 w 1064"/>
                <a:gd name="T43" fmla="*/ 44 h 202"/>
                <a:gd name="T44" fmla="*/ 451 w 1064"/>
                <a:gd name="T45" fmla="*/ 44 h 202"/>
                <a:gd name="T46" fmla="*/ 444 w 1064"/>
                <a:gd name="T47" fmla="*/ 46 h 202"/>
                <a:gd name="T48" fmla="*/ 436 w 1064"/>
                <a:gd name="T49" fmla="*/ 47 h 202"/>
                <a:gd name="T50" fmla="*/ 430 w 1064"/>
                <a:gd name="T51" fmla="*/ 49 h 202"/>
                <a:gd name="T52" fmla="*/ 423 w 1064"/>
                <a:gd name="T53" fmla="*/ 52 h 202"/>
                <a:gd name="T54" fmla="*/ 406 w 1064"/>
                <a:gd name="T55" fmla="*/ 60 h 202"/>
                <a:gd name="T56" fmla="*/ 393 w 1064"/>
                <a:gd name="T57" fmla="*/ 74 h 202"/>
                <a:gd name="T58" fmla="*/ 386 w 1064"/>
                <a:gd name="T59" fmla="*/ 89 h 202"/>
                <a:gd name="T60" fmla="*/ 388 w 1064"/>
                <a:gd name="T61" fmla="*/ 105 h 202"/>
                <a:gd name="T62" fmla="*/ 397 w 1064"/>
                <a:gd name="T63" fmla="*/ 122 h 202"/>
                <a:gd name="T64" fmla="*/ 410 w 1064"/>
                <a:gd name="T65" fmla="*/ 139 h 202"/>
                <a:gd name="T66" fmla="*/ 429 w 1064"/>
                <a:gd name="T67" fmla="*/ 156 h 202"/>
                <a:gd name="T68" fmla="*/ 451 w 1064"/>
                <a:gd name="T69" fmla="*/ 171 h 202"/>
                <a:gd name="T70" fmla="*/ 476 w 1064"/>
                <a:gd name="T71" fmla="*/ 184 h 202"/>
                <a:gd name="T72" fmla="*/ 503 w 1064"/>
                <a:gd name="T73" fmla="*/ 193 h 202"/>
                <a:gd name="T74" fmla="*/ 554 w 1064"/>
                <a:gd name="T75" fmla="*/ 202 h 202"/>
                <a:gd name="T76" fmla="*/ 602 w 1064"/>
                <a:gd name="T77" fmla="*/ 197 h 202"/>
                <a:gd name="T78" fmla="*/ 650 w 1064"/>
                <a:gd name="T79" fmla="*/ 184 h 202"/>
                <a:gd name="T80" fmla="*/ 698 w 1064"/>
                <a:gd name="T81" fmla="*/ 164 h 202"/>
                <a:gd name="T82" fmla="*/ 748 w 1064"/>
                <a:gd name="T83" fmla="*/ 139 h 202"/>
                <a:gd name="T84" fmla="*/ 798 w 1064"/>
                <a:gd name="T85" fmla="*/ 112 h 202"/>
                <a:gd name="T86" fmla="*/ 849 w 1064"/>
                <a:gd name="T87" fmla="*/ 85 h 202"/>
                <a:gd name="T88" fmla="*/ 900 w 1064"/>
                <a:gd name="T89" fmla="*/ 61 h 202"/>
                <a:gd name="T90" fmla="*/ 953 w 1064"/>
                <a:gd name="T91" fmla="*/ 42 h 202"/>
                <a:gd name="T92" fmla="*/ 1009 w 1064"/>
                <a:gd name="T93" fmla="*/ 29 h 202"/>
                <a:gd name="T94" fmla="*/ 1064 w 1064"/>
                <a:gd name="T95"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64" h="202">
                  <a:moveTo>
                    <a:pt x="0" y="9"/>
                  </a:moveTo>
                  <a:lnTo>
                    <a:pt x="10" y="2"/>
                  </a:lnTo>
                  <a:lnTo>
                    <a:pt x="25" y="0"/>
                  </a:lnTo>
                  <a:lnTo>
                    <a:pt x="43" y="0"/>
                  </a:lnTo>
                  <a:lnTo>
                    <a:pt x="64" y="4"/>
                  </a:lnTo>
                  <a:lnTo>
                    <a:pt x="86" y="10"/>
                  </a:lnTo>
                  <a:lnTo>
                    <a:pt x="110" y="19"/>
                  </a:lnTo>
                  <a:lnTo>
                    <a:pt x="136" y="29"/>
                  </a:lnTo>
                  <a:lnTo>
                    <a:pt x="163" y="41"/>
                  </a:lnTo>
                  <a:lnTo>
                    <a:pt x="191" y="54"/>
                  </a:lnTo>
                  <a:lnTo>
                    <a:pt x="220" y="66"/>
                  </a:lnTo>
                  <a:lnTo>
                    <a:pt x="250" y="79"/>
                  </a:lnTo>
                  <a:lnTo>
                    <a:pt x="278" y="91"/>
                  </a:lnTo>
                  <a:lnTo>
                    <a:pt x="307" y="102"/>
                  </a:lnTo>
                  <a:lnTo>
                    <a:pt x="334" y="112"/>
                  </a:lnTo>
                  <a:lnTo>
                    <a:pt x="361" y="119"/>
                  </a:lnTo>
                  <a:lnTo>
                    <a:pt x="386" y="123"/>
                  </a:lnTo>
                  <a:lnTo>
                    <a:pt x="409" y="126"/>
                  </a:lnTo>
                  <a:lnTo>
                    <a:pt x="431" y="124"/>
                  </a:lnTo>
                  <a:lnTo>
                    <a:pt x="455" y="116"/>
                  </a:lnTo>
                  <a:lnTo>
                    <a:pt x="460" y="113"/>
                  </a:lnTo>
                  <a:lnTo>
                    <a:pt x="466" y="110"/>
                  </a:lnTo>
                  <a:lnTo>
                    <a:pt x="471" y="105"/>
                  </a:lnTo>
                  <a:lnTo>
                    <a:pt x="475" y="101"/>
                  </a:lnTo>
                  <a:lnTo>
                    <a:pt x="479" y="97"/>
                  </a:lnTo>
                  <a:lnTo>
                    <a:pt x="482" y="93"/>
                  </a:lnTo>
                  <a:lnTo>
                    <a:pt x="485" y="87"/>
                  </a:lnTo>
                  <a:lnTo>
                    <a:pt x="488" y="83"/>
                  </a:lnTo>
                  <a:lnTo>
                    <a:pt x="490" y="78"/>
                  </a:lnTo>
                  <a:lnTo>
                    <a:pt x="491" y="74"/>
                  </a:lnTo>
                  <a:lnTo>
                    <a:pt x="492" y="70"/>
                  </a:lnTo>
                  <a:lnTo>
                    <a:pt x="492" y="64"/>
                  </a:lnTo>
                  <a:lnTo>
                    <a:pt x="492" y="61"/>
                  </a:lnTo>
                  <a:lnTo>
                    <a:pt x="491" y="57"/>
                  </a:lnTo>
                  <a:lnTo>
                    <a:pt x="489" y="54"/>
                  </a:lnTo>
                  <a:lnTo>
                    <a:pt x="487" y="50"/>
                  </a:lnTo>
                  <a:lnTo>
                    <a:pt x="483" y="48"/>
                  </a:lnTo>
                  <a:lnTo>
                    <a:pt x="477" y="45"/>
                  </a:lnTo>
                  <a:lnTo>
                    <a:pt x="474" y="44"/>
                  </a:lnTo>
                  <a:lnTo>
                    <a:pt x="471" y="44"/>
                  </a:lnTo>
                  <a:lnTo>
                    <a:pt x="468" y="44"/>
                  </a:lnTo>
                  <a:lnTo>
                    <a:pt x="465" y="44"/>
                  </a:lnTo>
                  <a:lnTo>
                    <a:pt x="461" y="44"/>
                  </a:lnTo>
                  <a:lnTo>
                    <a:pt x="458" y="44"/>
                  </a:lnTo>
                  <a:lnTo>
                    <a:pt x="455" y="44"/>
                  </a:lnTo>
                  <a:lnTo>
                    <a:pt x="451" y="44"/>
                  </a:lnTo>
                  <a:lnTo>
                    <a:pt x="448" y="45"/>
                  </a:lnTo>
                  <a:lnTo>
                    <a:pt x="444" y="46"/>
                  </a:lnTo>
                  <a:lnTo>
                    <a:pt x="441" y="46"/>
                  </a:lnTo>
                  <a:lnTo>
                    <a:pt x="436" y="47"/>
                  </a:lnTo>
                  <a:lnTo>
                    <a:pt x="433" y="48"/>
                  </a:lnTo>
                  <a:lnTo>
                    <a:pt x="430" y="49"/>
                  </a:lnTo>
                  <a:lnTo>
                    <a:pt x="426" y="50"/>
                  </a:lnTo>
                  <a:lnTo>
                    <a:pt x="423" y="52"/>
                  </a:lnTo>
                  <a:lnTo>
                    <a:pt x="420" y="53"/>
                  </a:lnTo>
                  <a:lnTo>
                    <a:pt x="406" y="60"/>
                  </a:lnTo>
                  <a:lnTo>
                    <a:pt x="398" y="66"/>
                  </a:lnTo>
                  <a:lnTo>
                    <a:pt x="393" y="74"/>
                  </a:lnTo>
                  <a:lnTo>
                    <a:pt x="388" y="81"/>
                  </a:lnTo>
                  <a:lnTo>
                    <a:pt x="386" y="89"/>
                  </a:lnTo>
                  <a:lnTo>
                    <a:pt x="386" y="97"/>
                  </a:lnTo>
                  <a:lnTo>
                    <a:pt x="388" y="105"/>
                  </a:lnTo>
                  <a:lnTo>
                    <a:pt x="392" y="114"/>
                  </a:lnTo>
                  <a:lnTo>
                    <a:pt x="397" y="122"/>
                  </a:lnTo>
                  <a:lnTo>
                    <a:pt x="403" y="131"/>
                  </a:lnTo>
                  <a:lnTo>
                    <a:pt x="410" y="139"/>
                  </a:lnTo>
                  <a:lnTo>
                    <a:pt x="419" y="148"/>
                  </a:lnTo>
                  <a:lnTo>
                    <a:pt x="429" y="156"/>
                  </a:lnTo>
                  <a:lnTo>
                    <a:pt x="440" y="164"/>
                  </a:lnTo>
                  <a:lnTo>
                    <a:pt x="451" y="171"/>
                  </a:lnTo>
                  <a:lnTo>
                    <a:pt x="464" y="177"/>
                  </a:lnTo>
                  <a:lnTo>
                    <a:pt x="476" y="184"/>
                  </a:lnTo>
                  <a:lnTo>
                    <a:pt x="490" y="189"/>
                  </a:lnTo>
                  <a:lnTo>
                    <a:pt x="503" y="193"/>
                  </a:lnTo>
                  <a:lnTo>
                    <a:pt x="517" y="197"/>
                  </a:lnTo>
                  <a:lnTo>
                    <a:pt x="554" y="202"/>
                  </a:lnTo>
                  <a:lnTo>
                    <a:pt x="578" y="201"/>
                  </a:lnTo>
                  <a:lnTo>
                    <a:pt x="602" y="197"/>
                  </a:lnTo>
                  <a:lnTo>
                    <a:pt x="626" y="192"/>
                  </a:lnTo>
                  <a:lnTo>
                    <a:pt x="650" y="184"/>
                  </a:lnTo>
                  <a:lnTo>
                    <a:pt x="674" y="174"/>
                  </a:lnTo>
                  <a:lnTo>
                    <a:pt x="698" y="164"/>
                  </a:lnTo>
                  <a:lnTo>
                    <a:pt x="724" y="152"/>
                  </a:lnTo>
                  <a:lnTo>
                    <a:pt x="748" y="139"/>
                  </a:lnTo>
                  <a:lnTo>
                    <a:pt x="773" y="126"/>
                  </a:lnTo>
                  <a:lnTo>
                    <a:pt x="798" y="112"/>
                  </a:lnTo>
                  <a:lnTo>
                    <a:pt x="823" y="98"/>
                  </a:lnTo>
                  <a:lnTo>
                    <a:pt x="849" y="85"/>
                  </a:lnTo>
                  <a:lnTo>
                    <a:pt x="874" y="73"/>
                  </a:lnTo>
                  <a:lnTo>
                    <a:pt x="900" y="61"/>
                  </a:lnTo>
                  <a:lnTo>
                    <a:pt x="927" y="50"/>
                  </a:lnTo>
                  <a:lnTo>
                    <a:pt x="953" y="42"/>
                  </a:lnTo>
                  <a:lnTo>
                    <a:pt x="980" y="35"/>
                  </a:lnTo>
                  <a:lnTo>
                    <a:pt x="1009" y="29"/>
                  </a:lnTo>
                  <a:lnTo>
                    <a:pt x="1036" y="27"/>
                  </a:lnTo>
                  <a:lnTo>
                    <a:pt x="1064" y="27"/>
                  </a:lnTo>
                </a:path>
              </a:pathLst>
            </a:custGeom>
            <a:noFill/>
            <a:ln w="30163">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212" name="Freeform 869"/>
            <p:cNvSpPr>
              <a:spLocks/>
            </p:cNvSpPr>
            <p:nvPr/>
          </p:nvSpPr>
          <p:spPr bwMode="auto">
            <a:xfrm>
              <a:off x="3927" y="2204"/>
              <a:ext cx="88" cy="81"/>
            </a:xfrm>
            <a:custGeom>
              <a:avLst/>
              <a:gdLst>
                <a:gd name="T0" fmla="*/ 15 w 88"/>
                <a:gd name="T1" fmla="*/ 0 h 81"/>
                <a:gd name="T2" fmla="*/ 88 w 88"/>
                <a:gd name="T3" fmla="*/ 56 h 81"/>
                <a:gd name="T4" fmla="*/ 0 w 88"/>
                <a:gd name="T5" fmla="*/ 81 h 81"/>
                <a:gd name="T6" fmla="*/ 15 w 88"/>
                <a:gd name="T7" fmla="*/ 0 h 81"/>
              </a:gdLst>
              <a:ahLst/>
              <a:cxnLst>
                <a:cxn ang="0">
                  <a:pos x="T0" y="T1"/>
                </a:cxn>
                <a:cxn ang="0">
                  <a:pos x="T2" y="T3"/>
                </a:cxn>
                <a:cxn ang="0">
                  <a:pos x="T4" y="T5"/>
                </a:cxn>
                <a:cxn ang="0">
                  <a:pos x="T6" y="T7"/>
                </a:cxn>
              </a:cxnLst>
              <a:rect l="0" t="0" r="r" b="b"/>
              <a:pathLst>
                <a:path w="88" h="81">
                  <a:moveTo>
                    <a:pt x="15" y="0"/>
                  </a:moveTo>
                  <a:lnTo>
                    <a:pt x="88" y="56"/>
                  </a:lnTo>
                  <a:lnTo>
                    <a:pt x="0" y="81"/>
                  </a:lnTo>
                  <a:lnTo>
                    <a:pt x="15"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13" name="Rectangle 870"/>
            <p:cNvSpPr>
              <a:spLocks noChangeArrowheads="1"/>
            </p:cNvSpPr>
            <p:nvPr/>
          </p:nvSpPr>
          <p:spPr bwMode="auto">
            <a:xfrm>
              <a:off x="2016" y="912"/>
              <a:ext cx="660"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300" b="1">
                  <a:solidFill>
                    <a:srgbClr val="000000"/>
                  </a:solidFill>
                  <a:ea typeface="Arial" charset="0"/>
                  <a:cs typeface="Arial" charset="0"/>
                </a:rPr>
                <a:t>         Memory</a:t>
              </a:r>
              <a:endParaRPr lang="en-US" altLang="en-US"/>
            </a:p>
          </p:txBody>
        </p:sp>
        <p:sp>
          <p:nvSpPr>
            <p:cNvPr id="214" name="Freeform 871"/>
            <p:cNvSpPr>
              <a:spLocks noEditPoints="1"/>
            </p:cNvSpPr>
            <p:nvPr/>
          </p:nvSpPr>
          <p:spPr bwMode="auto">
            <a:xfrm>
              <a:off x="3767" y="2571"/>
              <a:ext cx="861" cy="145"/>
            </a:xfrm>
            <a:custGeom>
              <a:avLst/>
              <a:gdLst>
                <a:gd name="T0" fmla="*/ 0 w 861"/>
                <a:gd name="T1" fmla="*/ 0 h 145"/>
                <a:gd name="T2" fmla="*/ 861 w 861"/>
                <a:gd name="T3" fmla="*/ 0 h 145"/>
                <a:gd name="T4" fmla="*/ 861 w 861"/>
                <a:gd name="T5" fmla="*/ 145 h 145"/>
                <a:gd name="T6" fmla="*/ 0 w 861"/>
                <a:gd name="T7" fmla="*/ 145 h 145"/>
                <a:gd name="T8" fmla="*/ 0 w 861"/>
                <a:gd name="T9" fmla="*/ 0 h 145"/>
                <a:gd name="T10" fmla="*/ 0 w 861"/>
                <a:gd name="T11" fmla="*/ 0 h 145"/>
                <a:gd name="T12" fmla="*/ 861 w 861"/>
                <a:gd name="T13" fmla="*/ 0 h 145"/>
                <a:gd name="T14" fmla="*/ 861 w 861"/>
                <a:gd name="T15" fmla="*/ 139 h 145"/>
                <a:gd name="T16" fmla="*/ 0 w 861"/>
                <a:gd name="T17" fmla="*/ 139 h 145"/>
                <a:gd name="T18" fmla="*/ 0 w 861"/>
                <a:gd name="T19"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145">
                  <a:moveTo>
                    <a:pt x="0" y="0"/>
                  </a:moveTo>
                  <a:lnTo>
                    <a:pt x="861" y="0"/>
                  </a:lnTo>
                  <a:lnTo>
                    <a:pt x="861" y="145"/>
                  </a:lnTo>
                  <a:lnTo>
                    <a:pt x="0" y="145"/>
                  </a:lnTo>
                  <a:lnTo>
                    <a:pt x="0" y="0"/>
                  </a:lnTo>
                  <a:close/>
                  <a:moveTo>
                    <a:pt x="0" y="0"/>
                  </a:moveTo>
                  <a:lnTo>
                    <a:pt x="861" y="0"/>
                  </a:lnTo>
                  <a:lnTo>
                    <a:pt x="861" y="139"/>
                  </a:lnTo>
                  <a:lnTo>
                    <a:pt x="0" y="139"/>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15" name="Freeform 872"/>
            <p:cNvSpPr>
              <a:spLocks noEditPoints="1"/>
            </p:cNvSpPr>
            <p:nvPr/>
          </p:nvSpPr>
          <p:spPr bwMode="auto">
            <a:xfrm>
              <a:off x="3767" y="2571"/>
              <a:ext cx="861" cy="139"/>
            </a:xfrm>
            <a:custGeom>
              <a:avLst/>
              <a:gdLst>
                <a:gd name="T0" fmla="*/ 0 w 861"/>
                <a:gd name="T1" fmla="*/ 0 h 139"/>
                <a:gd name="T2" fmla="*/ 861 w 861"/>
                <a:gd name="T3" fmla="*/ 0 h 139"/>
                <a:gd name="T4" fmla="*/ 861 w 861"/>
                <a:gd name="T5" fmla="*/ 139 h 139"/>
                <a:gd name="T6" fmla="*/ 0 w 861"/>
                <a:gd name="T7" fmla="*/ 139 h 139"/>
                <a:gd name="T8" fmla="*/ 0 w 861"/>
                <a:gd name="T9" fmla="*/ 0 h 139"/>
                <a:gd name="T10" fmla="*/ 0 w 861"/>
                <a:gd name="T11" fmla="*/ 0 h 139"/>
                <a:gd name="T12" fmla="*/ 861 w 861"/>
                <a:gd name="T13" fmla="*/ 0 h 139"/>
                <a:gd name="T14" fmla="*/ 861 w 861"/>
                <a:gd name="T15" fmla="*/ 134 h 139"/>
                <a:gd name="T16" fmla="*/ 0 w 861"/>
                <a:gd name="T17" fmla="*/ 134 h 139"/>
                <a:gd name="T18" fmla="*/ 0 w 861"/>
                <a:gd name="T19" fmla="*/ 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139">
                  <a:moveTo>
                    <a:pt x="0" y="0"/>
                  </a:moveTo>
                  <a:lnTo>
                    <a:pt x="861" y="0"/>
                  </a:lnTo>
                  <a:lnTo>
                    <a:pt x="861" y="139"/>
                  </a:lnTo>
                  <a:lnTo>
                    <a:pt x="0" y="139"/>
                  </a:lnTo>
                  <a:lnTo>
                    <a:pt x="0" y="0"/>
                  </a:lnTo>
                  <a:close/>
                  <a:moveTo>
                    <a:pt x="0" y="0"/>
                  </a:moveTo>
                  <a:lnTo>
                    <a:pt x="861" y="0"/>
                  </a:lnTo>
                  <a:lnTo>
                    <a:pt x="861" y="134"/>
                  </a:lnTo>
                  <a:lnTo>
                    <a:pt x="0" y="134"/>
                  </a:lnTo>
                  <a:lnTo>
                    <a:pt x="0" y="0"/>
                  </a:lnTo>
                  <a:close/>
                </a:path>
              </a:pathLst>
            </a:custGeom>
            <a:solidFill>
              <a:srgbClr val="FEFEF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16" name="Freeform 873"/>
            <p:cNvSpPr>
              <a:spLocks noEditPoints="1"/>
            </p:cNvSpPr>
            <p:nvPr/>
          </p:nvSpPr>
          <p:spPr bwMode="auto">
            <a:xfrm>
              <a:off x="3767" y="2571"/>
              <a:ext cx="861" cy="134"/>
            </a:xfrm>
            <a:custGeom>
              <a:avLst/>
              <a:gdLst>
                <a:gd name="T0" fmla="*/ 0 w 861"/>
                <a:gd name="T1" fmla="*/ 0 h 134"/>
                <a:gd name="T2" fmla="*/ 861 w 861"/>
                <a:gd name="T3" fmla="*/ 0 h 134"/>
                <a:gd name="T4" fmla="*/ 861 w 861"/>
                <a:gd name="T5" fmla="*/ 134 h 134"/>
                <a:gd name="T6" fmla="*/ 0 w 861"/>
                <a:gd name="T7" fmla="*/ 134 h 134"/>
                <a:gd name="T8" fmla="*/ 0 w 861"/>
                <a:gd name="T9" fmla="*/ 0 h 134"/>
                <a:gd name="T10" fmla="*/ 0 w 861"/>
                <a:gd name="T11" fmla="*/ 0 h 134"/>
                <a:gd name="T12" fmla="*/ 861 w 861"/>
                <a:gd name="T13" fmla="*/ 0 h 134"/>
                <a:gd name="T14" fmla="*/ 861 w 861"/>
                <a:gd name="T15" fmla="*/ 127 h 134"/>
                <a:gd name="T16" fmla="*/ 0 w 861"/>
                <a:gd name="T17" fmla="*/ 127 h 134"/>
                <a:gd name="T18" fmla="*/ 0 w 861"/>
                <a:gd name="T19" fmla="*/ 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134">
                  <a:moveTo>
                    <a:pt x="0" y="0"/>
                  </a:moveTo>
                  <a:lnTo>
                    <a:pt x="861" y="0"/>
                  </a:lnTo>
                  <a:lnTo>
                    <a:pt x="861" y="134"/>
                  </a:lnTo>
                  <a:lnTo>
                    <a:pt x="0" y="134"/>
                  </a:lnTo>
                  <a:lnTo>
                    <a:pt x="0" y="0"/>
                  </a:lnTo>
                  <a:close/>
                  <a:moveTo>
                    <a:pt x="0" y="0"/>
                  </a:moveTo>
                  <a:lnTo>
                    <a:pt x="861" y="0"/>
                  </a:lnTo>
                  <a:lnTo>
                    <a:pt x="861" y="127"/>
                  </a:lnTo>
                  <a:lnTo>
                    <a:pt x="0" y="127"/>
                  </a:lnTo>
                  <a:lnTo>
                    <a:pt x="0" y="0"/>
                  </a:lnTo>
                  <a:close/>
                </a:path>
              </a:pathLst>
            </a:custGeom>
            <a:solidFill>
              <a:srgbClr val="FDFDF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17" name="Freeform 874"/>
            <p:cNvSpPr>
              <a:spLocks noEditPoints="1"/>
            </p:cNvSpPr>
            <p:nvPr/>
          </p:nvSpPr>
          <p:spPr bwMode="auto">
            <a:xfrm>
              <a:off x="3767" y="2571"/>
              <a:ext cx="861" cy="127"/>
            </a:xfrm>
            <a:custGeom>
              <a:avLst/>
              <a:gdLst>
                <a:gd name="T0" fmla="*/ 0 w 861"/>
                <a:gd name="T1" fmla="*/ 0 h 127"/>
                <a:gd name="T2" fmla="*/ 861 w 861"/>
                <a:gd name="T3" fmla="*/ 0 h 127"/>
                <a:gd name="T4" fmla="*/ 861 w 861"/>
                <a:gd name="T5" fmla="*/ 127 h 127"/>
                <a:gd name="T6" fmla="*/ 0 w 861"/>
                <a:gd name="T7" fmla="*/ 127 h 127"/>
                <a:gd name="T8" fmla="*/ 0 w 861"/>
                <a:gd name="T9" fmla="*/ 0 h 127"/>
                <a:gd name="T10" fmla="*/ 0 w 861"/>
                <a:gd name="T11" fmla="*/ 0 h 127"/>
                <a:gd name="T12" fmla="*/ 861 w 861"/>
                <a:gd name="T13" fmla="*/ 0 h 127"/>
                <a:gd name="T14" fmla="*/ 861 w 861"/>
                <a:gd name="T15" fmla="*/ 122 h 127"/>
                <a:gd name="T16" fmla="*/ 0 w 861"/>
                <a:gd name="T17" fmla="*/ 122 h 127"/>
                <a:gd name="T18" fmla="*/ 0 w 861"/>
                <a:gd name="T19"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127">
                  <a:moveTo>
                    <a:pt x="0" y="0"/>
                  </a:moveTo>
                  <a:lnTo>
                    <a:pt x="861" y="0"/>
                  </a:lnTo>
                  <a:lnTo>
                    <a:pt x="861" y="127"/>
                  </a:lnTo>
                  <a:lnTo>
                    <a:pt x="0" y="127"/>
                  </a:lnTo>
                  <a:lnTo>
                    <a:pt x="0" y="0"/>
                  </a:lnTo>
                  <a:close/>
                  <a:moveTo>
                    <a:pt x="0" y="0"/>
                  </a:moveTo>
                  <a:lnTo>
                    <a:pt x="861" y="0"/>
                  </a:lnTo>
                  <a:lnTo>
                    <a:pt x="861" y="122"/>
                  </a:lnTo>
                  <a:lnTo>
                    <a:pt x="0" y="122"/>
                  </a:lnTo>
                  <a:lnTo>
                    <a:pt x="0" y="0"/>
                  </a:lnTo>
                  <a:close/>
                </a:path>
              </a:pathLst>
            </a:custGeom>
            <a:solidFill>
              <a:srgbClr val="FCFCF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18" name="Freeform 875"/>
            <p:cNvSpPr>
              <a:spLocks noEditPoints="1"/>
            </p:cNvSpPr>
            <p:nvPr/>
          </p:nvSpPr>
          <p:spPr bwMode="auto">
            <a:xfrm>
              <a:off x="3767" y="2571"/>
              <a:ext cx="861" cy="122"/>
            </a:xfrm>
            <a:custGeom>
              <a:avLst/>
              <a:gdLst>
                <a:gd name="T0" fmla="*/ 0 w 861"/>
                <a:gd name="T1" fmla="*/ 0 h 122"/>
                <a:gd name="T2" fmla="*/ 861 w 861"/>
                <a:gd name="T3" fmla="*/ 0 h 122"/>
                <a:gd name="T4" fmla="*/ 861 w 861"/>
                <a:gd name="T5" fmla="*/ 122 h 122"/>
                <a:gd name="T6" fmla="*/ 0 w 861"/>
                <a:gd name="T7" fmla="*/ 122 h 122"/>
                <a:gd name="T8" fmla="*/ 0 w 861"/>
                <a:gd name="T9" fmla="*/ 0 h 122"/>
                <a:gd name="T10" fmla="*/ 0 w 861"/>
                <a:gd name="T11" fmla="*/ 0 h 122"/>
                <a:gd name="T12" fmla="*/ 861 w 861"/>
                <a:gd name="T13" fmla="*/ 0 h 122"/>
                <a:gd name="T14" fmla="*/ 861 w 861"/>
                <a:gd name="T15" fmla="*/ 116 h 122"/>
                <a:gd name="T16" fmla="*/ 0 w 861"/>
                <a:gd name="T17" fmla="*/ 116 h 122"/>
                <a:gd name="T18" fmla="*/ 0 w 861"/>
                <a:gd name="T19"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122">
                  <a:moveTo>
                    <a:pt x="0" y="0"/>
                  </a:moveTo>
                  <a:lnTo>
                    <a:pt x="861" y="0"/>
                  </a:lnTo>
                  <a:lnTo>
                    <a:pt x="861" y="122"/>
                  </a:lnTo>
                  <a:lnTo>
                    <a:pt x="0" y="122"/>
                  </a:lnTo>
                  <a:lnTo>
                    <a:pt x="0" y="0"/>
                  </a:lnTo>
                  <a:close/>
                  <a:moveTo>
                    <a:pt x="0" y="0"/>
                  </a:moveTo>
                  <a:lnTo>
                    <a:pt x="861" y="0"/>
                  </a:lnTo>
                  <a:lnTo>
                    <a:pt x="861" y="116"/>
                  </a:lnTo>
                  <a:lnTo>
                    <a:pt x="0" y="116"/>
                  </a:lnTo>
                  <a:lnTo>
                    <a:pt x="0" y="0"/>
                  </a:lnTo>
                  <a:close/>
                </a:path>
              </a:pathLst>
            </a:custGeom>
            <a:solidFill>
              <a:srgbClr val="FBFBF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19" name="Freeform 876"/>
            <p:cNvSpPr>
              <a:spLocks noEditPoints="1"/>
            </p:cNvSpPr>
            <p:nvPr/>
          </p:nvSpPr>
          <p:spPr bwMode="auto">
            <a:xfrm>
              <a:off x="3767" y="2571"/>
              <a:ext cx="861" cy="116"/>
            </a:xfrm>
            <a:custGeom>
              <a:avLst/>
              <a:gdLst>
                <a:gd name="T0" fmla="*/ 0 w 861"/>
                <a:gd name="T1" fmla="*/ 0 h 116"/>
                <a:gd name="T2" fmla="*/ 861 w 861"/>
                <a:gd name="T3" fmla="*/ 0 h 116"/>
                <a:gd name="T4" fmla="*/ 861 w 861"/>
                <a:gd name="T5" fmla="*/ 116 h 116"/>
                <a:gd name="T6" fmla="*/ 0 w 861"/>
                <a:gd name="T7" fmla="*/ 116 h 116"/>
                <a:gd name="T8" fmla="*/ 0 w 861"/>
                <a:gd name="T9" fmla="*/ 0 h 116"/>
                <a:gd name="T10" fmla="*/ 0 w 861"/>
                <a:gd name="T11" fmla="*/ 0 h 116"/>
                <a:gd name="T12" fmla="*/ 861 w 861"/>
                <a:gd name="T13" fmla="*/ 0 h 116"/>
                <a:gd name="T14" fmla="*/ 861 w 861"/>
                <a:gd name="T15" fmla="*/ 111 h 116"/>
                <a:gd name="T16" fmla="*/ 0 w 861"/>
                <a:gd name="T17" fmla="*/ 111 h 116"/>
                <a:gd name="T18" fmla="*/ 0 w 861"/>
                <a:gd name="T1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116">
                  <a:moveTo>
                    <a:pt x="0" y="0"/>
                  </a:moveTo>
                  <a:lnTo>
                    <a:pt x="861" y="0"/>
                  </a:lnTo>
                  <a:lnTo>
                    <a:pt x="861" y="116"/>
                  </a:lnTo>
                  <a:lnTo>
                    <a:pt x="0" y="116"/>
                  </a:lnTo>
                  <a:lnTo>
                    <a:pt x="0" y="0"/>
                  </a:lnTo>
                  <a:close/>
                  <a:moveTo>
                    <a:pt x="0" y="0"/>
                  </a:moveTo>
                  <a:lnTo>
                    <a:pt x="861" y="0"/>
                  </a:lnTo>
                  <a:lnTo>
                    <a:pt x="861" y="111"/>
                  </a:lnTo>
                  <a:lnTo>
                    <a:pt x="0" y="111"/>
                  </a:lnTo>
                  <a:lnTo>
                    <a:pt x="0" y="0"/>
                  </a:lnTo>
                  <a:close/>
                </a:path>
              </a:pathLst>
            </a:custGeom>
            <a:solidFill>
              <a:srgbClr val="FAFAF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20" name="Freeform 877"/>
            <p:cNvSpPr>
              <a:spLocks noEditPoints="1"/>
            </p:cNvSpPr>
            <p:nvPr/>
          </p:nvSpPr>
          <p:spPr bwMode="auto">
            <a:xfrm>
              <a:off x="3767" y="2571"/>
              <a:ext cx="861" cy="111"/>
            </a:xfrm>
            <a:custGeom>
              <a:avLst/>
              <a:gdLst>
                <a:gd name="T0" fmla="*/ 0 w 861"/>
                <a:gd name="T1" fmla="*/ 0 h 111"/>
                <a:gd name="T2" fmla="*/ 861 w 861"/>
                <a:gd name="T3" fmla="*/ 0 h 111"/>
                <a:gd name="T4" fmla="*/ 861 w 861"/>
                <a:gd name="T5" fmla="*/ 111 h 111"/>
                <a:gd name="T6" fmla="*/ 0 w 861"/>
                <a:gd name="T7" fmla="*/ 111 h 111"/>
                <a:gd name="T8" fmla="*/ 0 w 861"/>
                <a:gd name="T9" fmla="*/ 0 h 111"/>
                <a:gd name="T10" fmla="*/ 0 w 861"/>
                <a:gd name="T11" fmla="*/ 0 h 111"/>
                <a:gd name="T12" fmla="*/ 861 w 861"/>
                <a:gd name="T13" fmla="*/ 0 h 111"/>
                <a:gd name="T14" fmla="*/ 861 w 861"/>
                <a:gd name="T15" fmla="*/ 104 h 111"/>
                <a:gd name="T16" fmla="*/ 0 w 861"/>
                <a:gd name="T17" fmla="*/ 104 h 111"/>
                <a:gd name="T18" fmla="*/ 0 w 861"/>
                <a:gd name="T19"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111">
                  <a:moveTo>
                    <a:pt x="0" y="0"/>
                  </a:moveTo>
                  <a:lnTo>
                    <a:pt x="861" y="0"/>
                  </a:lnTo>
                  <a:lnTo>
                    <a:pt x="861" y="111"/>
                  </a:lnTo>
                  <a:lnTo>
                    <a:pt x="0" y="111"/>
                  </a:lnTo>
                  <a:lnTo>
                    <a:pt x="0" y="0"/>
                  </a:lnTo>
                  <a:close/>
                  <a:moveTo>
                    <a:pt x="0" y="0"/>
                  </a:moveTo>
                  <a:lnTo>
                    <a:pt x="861" y="0"/>
                  </a:lnTo>
                  <a:lnTo>
                    <a:pt x="861" y="104"/>
                  </a:lnTo>
                  <a:lnTo>
                    <a:pt x="0" y="104"/>
                  </a:lnTo>
                  <a:lnTo>
                    <a:pt x="0" y="0"/>
                  </a:ln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21" name="Freeform 878"/>
            <p:cNvSpPr>
              <a:spLocks noEditPoints="1"/>
            </p:cNvSpPr>
            <p:nvPr/>
          </p:nvSpPr>
          <p:spPr bwMode="auto">
            <a:xfrm>
              <a:off x="3767" y="2571"/>
              <a:ext cx="861" cy="104"/>
            </a:xfrm>
            <a:custGeom>
              <a:avLst/>
              <a:gdLst>
                <a:gd name="T0" fmla="*/ 0 w 861"/>
                <a:gd name="T1" fmla="*/ 0 h 104"/>
                <a:gd name="T2" fmla="*/ 861 w 861"/>
                <a:gd name="T3" fmla="*/ 0 h 104"/>
                <a:gd name="T4" fmla="*/ 861 w 861"/>
                <a:gd name="T5" fmla="*/ 104 h 104"/>
                <a:gd name="T6" fmla="*/ 0 w 861"/>
                <a:gd name="T7" fmla="*/ 104 h 104"/>
                <a:gd name="T8" fmla="*/ 0 w 861"/>
                <a:gd name="T9" fmla="*/ 0 h 104"/>
                <a:gd name="T10" fmla="*/ 0 w 861"/>
                <a:gd name="T11" fmla="*/ 0 h 104"/>
                <a:gd name="T12" fmla="*/ 861 w 861"/>
                <a:gd name="T13" fmla="*/ 0 h 104"/>
                <a:gd name="T14" fmla="*/ 861 w 861"/>
                <a:gd name="T15" fmla="*/ 99 h 104"/>
                <a:gd name="T16" fmla="*/ 0 w 861"/>
                <a:gd name="T17" fmla="*/ 99 h 104"/>
                <a:gd name="T18" fmla="*/ 0 w 861"/>
                <a:gd name="T19"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104">
                  <a:moveTo>
                    <a:pt x="0" y="0"/>
                  </a:moveTo>
                  <a:lnTo>
                    <a:pt x="861" y="0"/>
                  </a:lnTo>
                  <a:lnTo>
                    <a:pt x="861" y="104"/>
                  </a:lnTo>
                  <a:lnTo>
                    <a:pt x="0" y="104"/>
                  </a:lnTo>
                  <a:lnTo>
                    <a:pt x="0" y="0"/>
                  </a:lnTo>
                  <a:close/>
                  <a:moveTo>
                    <a:pt x="0" y="0"/>
                  </a:moveTo>
                  <a:lnTo>
                    <a:pt x="861" y="0"/>
                  </a:lnTo>
                  <a:lnTo>
                    <a:pt x="861" y="99"/>
                  </a:lnTo>
                  <a:lnTo>
                    <a:pt x="0" y="99"/>
                  </a:lnTo>
                  <a:lnTo>
                    <a:pt x="0" y="0"/>
                  </a:lnTo>
                  <a:close/>
                </a:path>
              </a:pathLst>
            </a:custGeom>
            <a:solidFill>
              <a:srgbClr val="F8F8F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22" name="Freeform 879"/>
            <p:cNvSpPr>
              <a:spLocks noEditPoints="1"/>
            </p:cNvSpPr>
            <p:nvPr/>
          </p:nvSpPr>
          <p:spPr bwMode="auto">
            <a:xfrm>
              <a:off x="3767" y="2571"/>
              <a:ext cx="861" cy="99"/>
            </a:xfrm>
            <a:custGeom>
              <a:avLst/>
              <a:gdLst>
                <a:gd name="T0" fmla="*/ 0 w 861"/>
                <a:gd name="T1" fmla="*/ 0 h 99"/>
                <a:gd name="T2" fmla="*/ 861 w 861"/>
                <a:gd name="T3" fmla="*/ 0 h 99"/>
                <a:gd name="T4" fmla="*/ 861 w 861"/>
                <a:gd name="T5" fmla="*/ 99 h 99"/>
                <a:gd name="T6" fmla="*/ 0 w 861"/>
                <a:gd name="T7" fmla="*/ 99 h 99"/>
                <a:gd name="T8" fmla="*/ 0 w 861"/>
                <a:gd name="T9" fmla="*/ 0 h 99"/>
                <a:gd name="T10" fmla="*/ 0 w 861"/>
                <a:gd name="T11" fmla="*/ 0 h 99"/>
                <a:gd name="T12" fmla="*/ 861 w 861"/>
                <a:gd name="T13" fmla="*/ 0 h 99"/>
                <a:gd name="T14" fmla="*/ 861 w 861"/>
                <a:gd name="T15" fmla="*/ 93 h 99"/>
                <a:gd name="T16" fmla="*/ 0 w 861"/>
                <a:gd name="T17" fmla="*/ 93 h 99"/>
                <a:gd name="T18" fmla="*/ 0 w 861"/>
                <a:gd name="T19" fmla="*/ 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99">
                  <a:moveTo>
                    <a:pt x="0" y="0"/>
                  </a:moveTo>
                  <a:lnTo>
                    <a:pt x="861" y="0"/>
                  </a:lnTo>
                  <a:lnTo>
                    <a:pt x="861" y="99"/>
                  </a:lnTo>
                  <a:lnTo>
                    <a:pt x="0" y="99"/>
                  </a:lnTo>
                  <a:lnTo>
                    <a:pt x="0" y="0"/>
                  </a:lnTo>
                  <a:close/>
                  <a:moveTo>
                    <a:pt x="0" y="0"/>
                  </a:moveTo>
                  <a:lnTo>
                    <a:pt x="861" y="0"/>
                  </a:lnTo>
                  <a:lnTo>
                    <a:pt x="861" y="93"/>
                  </a:lnTo>
                  <a:lnTo>
                    <a:pt x="0" y="93"/>
                  </a:lnTo>
                  <a:lnTo>
                    <a:pt x="0" y="0"/>
                  </a:ln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23" name="Freeform 880"/>
            <p:cNvSpPr>
              <a:spLocks noEditPoints="1"/>
            </p:cNvSpPr>
            <p:nvPr/>
          </p:nvSpPr>
          <p:spPr bwMode="auto">
            <a:xfrm>
              <a:off x="3767" y="2571"/>
              <a:ext cx="861" cy="93"/>
            </a:xfrm>
            <a:custGeom>
              <a:avLst/>
              <a:gdLst>
                <a:gd name="T0" fmla="*/ 0 w 861"/>
                <a:gd name="T1" fmla="*/ 0 h 93"/>
                <a:gd name="T2" fmla="*/ 861 w 861"/>
                <a:gd name="T3" fmla="*/ 0 h 93"/>
                <a:gd name="T4" fmla="*/ 861 w 861"/>
                <a:gd name="T5" fmla="*/ 93 h 93"/>
                <a:gd name="T6" fmla="*/ 0 w 861"/>
                <a:gd name="T7" fmla="*/ 93 h 93"/>
                <a:gd name="T8" fmla="*/ 0 w 861"/>
                <a:gd name="T9" fmla="*/ 0 h 93"/>
                <a:gd name="T10" fmla="*/ 0 w 861"/>
                <a:gd name="T11" fmla="*/ 0 h 93"/>
                <a:gd name="T12" fmla="*/ 861 w 861"/>
                <a:gd name="T13" fmla="*/ 0 h 93"/>
                <a:gd name="T14" fmla="*/ 861 w 861"/>
                <a:gd name="T15" fmla="*/ 87 h 93"/>
                <a:gd name="T16" fmla="*/ 0 w 861"/>
                <a:gd name="T17" fmla="*/ 87 h 93"/>
                <a:gd name="T18" fmla="*/ 0 w 861"/>
                <a:gd name="T1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93">
                  <a:moveTo>
                    <a:pt x="0" y="0"/>
                  </a:moveTo>
                  <a:lnTo>
                    <a:pt x="861" y="0"/>
                  </a:lnTo>
                  <a:lnTo>
                    <a:pt x="861" y="93"/>
                  </a:lnTo>
                  <a:lnTo>
                    <a:pt x="0" y="93"/>
                  </a:lnTo>
                  <a:lnTo>
                    <a:pt x="0" y="0"/>
                  </a:lnTo>
                  <a:close/>
                  <a:moveTo>
                    <a:pt x="0" y="0"/>
                  </a:moveTo>
                  <a:lnTo>
                    <a:pt x="861" y="0"/>
                  </a:lnTo>
                  <a:lnTo>
                    <a:pt x="861" y="87"/>
                  </a:lnTo>
                  <a:lnTo>
                    <a:pt x="0" y="87"/>
                  </a:lnTo>
                  <a:lnTo>
                    <a:pt x="0" y="0"/>
                  </a:lnTo>
                  <a:close/>
                </a:path>
              </a:pathLst>
            </a:custGeom>
            <a:solidFill>
              <a:srgbClr val="F6F6F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24" name="Freeform 881"/>
            <p:cNvSpPr>
              <a:spLocks noEditPoints="1"/>
            </p:cNvSpPr>
            <p:nvPr/>
          </p:nvSpPr>
          <p:spPr bwMode="auto">
            <a:xfrm>
              <a:off x="3767" y="2571"/>
              <a:ext cx="861" cy="87"/>
            </a:xfrm>
            <a:custGeom>
              <a:avLst/>
              <a:gdLst>
                <a:gd name="T0" fmla="*/ 0 w 861"/>
                <a:gd name="T1" fmla="*/ 0 h 87"/>
                <a:gd name="T2" fmla="*/ 861 w 861"/>
                <a:gd name="T3" fmla="*/ 0 h 87"/>
                <a:gd name="T4" fmla="*/ 861 w 861"/>
                <a:gd name="T5" fmla="*/ 87 h 87"/>
                <a:gd name="T6" fmla="*/ 0 w 861"/>
                <a:gd name="T7" fmla="*/ 87 h 87"/>
                <a:gd name="T8" fmla="*/ 0 w 861"/>
                <a:gd name="T9" fmla="*/ 0 h 87"/>
                <a:gd name="T10" fmla="*/ 0 w 861"/>
                <a:gd name="T11" fmla="*/ 0 h 87"/>
                <a:gd name="T12" fmla="*/ 861 w 861"/>
                <a:gd name="T13" fmla="*/ 0 h 87"/>
                <a:gd name="T14" fmla="*/ 861 w 861"/>
                <a:gd name="T15" fmla="*/ 81 h 87"/>
                <a:gd name="T16" fmla="*/ 0 w 861"/>
                <a:gd name="T17" fmla="*/ 81 h 87"/>
                <a:gd name="T18" fmla="*/ 0 w 861"/>
                <a:gd name="T19" fmla="*/ 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87">
                  <a:moveTo>
                    <a:pt x="0" y="0"/>
                  </a:moveTo>
                  <a:lnTo>
                    <a:pt x="861" y="0"/>
                  </a:lnTo>
                  <a:lnTo>
                    <a:pt x="861" y="87"/>
                  </a:lnTo>
                  <a:lnTo>
                    <a:pt x="0" y="87"/>
                  </a:lnTo>
                  <a:lnTo>
                    <a:pt x="0" y="0"/>
                  </a:lnTo>
                  <a:close/>
                  <a:moveTo>
                    <a:pt x="0" y="0"/>
                  </a:moveTo>
                  <a:lnTo>
                    <a:pt x="861" y="0"/>
                  </a:lnTo>
                  <a:lnTo>
                    <a:pt x="861" y="81"/>
                  </a:lnTo>
                  <a:lnTo>
                    <a:pt x="0" y="81"/>
                  </a:lnTo>
                  <a:lnTo>
                    <a:pt x="0" y="0"/>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25" name="Freeform 882"/>
            <p:cNvSpPr>
              <a:spLocks noEditPoints="1"/>
            </p:cNvSpPr>
            <p:nvPr/>
          </p:nvSpPr>
          <p:spPr bwMode="auto">
            <a:xfrm>
              <a:off x="3767" y="2571"/>
              <a:ext cx="861" cy="81"/>
            </a:xfrm>
            <a:custGeom>
              <a:avLst/>
              <a:gdLst>
                <a:gd name="T0" fmla="*/ 0 w 861"/>
                <a:gd name="T1" fmla="*/ 0 h 81"/>
                <a:gd name="T2" fmla="*/ 861 w 861"/>
                <a:gd name="T3" fmla="*/ 0 h 81"/>
                <a:gd name="T4" fmla="*/ 861 w 861"/>
                <a:gd name="T5" fmla="*/ 81 h 81"/>
                <a:gd name="T6" fmla="*/ 0 w 861"/>
                <a:gd name="T7" fmla="*/ 81 h 81"/>
                <a:gd name="T8" fmla="*/ 0 w 861"/>
                <a:gd name="T9" fmla="*/ 0 h 81"/>
                <a:gd name="T10" fmla="*/ 0 w 861"/>
                <a:gd name="T11" fmla="*/ 0 h 81"/>
                <a:gd name="T12" fmla="*/ 861 w 861"/>
                <a:gd name="T13" fmla="*/ 0 h 81"/>
                <a:gd name="T14" fmla="*/ 861 w 861"/>
                <a:gd name="T15" fmla="*/ 76 h 81"/>
                <a:gd name="T16" fmla="*/ 0 w 861"/>
                <a:gd name="T17" fmla="*/ 76 h 81"/>
                <a:gd name="T18" fmla="*/ 0 w 861"/>
                <a:gd name="T1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81">
                  <a:moveTo>
                    <a:pt x="0" y="0"/>
                  </a:moveTo>
                  <a:lnTo>
                    <a:pt x="861" y="0"/>
                  </a:lnTo>
                  <a:lnTo>
                    <a:pt x="861" y="81"/>
                  </a:lnTo>
                  <a:lnTo>
                    <a:pt x="0" y="81"/>
                  </a:lnTo>
                  <a:lnTo>
                    <a:pt x="0" y="0"/>
                  </a:lnTo>
                  <a:close/>
                  <a:moveTo>
                    <a:pt x="0" y="0"/>
                  </a:moveTo>
                  <a:lnTo>
                    <a:pt x="861" y="0"/>
                  </a:lnTo>
                  <a:lnTo>
                    <a:pt x="861" y="76"/>
                  </a:lnTo>
                  <a:lnTo>
                    <a:pt x="0" y="76"/>
                  </a:lnTo>
                  <a:lnTo>
                    <a:pt x="0" y="0"/>
                  </a:ln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26" name="Freeform 883"/>
            <p:cNvSpPr>
              <a:spLocks noEditPoints="1"/>
            </p:cNvSpPr>
            <p:nvPr/>
          </p:nvSpPr>
          <p:spPr bwMode="auto">
            <a:xfrm>
              <a:off x="3767" y="2571"/>
              <a:ext cx="861" cy="76"/>
            </a:xfrm>
            <a:custGeom>
              <a:avLst/>
              <a:gdLst>
                <a:gd name="T0" fmla="*/ 0 w 861"/>
                <a:gd name="T1" fmla="*/ 0 h 76"/>
                <a:gd name="T2" fmla="*/ 861 w 861"/>
                <a:gd name="T3" fmla="*/ 0 h 76"/>
                <a:gd name="T4" fmla="*/ 861 w 861"/>
                <a:gd name="T5" fmla="*/ 76 h 76"/>
                <a:gd name="T6" fmla="*/ 0 w 861"/>
                <a:gd name="T7" fmla="*/ 76 h 76"/>
                <a:gd name="T8" fmla="*/ 0 w 861"/>
                <a:gd name="T9" fmla="*/ 0 h 76"/>
                <a:gd name="T10" fmla="*/ 0 w 861"/>
                <a:gd name="T11" fmla="*/ 0 h 76"/>
                <a:gd name="T12" fmla="*/ 861 w 861"/>
                <a:gd name="T13" fmla="*/ 0 h 76"/>
                <a:gd name="T14" fmla="*/ 861 w 861"/>
                <a:gd name="T15" fmla="*/ 69 h 76"/>
                <a:gd name="T16" fmla="*/ 0 w 861"/>
                <a:gd name="T17" fmla="*/ 69 h 76"/>
                <a:gd name="T18" fmla="*/ 0 w 861"/>
                <a:gd name="T1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76">
                  <a:moveTo>
                    <a:pt x="0" y="0"/>
                  </a:moveTo>
                  <a:lnTo>
                    <a:pt x="861" y="0"/>
                  </a:lnTo>
                  <a:lnTo>
                    <a:pt x="861" y="76"/>
                  </a:lnTo>
                  <a:lnTo>
                    <a:pt x="0" y="76"/>
                  </a:lnTo>
                  <a:lnTo>
                    <a:pt x="0" y="0"/>
                  </a:lnTo>
                  <a:close/>
                  <a:moveTo>
                    <a:pt x="0" y="0"/>
                  </a:moveTo>
                  <a:lnTo>
                    <a:pt x="861" y="0"/>
                  </a:lnTo>
                  <a:lnTo>
                    <a:pt x="861" y="69"/>
                  </a:lnTo>
                  <a:lnTo>
                    <a:pt x="0" y="69"/>
                  </a:lnTo>
                  <a:lnTo>
                    <a:pt x="0"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27" name="Freeform 884"/>
            <p:cNvSpPr>
              <a:spLocks noEditPoints="1"/>
            </p:cNvSpPr>
            <p:nvPr/>
          </p:nvSpPr>
          <p:spPr bwMode="auto">
            <a:xfrm>
              <a:off x="3767" y="2571"/>
              <a:ext cx="861" cy="69"/>
            </a:xfrm>
            <a:custGeom>
              <a:avLst/>
              <a:gdLst>
                <a:gd name="T0" fmla="*/ 0 w 861"/>
                <a:gd name="T1" fmla="*/ 0 h 69"/>
                <a:gd name="T2" fmla="*/ 861 w 861"/>
                <a:gd name="T3" fmla="*/ 0 h 69"/>
                <a:gd name="T4" fmla="*/ 861 w 861"/>
                <a:gd name="T5" fmla="*/ 69 h 69"/>
                <a:gd name="T6" fmla="*/ 0 w 861"/>
                <a:gd name="T7" fmla="*/ 69 h 69"/>
                <a:gd name="T8" fmla="*/ 0 w 861"/>
                <a:gd name="T9" fmla="*/ 0 h 69"/>
                <a:gd name="T10" fmla="*/ 0 w 861"/>
                <a:gd name="T11" fmla="*/ 0 h 69"/>
                <a:gd name="T12" fmla="*/ 861 w 861"/>
                <a:gd name="T13" fmla="*/ 0 h 69"/>
                <a:gd name="T14" fmla="*/ 861 w 861"/>
                <a:gd name="T15" fmla="*/ 64 h 69"/>
                <a:gd name="T16" fmla="*/ 0 w 861"/>
                <a:gd name="T17" fmla="*/ 64 h 69"/>
                <a:gd name="T18" fmla="*/ 0 w 86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69">
                  <a:moveTo>
                    <a:pt x="0" y="0"/>
                  </a:moveTo>
                  <a:lnTo>
                    <a:pt x="861" y="0"/>
                  </a:lnTo>
                  <a:lnTo>
                    <a:pt x="861" y="69"/>
                  </a:lnTo>
                  <a:lnTo>
                    <a:pt x="0" y="69"/>
                  </a:lnTo>
                  <a:lnTo>
                    <a:pt x="0" y="0"/>
                  </a:lnTo>
                  <a:close/>
                  <a:moveTo>
                    <a:pt x="0" y="0"/>
                  </a:moveTo>
                  <a:lnTo>
                    <a:pt x="861" y="0"/>
                  </a:lnTo>
                  <a:lnTo>
                    <a:pt x="861" y="64"/>
                  </a:lnTo>
                  <a:lnTo>
                    <a:pt x="0" y="64"/>
                  </a:lnTo>
                  <a:lnTo>
                    <a:pt x="0" y="0"/>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28" name="Freeform 885"/>
            <p:cNvSpPr>
              <a:spLocks noEditPoints="1"/>
            </p:cNvSpPr>
            <p:nvPr/>
          </p:nvSpPr>
          <p:spPr bwMode="auto">
            <a:xfrm>
              <a:off x="3767" y="2571"/>
              <a:ext cx="861" cy="64"/>
            </a:xfrm>
            <a:custGeom>
              <a:avLst/>
              <a:gdLst>
                <a:gd name="T0" fmla="*/ 0 w 861"/>
                <a:gd name="T1" fmla="*/ 0 h 64"/>
                <a:gd name="T2" fmla="*/ 861 w 861"/>
                <a:gd name="T3" fmla="*/ 0 h 64"/>
                <a:gd name="T4" fmla="*/ 861 w 861"/>
                <a:gd name="T5" fmla="*/ 64 h 64"/>
                <a:gd name="T6" fmla="*/ 0 w 861"/>
                <a:gd name="T7" fmla="*/ 64 h 64"/>
                <a:gd name="T8" fmla="*/ 0 w 861"/>
                <a:gd name="T9" fmla="*/ 0 h 64"/>
                <a:gd name="T10" fmla="*/ 0 w 861"/>
                <a:gd name="T11" fmla="*/ 0 h 64"/>
                <a:gd name="T12" fmla="*/ 861 w 861"/>
                <a:gd name="T13" fmla="*/ 0 h 64"/>
                <a:gd name="T14" fmla="*/ 861 w 861"/>
                <a:gd name="T15" fmla="*/ 58 h 64"/>
                <a:gd name="T16" fmla="*/ 0 w 861"/>
                <a:gd name="T17" fmla="*/ 58 h 64"/>
                <a:gd name="T18" fmla="*/ 0 w 861"/>
                <a:gd name="T19"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64">
                  <a:moveTo>
                    <a:pt x="0" y="0"/>
                  </a:moveTo>
                  <a:lnTo>
                    <a:pt x="861" y="0"/>
                  </a:lnTo>
                  <a:lnTo>
                    <a:pt x="861" y="64"/>
                  </a:lnTo>
                  <a:lnTo>
                    <a:pt x="0" y="64"/>
                  </a:lnTo>
                  <a:lnTo>
                    <a:pt x="0" y="0"/>
                  </a:lnTo>
                  <a:close/>
                  <a:moveTo>
                    <a:pt x="0" y="0"/>
                  </a:moveTo>
                  <a:lnTo>
                    <a:pt x="861" y="0"/>
                  </a:lnTo>
                  <a:lnTo>
                    <a:pt x="861" y="58"/>
                  </a:lnTo>
                  <a:lnTo>
                    <a:pt x="0" y="58"/>
                  </a:lnTo>
                  <a:lnTo>
                    <a:pt x="0" y="0"/>
                  </a:lnTo>
                  <a:close/>
                </a:path>
              </a:pathLst>
            </a:custGeom>
            <a:solidFill>
              <a:srgbClr val="F1F1F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29" name="Freeform 886"/>
            <p:cNvSpPr>
              <a:spLocks noEditPoints="1"/>
            </p:cNvSpPr>
            <p:nvPr/>
          </p:nvSpPr>
          <p:spPr bwMode="auto">
            <a:xfrm>
              <a:off x="3767" y="2571"/>
              <a:ext cx="861" cy="58"/>
            </a:xfrm>
            <a:custGeom>
              <a:avLst/>
              <a:gdLst>
                <a:gd name="T0" fmla="*/ 0 w 861"/>
                <a:gd name="T1" fmla="*/ 0 h 58"/>
                <a:gd name="T2" fmla="*/ 861 w 861"/>
                <a:gd name="T3" fmla="*/ 0 h 58"/>
                <a:gd name="T4" fmla="*/ 861 w 861"/>
                <a:gd name="T5" fmla="*/ 58 h 58"/>
                <a:gd name="T6" fmla="*/ 0 w 861"/>
                <a:gd name="T7" fmla="*/ 58 h 58"/>
                <a:gd name="T8" fmla="*/ 0 w 861"/>
                <a:gd name="T9" fmla="*/ 0 h 58"/>
                <a:gd name="T10" fmla="*/ 0 w 861"/>
                <a:gd name="T11" fmla="*/ 0 h 58"/>
                <a:gd name="T12" fmla="*/ 861 w 861"/>
                <a:gd name="T13" fmla="*/ 0 h 58"/>
                <a:gd name="T14" fmla="*/ 861 w 861"/>
                <a:gd name="T15" fmla="*/ 52 h 58"/>
                <a:gd name="T16" fmla="*/ 0 w 861"/>
                <a:gd name="T17" fmla="*/ 52 h 58"/>
                <a:gd name="T18" fmla="*/ 0 w 861"/>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58">
                  <a:moveTo>
                    <a:pt x="0" y="0"/>
                  </a:moveTo>
                  <a:lnTo>
                    <a:pt x="861" y="0"/>
                  </a:lnTo>
                  <a:lnTo>
                    <a:pt x="861" y="58"/>
                  </a:lnTo>
                  <a:lnTo>
                    <a:pt x="0" y="58"/>
                  </a:lnTo>
                  <a:lnTo>
                    <a:pt x="0" y="0"/>
                  </a:lnTo>
                  <a:close/>
                  <a:moveTo>
                    <a:pt x="0" y="0"/>
                  </a:moveTo>
                  <a:lnTo>
                    <a:pt x="861" y="0"/>
                  </a:lnTo>
                  <a:lnTo>
                    <a:pt x="861" y="52"/>
                  </a:lnTo>
                  <a:lnTo>
                    <a:pt x="0" y="52"/>
                  </a:lnTo>
                  <a:lnTo>
                    <a:pt x="0" y="0"/>
                  </a:lnTo>
                  <a:close/>
                </a:path>
              </a:pathLst>
            </a:custGeom>
            <a:solidFill>
              <a:srgbClr val="F0F0F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30" name="Freeform 887"/>
            <p:cNvSpPr>
              <a:spLocks noEditPoints="1"/>
            </p:cNvSpPr>
            <p:nvPr/>
          </p:nvSpPr>
          <p:spPr bwMode="auto">
            <a:xfrm>
              <a:off x="3767" y="2571"/>
              <a:ext cx="861" cy="52"/>
            </a:xfrm>
            <a:custGeom>
              <a:avLst/>
              <a:gdLst>
                <a:gd name="T0" fmla="*/ 0 w 861"/>
                <a:gd name="T1" fmla="*/ 0 h 52"/>
                <a:gd name="T2" fmla="*/ 861 w 861"/>
                <a:gd name="T3" fmla="*/ 0 h 52"/>
                <a:gd name="T4" fmla="*/ 861 w 861"/>
                <a:gd name="T5" fmla="*/ 52 h 52"/>
                <a:gd name="T6" fmla="*/ 0 w 861"/>
                <a:gd name="T7" fmla="*/ 52 h 52"/>
                <a:gd name="T8" fmla="*/ 0 w 861"/>
                <a:gd name="T9" fmla="*/ 0 h 52"/>
                <a:gd name="T10" fmla="*/ 0 w 861"/>
                <a:gd name="T11" fmla="*/ 0 h 52"/>
                <a:gd name="T12" fmla="*/ 861 w 861"/>
                <a:gd name="T13" fmla="*/ 0 h 52"/>
                <a:gd name="T14" fmla="*/ 861 w 861"/>
                <a:gd name="T15" fmla="*/ 46 h 52"/>
                <a:gd name="T16" fmla="*/ 0 w 861"/>
                <a:gd name="T17" fmla="*/ 46 h 52"/>
                <a:gd name="T18" fmla="*/ 0 w 861"/>
                <a:gd name="T19"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52">
                  <a:moveTo>
                    <a:pt x="0" y="0"/>
                  </a:moveTo>
                  <a:lnTo>
                    <a:pt x="861" y="0"/>
                  </a:lnTo>
                  <a:lnTo>
                    <a:pt x="861" y="52"/>
                  </a:lnTo>
                  <a:lnTo>
                    <a:pt x="0" y="52"/>
                  </a:lnTo>
                  <a:lnTo>
                    <a:pt x="0" y="0"/>
                  </a:lnTo>
                  <a:close/>
                  <a:moveTo>
                    <a:pt x="0" y="0"/>
                  </a:moveTo>
                  <a:lnTo>
                    <a:pt x="861" y="0"/>
                  </a:lnTo>
                  <a:lnTo>
                    <a:pt x="861" y="46"/>
                  </a:lnTo>
                  <a:lnTo>
                    <a:pt x="0" y="46"/>
                  </a:lnTo>
                  <a:lnTo>
                    <a:pt x="0" y="0"/>
                  </a:lnTo>
                  <a:close/>
                </a:path>
              </a:pathLst>
            </a:cu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31" name="Freeform 888"/>
            <p:cNvSpPr>
              <a:spLocks noEditPoints="1"/>
            </p:cNvSpPr>
            <p:nvPr/>
          </p:nvSpPr>
          <p:spPr bwMode="auto">
            <a:xfrm>
              <a:off x="3767" y="2571"/>
              <a:ext cx="861" cy="46"/>
            </a:xfrm>
            <a:custGeom>
              <a:avLst/>
              <a:gdLst>
                <a:gd name="T0" fmla="*/ 0 w 861"/>
                <a:gd name="T1" fmla="*/ 0 h 46"/>
                <a:gd name="T2" fmla="*/ 861 w 861"/>
                <a:gd name="T3" fmla="*/ 0 h 46"/>
                <a:gd name="T4" fmla="*/ 861 w 861"/>
                <a:gd name="T5" fmla="*/ 46 h 46"/>
                <a:gd name="T6" fmla="*/ 0 w 861"/>
                <a:gd name="T7" fmla="*/ 46 h 46"/>
                <a:gd name="T8" fmla="*/ 0 w 861"/>
                <a:gd name="T9" fmla="*/ 0 h 46"/>
                <a:gd name="T10" fmla="*/ 0 w 861"/>
                <a:gd name="T11" fmla="*/ 0 h 46"/>
                <a:gd name="T12" fmla="*/ 861 w 861"/>
                <a:gd name="T13" fmla="*/ 0 h 46"/>
                <a:gd name="T14" fmla="*/ 861 w 861"/>
                <a:gd name="T15" fmla="*/ 41 h 46"/>
                <a:gd name="T16" fmla="*/ 0 w 861"/>
                <a:gd name="T17" fmla="*/ 41 h 46"/>
                <a:gd name="T18" fmla="*/ 0 w 861"/>
                <a:gd name="T19"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46">
                  <a:moveTo>
                    <a:pt x="0" y="0"/>
                  </a:moveTo>
                  <a:lnTo>
                    <a:pt x="861" y="0"/>
                  </a:lnTo>
                  <a:lnTo>
                    <a:pt x="861" y="46"/>
                  </a:lnTo>
                  <a:lnTo>
                    <a:pt x="0" y="46"/>
                  </a:lnTo>
                  <a:lnTo>
                    <a:pt x="0" y="0"/>
                  </a:lnTo>
                  <a:close/>
                  <a:moveTo>
                    <a:pt x="0" y="0"/>
                  </a:moveTo>
                  <a:lnTo>
                    <a:pt x="861" y="0"/>
                  </a:lnTo>
                  <a:lnTo>
                    <a:pt x="861" y="41"/>
                  </a:lnTo>
                  <a:lnTo>
                    <a:pt x="0" y="41"/>
                  </a:lnTo>
                  <a:lnTo>
                    <a:pt x="0" y="0"/>
                  </a:lnTo>
                  <a:close/>
                </a:path>
              </a:pathLst>
            </a:custGeom>
            <a:solidFill>
              <a:srgbClr val="EEEEE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32" name="Freeform 889"/>
            <p:cNvSpPr>
              <a:spLocks noEditPoints="1"/>
            </p:cNvSpPr>
            <p:nvPr/>
          </p:nvSpPr>
          <p:spPr bwMode="auto">
            <a:xfrm>
              <a:off x="3767" y="2571"/>
              <a:ext cx="861" cy="41"/>
            </a:xfrm>
            <a:custGeom>
              <a:avLst/>
              <a:gdLst>
                <a:gd name="T0" fmla="*/ 0 w 861"/>
                <a:gd name="T1" fmla="*/ 0 h 41"/>
                <a:gd name="T2" fmla="*/ 861 w 861"/>
                <a:gd name="T3" fmla="*/ 0 h 41"/>
                <a:gd name="T4" fmla="*/ 861 w 861"/>
                <a:gd name="T5" fmla="*/ 41 h 41"/>
                <a:gd name="T6" fmla="*/ 0 w 861"/>
                <a:gd name="T7" fmla="*/ 41 h 41"/>
                <a:gd name="T8" fmla="*/ 0 w 861"/>
                <a:gd name="T9" fmla="*/ 0 h 41"/>
                <a:gd name="T10" fmla="*/ 0 w 861"/>
                <a:gd name="T11" fmla="*/ 0 h 41"/>
                <a:gd name="T12" fmla="*/ 861 w 861"/>
                <a:gd name="T13" fmla="*/ 0 h 41"/>
                <a:gd name="T14" fmla="*/ 861 w 861"/>
                <a:gd name="T15" fmla="*/ 35 h 41"/>
                <a:gd name="T16" fmla="*/ 0 w 861"/>
                <a:gd name="T17" fmla="*/ 35 h 41"/>
                <a:gd name="T18" fmla="*/ 0 w 861"/>
                <a:gd name="T1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41">
                  <a:moveTo>
                    <a:pt x="0" y="0"/>
                  </a:moveTo>
                  <a:lnTo>
                    <a:pt x="861" y="0"/>
                  </a:lnTo>
                  <a:lnTo>
                    <a:pt x="861" y="41"/>
                  </a:lnTo>
                  <a:lnTo>
                    <a:pt x="0" y="41"/>
                  </a:lnTo>
                  <a:lnTo>
                    <a:pt x="0" y="0"/>
                  </a:lnTo>
                  <a:close/>
                  <a:moveTo>
                    <a:pt x="0" y="0"/>
                  </a:moveTo>
                  <a:lnTo>
                    <a:pt x="861" y="0"/>
                  </a:lnTo>
                  <a:lnTo>
                    <a:pt x="861" y="35"/>
                  </a:lnTo>
                  <a:lnTo>
                    <a:pt x="0" y="35"/>
                  </a:lnTo>
                  <a:lnTo>
                    <a:pt x="0" y="0"/>
                  </a:lnTo>
                  <a:close/>
                </a:path>
              </a:pathLst>
            </a:custGeom>
            <a:solidFill>
              <a:srgbClr val="EDEDE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33" name="Freeform 890"/>
            <p:cNvSpPr>
              <a:spLocks noEditPoints="1"/>
            </p:cNvSpPr>
            <p:nvPr/>
          </p:nvSpPr>
          <p:spPr bwMode="auto">
            <a:xfrm>
              <a:off x="3767" y="2571"/>
              <a:ext cx="861" cy="35"/>
            </a:xfrm>
            <a:custGeom>
              <a:avLst/>
              <a:gdLst>
                <a:gd name="T0" fmla="*/ 0 w 861"/>
                <a:gd name="T1" fmla="*/ 0 h 35"/>
                <a:gd name="T2" fmla="*/ 861 w 861"/>
                <a:gd name="T3" fmla="*/ 0 h 35"/>
                <a:gd name="T4" fmla="*/ 861 w 861"/>
                <a:gd name="T5" fmla="*/ 35 h 35"/>
                <a:gd name="T6" fmla="*/ 0 w 861"/>
                <a:gd name="T7" fmla="*/ 35 h 35"/>
                <a:gd name="T8" fmla="*/ 0 w 861"/>
                <a:gd name="T9" fmla="*/ 0 h 35"/>
                <a:gd name="T10" fmla="*/ 0 w 861"/>
                <a:gd name="T11" fmla="*/ 0 h 35"/>
                <a:gd name="T12" fmla="*/ 861 w 861"/>
                <a:gd name="T13" fmla="*/ 0 h 35"/>
                <a:gd name="T14" fmla="*/ 861 w 861"/>
                <a:gd name="T15" fmla="*/ 29 h 35"/>
                <a:gd name="T16" fmla="*/ 0 w 861"/>
                <a:gd name="T17" fmla="*/ 29 h 35"/>
                <a:gd name="T18" fmla="*/ 0 w 861"/>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35">
                  <a:moveTo>
                    <a:pt x="0" y="0"/>
                  </a:moveTo>
                  <a:lnTo>
                    <a:pt x="861" y="0"/>
                  </a:lnTo>
                  <a:lnTo>
                    <a:pt x="861" y="35"/>
                  </a:lnTo>
                  <a:lnTo>
                    <a:pt x="0" y="35"/>
                  </a:lnTo>
                  <a:lnTo>
                    <a:pt x="0" y="0"/>
                  </a:lnTo>
                  <a:close/>
                  <a:moveTo>
                    <a:pt x="0" y="0"/>
                  </a:moveTo>
                  <a:lnTo>
                    <a:pt x="861" y="0"/>
                  </a:lnTo>
                  <a:lnTo>
                    <a:pt x="861" y="29"/>
                  </a:lnTo>
                  <a:lnTo>
                    <a:pt x="0" y="29"/>
                  </a:lnTo>
                  <a:lnTo>
                    <a:pt x="0" y="0"/>
                  </a:ln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34" name="Freeform 891"/>
            <p:cNvSpPr>
              <a:spLocks noEditPoints="1"/>
            </p:cNvSpPr>
            <p:nvPr/>
          </p:nvSpPr>
          <p:spPr bwMode="auto">
            <a:xfrm>
              <a:off x="3767" y="2571"/>
              <a:ext cx="861" cy="29"/>
            </a:xfrm>
            <a:custGeom>
              <a:avLst/>
              <a:gdLst>
                <a:gd name="T0" fmla="*/ 0 w 861"/>
                <a:gd name="T1" fmla="*/ 0 h 29"/>
                <a:gd name="T2" fmla="*/ 861 w 861"/>
                <a:gd name="T3" fmla="*/ 0 h 29"/>
                <a:gd name="T4" fmla="*/ 861 w 861"/>
                <a:gd name="T5" fmla="*/ 29 h 29"/>
                <a:gd name="T6" fmla="*/ 0 w 861"/>
                <a:gd name="T7" fmla="*/ 29 h 29"/>
                <a:gd name="T8" fmla="*/ 0 w 861"/>
                <a:gd name="T9" fmla="*/ 0 h 29"/>
                <a:gd name="T10" fmla="*/ 0 w 861"/>
                <a:gd name="T11" fmla="*/ 0 h 29"/>
                <a:gd name="T12" fmla="*/ 861 w 861"/>
                <a:gd name="T13" fmla="*/ 0 h 29"/>
                <a:gd name="T14" fmla="*/ 861 w 861"/>
                <a:gd name="T15" fmla="*/ 23 h 29"/>
                <a:gd name="T16" fmla="*/ 0 w 861"/>
                <a:gd name="T17" fmla="*/ 23 h 29"/>
                <a:gd name="T18" fmla="*/ 0 w 861"/>
                <a:gd name="T19"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29">
                  <a:moveTo>
                    <a:pt x="0" y="0"/>
                  </a:moveTo>
                  <a:lnTo>
                    <a:pt x="861" y="0"/>
                  </a:lnTo>
                  <a:lnTo>
                    <a:pt x="861" y="29"/>
                  </a:lnTo>
                  <a:lnTo>
                    <a:pt x="0" y="29"/>
                  </a:lnTo>
                  <a:lnTo>
                    <a:pt x="0" y="0"/>
                  </a:lnTo>
                  <a:close/>
                  <a:moveTo>
                    <a:pt x="0" y="0"/>
                  </a:moveTo>
                  <a:lnTo>
                    <a:pt x="861" y="0"/>
                  </a:lnTo>
                  <a:lnTo>
                    <a:pt x="861" y="23"/>
                  </a:lnTo>
                  <a:lnTo>
                    <a:pt x="0" y="23"/>
                  </a:lnTo>
                  <a:lnTo>
                    <a:pt x="0" y="0"/>
                  </a:lnTo>
                  <a:close/>
                </a:path>
              </a:pathLst>
            </a:custGeom>
            <a:solidFill>
              <a:srgbClr val="EBEBE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35" name="Freeform 892"/>
            <p:cNvSpPr>
              <a:spLocks noEditPoints="1"/>
            </p:cNvSpPr>
            <p:nvPr/>
          </p:nvSpPr>
          <p:spPr bwMode="auto">
            <a:xfrm>
              <a:off x="3767" y="2571"/>
              <a:ext cx="861" cy="23"/>
            </a:xfrm>
            <a:custGeom>
              <a:avLst/>
              <a:gdLst>
                <a:gd name="T0" fmla="*/ 0 w 861"/>
                <a:gd name="T1" fmla="*/ 0 h 23"/>
                <a:gd name="T2" fmla="*/ 861 w 861"/>
                <a:gd name="T3" fmla="*/ 0 h 23"/>
                <a:gd name="T4" fmla="*/ 861 w 861"/>
                <a:gd name="T5" fmla="*/ 23 h 23"/>
                <a:gd name="T6" fmla="*/ 0 w 861"/>
                <a:gd name="T7" fmla="*/ 23 h 23"/>
                <a:gd name="T8" fmla="*/ 0 w 861"/>
                <a:gd name="T9" fmla="*/ 0 h 23"/>
                <a:gd name="T10" fmla="*/ 0 w 861"/>
                <a:gd name="T11" fmla="*/ 0 h 23"/>
                <a:gd name="T12" fmla="*/ 861 w 861"/>
                <a:gd name="T13" fmla="*/ 0 h 23"/>
                <a:gd name="T14" fmla="*/ 861 w 861"/>
                <a:gd name="T15" fmla="*/ 18 h 23"/>
                <a:gd name="T16" fmla="*/ 0 w 861"/>
                <a:gd name="T17" fmla="*/ 18 h 23"/>
                <a:gd name="T18" fmla="*/ 0 w 861"/>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23">
                  <a:moveTo>
                    <a:pt x="0" y="0"/>
                  </a:moveTo>
                  <a:lnTo>
                    <a:pt x="861" y="0"/>
                  </a:lnTo>
                  <a:lnTo>
                    <a:pt x="861" y="23"/>
                  </a:lnTo>
                  <a:lnTo>
                    <a:pt x="0" y="23"/>
                  </a:lnTo>
                  <a:lnTo>
                    <a:pt x="0" y="0"/>
                  </a:lnTo>
                  <a:close/>
                  <a:moveTo>
                    <a:pt x="0" y="0"/>
                  </a:moveTo>
                  <a:lnTo>
                    <a:pt x="861" y="0"/>
                  </a:lnTo>
                  <a:lnTo>
                    <a:pt x="861" y="18"/>
                  </a:lnTo>
                  <a:lnTo>
                    <a:pt x="0" y="18"/>
                  </a:lnTo>
                  <a:lnTo>
                    <a:pt x="0" y="0"/>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36" name="Freeform 893"/>
            <p:cNvSpPr>
              <a:spLocks noEditPoints="1"/>
            </p:cNvSpPr>
            <p:nvPr/>
          </p:nvSpPr>
          <p:spPr bwMode="auto">
            <a:xfrm>
              <a:off x="3767" y="2571"/>
              <a:ext cx="861" cy="18"/>
            </a:xfrm>
            <a:custGeom>
              <a:avLst/>
              <a:gdLst>
                <a:gd name="T0" fmla="*/ 0 w 861"/>
                <a:gd name="T1" fmla="*/ 0 h 18"/>
                <a:gd name="T2" fmla="*/ 861 w 861"/>
                <a:gd name="T3" fmla="*/ 0 h 18"/>
                <a:gd name="T4" fmla="*/ 861 w 861"/>
                <a:gd name="T5" fmla="*/ 18 h 18"/>
                <a:gd name="T6" fmla="*/ 0 w 861"/>
                <a:gd name="T7" fmla="*/ 18 h 18"/>
                <a:gd name="T8" fmla="*/ 0 w 861"/>
                <a:gd name="T9" fmla="*/ 0 h 18"/>
                <a:gd name="T10" fmla="*/ 0 w 861"/>
                <a:gd name="T11" fmla="*/ 0 h 18"/>
                <a:gd name="T12" fmla="*/ 861 w 861"/>
                <a:gd name="T13" fmla="*/ 0 h 18"/>
                <a:gd name="T14" fmla="*/ 861 w 861"/>
                <a:gd name="T15" fmla="*/ 11 h 18"/>
                <a:gd name="T16" fmla="*/ 0 w 861"/>
                <a:gd name="T17" fmla="*/ 11 h 18"/>
                <a:gd name="T18" fmla="*/ 0 w 861"/>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18">
                  <a:moveTo>
                    <a:pt x="0" y="0"/>
                  </a:moveTo>
                  <a:lnTo>
                    <a:pt x="861" y="0"/>
                  </a:lnTo>
                  <a:lnTo>
                    <a:pt x="861" y="18"/>
                  </a:lnTo>
                  <a:lnTo>
                    <a:pt x="0" y="18"/>
                  </a:lnTo>
                  <a:lnTo>
                    <a:pt x="0" y="0"/>
                  </a:lnTo>
                  <a:close/>
                  <a:moveTo>
                    <a:pt x="0" y="0"/>
                  </a:moveTo>
                  <a:lnTo>
                    <a:pt x="861" y="0"/>
                  </a:lnTo>
                  <a:lnTo>
                    <a:pt x="861" y="11"/>
                  </a:lnTo>
                  <a:lnTo>
                    <a:pt x="0" y="11"/>
                  </a:lnTo>
                  <a:lnTo>
                    <a:pt x="0" y="0"/>
                  </a:lnTo>
                  <a:close/>
                </a:path>
              </a:pathLst>
            </a:custGeom>
            <a:solidFill>
              <a:srgbClr val="E9E9E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37" name="Freeform 894"/>
            <p:cNvSpPr>
              <a:spLocks noEditPoints="1"/>
            </p:cNvSpPr>
            <p:nvPr/>
          </p:nvSpPr>
          <p:spPr bwMode="auto">
            <a:xfrm>
              <a:off x="3767" y="2571"/>
              <a:ext cx="861" cy="11"/>
            </a:xfrm>
            <a:custGeom>
              <a:avLst/>
              <a:gdLst>
                <a:gd name="T0" fmla="*/ 0 w 861"/>
                <a:gd name="T1" fmla="*/ 0 h 11"/>
                <a:gd name="T2" fmla="*/ 861 w 861"/>
                <a:gd name="T3" fmla="*/ 0 h 11"/>
                <a:gd name="T4" fmla="*/ 861 w 861"/>
                <a:gd name="T5" fmla="*/ 11 h 11"/>
                <a:gd name="T6" fmla="*/ 0 w 861"/>
                <a:gd name="T7" fmla="*/ 11 h 11"/>
                <a:gd name="T8" fmla="*/ 0 w 861"/>
                <a:gd name="T9" fmla="*/ 0 h 11"/>
                <a:gd name="T10" fmla="*/ 0 w 861"/>
                <a:gd name="T11" fmla="*/ 0 h 11"/>
                <a:gd name="T12" fmla="*/ 861 w 861"/>
                <a:gd name="T13" fmla="*/ 0 h 11"/>
                <a:gd name="T14" fmla="*/ 861 w 861"/>
                <a:gd name="T15" fmla="*/ 6 h 11"/>
                <a:gd name="T16" fmla="*/ 0 w 861"/>
                <a:gd name="T17" fmla="*/ 6 h 11"/>
                <a:gd name="T18" fmla="*/ 0 w 861"/>
                <a:gd name="T19"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11">
                  <a:moveTo>
                    <a:pt x="0" y="0"/>
                  </a:moveTo>
                  <a:lnTo>
                    <a:pt x="861" y="0"/>
                  </a:lnTo>
                  <a:lnTo>
                    <a:pt x="861" y="11"/>
                  </a:lnTo>
                  <a:lnTo>
                    <a:pt x="0" y="11"/>
                  </a:lnTo>
                  <a:lnTo>
                    <a:pt x="0" y="0"/>
                  </a:lnTo>
                  <a:close/>
                  <a:moveTo>
                    <a:pt x="0" y="0"/>
                  </a:moveTo>
                  <a:lnTo>
                    <a:pt x="861" y="0"/>
                  </a:lnTo>
                  <a:lnTo>
                    <a:pt x="861" y="6"/>
                  </a:lnTo>
                  <a:lnTo>
                    <a:pt x="0" y="6"/>
                  </a:lnTo>
                  <a:lnTo>
                    <a:pt x="0"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38" name="Freeform 895"/>
            <p:cNvSpPr>
              <a:spLocks noEditPoints="1"/>
            </p:cNvSpPr>
            <p:nvPr/>
          </p:nvSpPr>
          <p:spPr bwMode="auto">
            <a:xfrm>
              <a:off x="3767" y="2571"/>
              <a:ext cx="861" cy="6"/>
            </a:xfrm>
            <a:custGeom>
              <a:avLst/>
              <a:gdLst>
                <a:gd name="T0" fmla="*/ 0 w 861"/>
                <a:gd name="T1" fmla="*/ 0 h 6"/>
                <a:gd name="T2" fmla="*/ 861 w 861"/>
                <a:gd name="T3" fmla="*/ 0 h 6"/>
                <a:gd name="T4" fmla="*/ 861 w 861"/>
                <a:gd name="T5" fmla="*/ 6 h 6"/>
                <a:gd name="T6" fmla="*/ 0 w 861"/>
                <a:gd name="T7" fmla="*/ 6 h 6"/>
                <a:gd name="T8" fmla="*/ 0 w 861"/>
                <a:gd name="T9" fmla="*/ 0 h 6"/>
                <a:gd name="T10" fmla="*/ 0 w 861"/>
                <a:gd name="T11" fmla="*/ 0 h 6"/>
                <a:gd name="T12" fmla="*/ 861 w 861"/>
                <a:gd name="T13" fmla="*/ 0 h 6"/>
                <a:gd name="T14" fmla="*/ 861 w 861"/>
                <a:gd name="T15" fmla="*/ 0 h 6"/>
                <a:gd name="T16" fmla="*/ 0 w 861"/>
                <a:gd name="T17" fmla="*/ 0 h 6"/>
                <a:gd name="T18" fmla="*/ 0 w 861"/>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6">
                  <a:moveTo>
                    <a:pt x="0" y="0"/>
                  </a:moveTo>
                  <a:lnTo>
                    <a:pt x="861" y="0"/>
                  </a:lnTo>
                  <a:lnTo>
                    <a:pt x="861" y="6"/>
                  </a:lnTo>
                  <a:lnTo>
                    <a:pt x="0" y="6"/>
                  </a:lnTo>
                  <a:lnTo>
                    <a:pt x="0" y="0"/>
                  </a:lnTo>
                  <a:close/>
                  <a:moveTo>
                    <a:pt x="0" y="0"/>
                  </a:moveTo>
                  <a:lnTo>
                    <a:pt x="861" y="0"/>
                  </a:lnTo>
                  <a:lnTo>
                    <a:pt x="861" y="0"/>
                  </a:lnTo>
                  <a:lnTo>
                    <a:pt x="0" y="0"/>
                  </a:lnTo>
                  <a:lnTo>
                    <a:pt x="0" y="0"/>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39" name="Freeform 896"/>
            <p:cNvSpPr>
              <a:spLocks/>
            </p:cNvSpPr>
            <p:nvPr/>
          </p:nvSpPr>
          <p:spPr bwMode="auto">
            <a:xfrm>
              <a:off x="4533" y="2571"/>
              <a:ext cx="95" cy="194"/>
            </a:xfrm>
            <a:custGeom>
              <a:avLst/>
              <a:gdLst>
                <a:gd name="T0" fmla="*/ 0 w 95"/>
                <a:gd name="T1" fmla="*/ 194 h 194"/>
                <a:gd name="T2" fmla="*/ 95 w 95"/>
                <a:gd name="T3" fmla="*/ 97 h 194"/>
                <a:gd name="T4" fmla="*/ 95 w 95"/>
                <a:gd name="T5" fmla="*/ 0 h 194"/>
                <a:gd name="T6" fmla="*/ 85 w 95"/>
                <a:gd name="T7" fmla="*/ 28 h 194"/>
                <a:gd name="T8" fmla="*/ 74 w 95"/>
                <a:gd name="T9" fmla="*/ 55 h 194"/>
                <a:gd name="T10" fmla="*/ 59 w 95"/>
                <a:gd name="T11" fmla="*/ 81 h 194"/>
                <a:gd name="T12" fmla="*/ 41 w 95"/>
                <a:gd name="T13" fmla="*/ 104 h 194"/>
                <a:gd name="T14" fmla="*/ 22 w 95"/>
                <a:gd name="T15" fmla="*/ 125 h 194"/>
                <a:gd name="T16" fmla="*/ 0 w 95"/>
                <a:gd name="T17" fmla="*/ 145 h 194"/>
                <a:gd name="T18" fmla="*/ 0 w 95"/>
                <a:gd name="T19"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194">
                  <a:moveTo>
                    <a:pt x="0" y="194"/>
                  </a:moveTo>
                  <a:lnTo>
                    <a:pt x="95" y="97"/>
                  </a:lnTo>
                  <a:lnTo>
                    <a:pt x="95" y="0"/>
                  </a:lnTo>
                  <a:lnTo>
                    <a:pt x="85" y="28"/>
                  </a:lnTo>
                  <a:lnTo>
                    <a:pt x="74" y="55"/>
                  </a:lnTo>
                  <a:lnTo>
                    <a:pt x="59" y="81"/>
                  </a:lnTo>
                  <a:lnTo>
                    <a:pt x="41" y="104"/>
                  </a:lnTo>
                  <a:lnTo>
                    <a:pt x="22" y="125"/>
                  </a:lnTo>
                  <a:lnTo>
                    <a:pt x="0" y="145"/>
                  </a:lnTo>
                  <a:lnTo>
                    <a:pt x="0" y="194"/>
                  </a:lnTo>
                  <a:close/>
                </a:path>
              </a:pathLst>
            </a:custGeom>
            <a:solidFill>
              <a:srgbClr val="9A9A9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40" name="Freeform 897"/>
            <p:cNvSpPr>
              <a:spLocks/>
            </p:cNvSpPr>
            <p:nvPr/>
          </p:nvSpPr>
          <p:spPr bwMode="auto">
            <a:xfrm>
              <a:off x="4562" y="2590"/>
              <a:ext cx="33" cy="10"/>
            </a:xfrm>
            <a:custGeom>
              <a:avLst/>
              <a:gdLst>
                <a:gd name="T0" fmla="*/ 5 w 33"/>
                <a:gd name="T1" fmla="*/ 0 h 10"/>
                <a:gd name="T2" fmla="*/ 33 w 33"/>
                <a:gd name="T3" fmla="*/ 0 h 10"/>
                <a:gd name="T4" fmla="*/ 31 w 33"/>
                <a:gd name="T5" fmla="*/ 5 h 10"/>
                <a:gd name="T6" fmla="*/ 28 w 33"/>
                <a:gd name="T7" fmla="*/ 10 h 10"/>
                <a:gd name="T8" fmla="*/ 0 w 33"/>
                <a:gd name="T9" fmla="*/ 10 h 10"/>
                <a:gd name="T10" fmla="*/ 3 w 33"/>
                <a:gd name="T11" fmla="*/ 5 h 10"/>
                <a:gd name="T12" fmla="*/ 5 w 33"/>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33" h="10">
                  <a:moveTo>
                    <a:pt x="5" y="0"/>
                  </a:moveTo>
                  <a:lnTo>
                    <a:pt x="33" y="0"/>
                  </a:lnTo>
                  <a:lnTo>
                    <a:pt x="31" y="5"/>
                  </a:lnTo>
                  <a:lnTo>
                    <a:pt x="28" y="10"/>
                  </a:lnTo>
                  <a:lnTo>
                    <a:pt x="0" y="10"/>
                  </a:lnTo>
                  <a:lnTo>
                    <a:pt x="3" y="5"/>
                  </a:lnTo>
                  <a:lnTo>
                    <a:pt x="5" y="0"/>
                  </a:lnTo>
                  <a:close/>
                </a:path>
              </a:pathLst>
            </a:custGeom>
            <a:solidFill>
              <a:srgbClr val="00FF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41" name="Freeform 898"/>
            <p:cNvSpPr>
              <a:spLocks/>
            </p:cNvSpPr>
            <p:nvPr/>
          </p:nvSpPr>
          <p:spPr bwMode="auto">
            <a:xfrm>
              <a:off x="4520" y="2590"/>
              <a:ext cx="34" cy="10"/>
            </a:xfrm>
            <a:custGeom>
              <a:avLst/>
              <a:gdLst>
                <a:gd name="T0" fmla="*/ 5 w 34"/>
                <a:gd name="T1" fmla="*/ 0 h 10"/>
                <a:gd name="T2" fmla="*/ 34 w 34"/>
                <a:gd name="T3" fmla="*/ 0 h 10"/>
                <a:gd name="T4" fmla="*/ 31 w 34"/>
                <a:gd name="T5" fmla="*/ 5 h 10"/>
                <a:gd name="T6" fmla="*/ 28 w 34"/>
                <a:gd name="T7" fmla="*/ 10 h 10"/>
                <a:gd name="T8" fmla="*/ 0 w 34"/>
                <a:gd name="T9" fmla="*/ 10 h 10"/>
                <a:gd name="T10" fmla="*/ 3 w 34"/>
                <a:gd name="T11" fmla="*/ 5 h 10"/>
                <a:gd name="T12" fmla="*/ 5 w 34"/>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34" h="10">
                  <a:moveTo>
                    <a:pt x="5" y="0"/>
                  </a:moveTo>
                  <a:lnTo>
                    <a:pt x="34" y="0"/>
                  </a:lnTo>
                  <a:lnTo>
                    <a:pt x="31" y="5"/>
                  </a:lnTo>
                  <a:lnTo>
                    <a:pt x="28" y="10"/>
                  </a:lnTo>
                  <a:lnTo>
                    <a:pt x="0" y="10"/>
                  </a:lnTo>
                  <a:lnTo>
                    <a:pt x="3" y="5"/>
                  </a:lnTo>
                  <a:lnTo>
                    <a:pt x="5" y="0"/>
                  </a:lnTo>
                  <a:close/>
                </a:path>
              </a:pathLst>
            </a:custGeom>
            <a:solidFill>
              <a:srgbClr val="00FF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42" name="Freeform 899"/>
            <p:cNvSpPr>
              <a:spLocks/>
            </p:cNvSpPr>
            <p:nvPr/>
          </p:nvSpPr>
          <p:spPr bwMode="auto">
            <a:xfrm>
              <a:off x="4475" y="2590"/>
              <a:ext cx="34" cy="10"/>
            </a:xfrm>
            <a:custGeom>
              <a:avLst/>
              <a:gdLst>
                <a:gd name="T0" fmla="*/ 6 w 34"/>
                <a:gd name="T1" fmla="*/ 0 h 10"/>
                <a:gd name="T2" fmla="*/ 34 w 34"/>
                <a:gd name="T3" fmla="*/ 0 h 10"/>
                <a:gd name="T4" fmla="*/ 32 w 34"/>
                <a:gd name="T5" fmla="*/ 5 h 10"/>
                <a:gd name="T6" fmla="*/ 28 w 34"/>
                <a:gd name="T7" fmla="*/ 10 h 10"/>
                <a:gd name="T8" fmla="*/ 0 w 34"/>
                <a:gd name="T9" fmla="*/ 10 h 10"/>
                <a:gd name="T10" fmla="*/ 3 w 34"/>
                <a:gd name="T11" fmla="*/ 5 h 10"/>
                <a:gd name="T12" fmla="*/ 6 w 34"/>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34" h="10">
                  <a:moveTo>
                    <a:pt x="6" y="0"/>
                  </a:moveTo>
                  <a:lnTo>
                    <a:pt x="34" y="0"/>
                  </a:lnTo>
                  <a:lnTo>
                    <a:pt x="32" y="5"/>
                  </a:lnTo>
                  <a:lnTo>
                    <a:pt x="28" y="10"/>
                  </a:lnTo>
                  <a:lnTo>
                    <a:pt x="0" y="10"/>
                  </a:lnTo>
                  <a:lnTo>
                    <a:pt x="3" y="5"/>
                  </a:lnTo>
                  <a:lnTo>
                    <a:pt x="6" y="0"/>
                  </a:lnTo>
                  <a:close/>
                </a:path>
              </a:pathLst>
            </a:custGeom>
            <a:solidFill>
              <a:srgbClr val="00FF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43" name="Rectangle 900"/>
            <p:cNvSpPr>
              <a:spLocks noChangeArrowheads="1"/>
            </p:cNvSpPr>
            <p:nvPr/>
          </p:nvSpPr>
          <p:spPr bwMode="auto">
            <a:xfrm>
              <a:off x="3767" y="2716"/>
              <a:ext cx="766" cy="49"/>
            </a:xfrm>
            <a:prstGeom prst="rect">
              <a:avLst/>
            </a:prstGeom>
            <a:solidFill>
              <a:srgbClr val="C0C0C0"/>
            </a:solidFill>
            <a:ln w="3175">
              <a:solidFill>
                <a:srgbClr val="000000"/>
              </a:solidFill>
              <a:miter lim="800000"/>
              <a:headEnd/>
              <a:tailEnd/>
            </a:ln>
          </p:spPr>
          <p:txBody>
            <a:bodyPr/>
            <a:lstStyle/>
            <a:p>
              <a:endParaRPr lang="en-GB"/>
            </a:p>
          </p:txBody>
        </p:sp>
        <p:sp>
          <p:nvSpPr>
            <p:cNvPr id="244" name="Freeform 901"/>
            <p:cNvSpPr>
              <a:spLocks/>
            </p:cNvSpPr>
            <p:nvPr/>
          </p:nvSpPr>
          <p:spPr bwMode="auto">
            <a:xfrm>
              <a:off x="3767" y="2571"/>
              <a:ext cx="861" cy="194"/>
            </a:xfrm>
            <a:custGeom>
              <a:avLst/>
              <a:gdLst>
                <a:gd name="T0" fmla="*/ 0 w 861"/>
                <a:gd name="T1" fmla="*/ 145 h 194"/>
                <a:gd name="T2" fmla="*/ 0 w 861"/>
                <a:gd name="T3" fmla="*/ 194 h 194"/>
                <a:gd name="T4" fmla="*/ 766 w 861"/>
                <a:gd name="T5" fmla="*/ 194 h 194"/>
                <a:gd name="T6" fmla="*/ 861 w 861"/>
                <a:gd name="T7" fmla="*/ 97 h 194"/>
                <a:gd name="T8" fmla="*/ 861 w 861"/>
                <a:gd name="T9" fmla="*/ 0 h 194"/>
                <a:gd name="T10" fmla="*/ 96 w 861"/>
                <a:gd name="T11" fmla="*/ 0 h 194"/>
                <a:gd name="T12" fmla="*/ 87 w 861"/>
                <a:gd name="T13" fmla="*/ 28 h 194"/>
                <a:gd name="T14" fmla="*/ 75 w 861"/>
                <a:gd name="T15" fmla="*/ 55 h 194"/>
                <a:gd name="T16" fmla="*/ 60 w 861"/>
                <a:gd name="T17" fmla="*/ 81 h 194"/>
                <a:gd name="T18" fmla="*/ 42 w 861"/>
                <a:gd name="T19" fmla="*/ 104 h 194"/>
                <a:gd name="T20" fmla="*/ 22 w 861"/>
                <a:gd name="T21" fmla="*/ 125 h 194"/>
                <a:gd name="T22" fmla="*/ 0 w 861"/>
                <a:gd name="T23" fmla="*/ 14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61" h="194">
                  <a:moveTo>
                    <a:pt x="0" y="145"/>
                  </a:moveTo>
                  <a:lnTo>
                    <a:pt x="0" y="194"/>
                  </a:lnTo>
                  <a:lnTo>
                    <a:pt x="766" y="194"/>
                  </a:lnTo>
                  <a:lnTo>
                    <a:pt x="861" y="97"/>
                  </a:lnTo>
                  <a:lnTo>
                    <a:pt x="861" y="0"/>
                  </a:lnTo>
                  <a:lnTo>
                    <a:pt x="96" y="0"/>
                  </a:lnTo>
                  <a:lnTo>
                    <a:pt x="87" y="28"/>
                  </a:lnTo>
                  <a:lnTo>
                    <a:pt x="75" y="55"/>
                  </a:lnTo>
                  <a:lnTo>
                    <a:pt x="60" y="81"/>
                  </a:lnTo>
                  <a:lnTo>
                    <a:pt x="42" y="104"/>
                  </a:lnTo>
                  <a:lnTo>
                    <a:pt x="22" y="125"/>
                  </a:lnTo>
                  <a:lnTo>
                    <a:pt x="0" y="145"/>
                  </a:lnTo>
                </a:path>
              </a:pathLst>
            </a:custGeom>
            <a:noFill/>
            <a:ln w="9525">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245" name="Freeform 902"/>
            <p:cNvSpPr>
              <a:spLocks noEditPoints="1"/>
            </p:cNvSpPr>
            <p:nvPr/>
          </p:nvSpPr>
          <p:spPr bwMode="auto">
            <a:xfrm>
              <a:off x="3812" y="2584"/>
              <a:ext cx="777" cy="119"/>
            </a:xfrm>
            <a:custGeom>
              <a:avLst/>
              <a:gdLst>
                <a:gd name="T0" fmla="*/ 0 w 777"/>
                <a:gd name="T1" fmla="*/ 0 h 119"/>
                <a:gd name="T2" fmla="*/ 777 w 777"/>
                <a:gd name="T3" fmla="*/ 0 h 119"/>
                <a:gd name="T4" fmla="*/ 777 w 777"/>
                <a:gd name="T5" fmla="*/ 119 h 119"/>
                <a:gd name="T6" fmla="*/ 0 w 777"/>
                <a:gd name="T7" fmla="*/ 119 h 119"/>
                <a:gd name="T8" fmla="*/ 0 w 777"/>
                <a:gd name="T9" fmla="*/ 0 h 119"/>
                <a:gd name="T10" fmla="*/ 0 w 777"/>
                <a:gd name="T11" fmla="*/ 2 h 119"/>
                <a:gd name="T12" fmla="*/ 777 w 777"/>
                <a:gd name="T13" fmla="*/ 2 h 119"/>
                <a:gd name="T14" fmla="*/ 777 w 777"/>
                <a:gd name="T15" fmla="*/ 119 h 119"/>
                <a:gd name="T16" fmla="*/ 0 w 777"/>
                <a:gd name="T17" fmla="*/ 119 h 119"/>
                <a:gd name="T18" fmla="*/ 0 w 777"/>
                <a:gd name="T19"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19">
                  <a:moveTo>
                    <a:pt x="0" y="0"/>
                  </a:moveTo>
                  <a:lnTo>
                    <a:pt x="777" y="0"/>
                  </a:lnTo>
                  <a:lnTo>
                    <a:pt x="777" y="119"/>
                  </a:lnTo>
                  <a:lnTo>
                    <a:pt x="0" y="119"/>
                  </a:lnTo>
                  <a:lnTo>
                    <a:pt x="0" y="0"/>
                  </a:lnTo>
                  <a:close/>
                  <a:moveTo>
                    <a:pt x="0" y="2"/>
                  </a:moveTo>
                  <a:lnTo>
                    <a:pt x="777" y="2"/>
                  </a:lnTo>
                  <a:lnTo>
                    <a:pt x="777" y="119"/>
                  </a:lnTo>
                  <a:lnTo>
                    <a:pt x="0" y="119"/>
                  </a:lnTo>
                  <a:lnTo>
                    <a:pt x="0" y="2"/>
                  </a:lnTo>
                  <a:close/>
                </a:path>
              </a:pathLst>
            </a:custGeom>
            <a:solidFill>
              <a:srgbClr val="9A9A9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46" name="Freeform 903"/>
            <p:cNvSpPr>
              <a:spLocks noEditPoints="1"/>
            </p:cNvSpPr>
            <p:nvPr/>
          </p:nvSpPr>
          <p:spPr bwMode="auto">
            <a:xfrm>
              <a:off x="3812" y="2586"/>
              <a:ext cx="777" cy="117"/>
            </a:xfrm>
            <a:custGeom>
              <a:avLst/>
              <a:gdLst>
                <a:gd name="T0" fmla="*/ 0 w 777"/>
                <a:gd name="T1" fmla="*/ 0 h 117"/>
                <a:gd name="T2" fmla="*/ 777 w 777"/>
                <a:gd name="T3" fmla="*/ 0 h 117"/>
                <a:gd name="T4" fmla="*/ 777 w 777"/>
                <a:gd name="T5" fmla="*/ 117 h 117"/>
                <a:gd name="T6" fmla="*/ 0 w 777"/>
                <a:gd name="T7" fmla="*/ 117 h 117"/>
                <a:gd name="T8" fmla="*/ 0 w 777"/>
                <a:gd name="T9" fmla="*/ 0 h 117"/>
                <a:gd name="T10" fmla="*/ 0 w 777"/>
                <a:gd name="T11" fmla="*/ 3 h 117"/>
                <a:gd name="T12" fmla="*/ 777 w 777"/>
                <a:gd name="T13" fmla="*/ 3 h 117"/>
                <a:gd name="T14" fmla="*/ 777 w 777"/>
                <a:gd name="T15" fmla="*/ 117 h 117"/>
                <a:gd name="T16" fmla="*/ 0 w 777"/>
                <a:gd name="T17" fmla="*/ 117 h 117"/>
                <a:gd name="T18" fmla="*/ 0 w 777"/>
                <a:gd name="T19" fmla="*/ 3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17">
                  <a:moveTo>
                    <a:pt x="0" y="0"/>
                  </a:moveTo>
                  <a:lnTo>
                    <a:pt x="777" y="0"/>
                  </a:lnTo>
                  <a:lnTo>
                    <a:pt x="777" y="117"/>
                  </a:lnTo>
                  <a:lnTo>
                    <a:pt x="0" y="117"/>
                  </a:lnTo>
                  <a:lnTo>
                    <a:pt x="0" y="0"/>
                  </a:lnTo>
                  <a:close/>
                  <a:moveTo>
                    <a:pt x="0" y="3"/>
                  </a:moveTo>
                  <a:lnTo>
                    <a:pt x="777" y="3"/>
                  </a:lnTo>
                  <a:lnTo>
                    <a:pt x="777" y="117"/>
                  </a:lnTo>
                  <a:lnTo>
                    <a:pt x="0" y="117"/>
                  </a:lnTo>
                  <a:lnTo>
                    <a:pt x="0" y="3"/>
                  </a:lnTo>
                  <a:close/>
                </a:path>
              </a:pathLst>
            </a:custGeom>
            <a:solidFill>
              <a:srgbClr val="9B9B9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47" name="Freeform 904"/>
            <p:cNvSpPr>
              <a:spLocks noEditPoints="1"/>
            </p:cNvSpPr>
            <p:nvPr/>
          </p:nvSpPr>
          <p:spPr bwMode="auto">
            <a:xfrm>
              <a:off x="3812" y="2589"/>
              <a:ext cx="777" cy="114"/>
            </a:xfrm>
            <a:custGeom>
              <a:avLst/>
              <a:gdLst>
                <a:gd name="T0" fmla="*/ 0 w 777"/>
                <a:gd name="T1" fmla="*/ 0 h 114"/>
                <a:gd name="T2" fmla="*/ 777 w 777"/>
                <a:gd name="T3" fmla="*/ 0 h 114"/>
                <a:gd name="T4" fmla="*/ 777 w 777"/>
                <a:gd name="T5" fmla="*/ 114 h 114"/>
                <a:gd name="T6" fmla="*/ 0 w 777"/>
                <a:gd name="T7" fmla="*/ 114 h 114"/>
                <a:gd name="T8" fmla="*/ 0 w 777"/>
                <a:gd name="T9" fmla="*/ 0 h 114"/>
                <a:gd name="T10" fmla="*/ 0 w 777"/>
                <a:gd name="T11" fmla="*/ 2 h 114"/>
                <a:gd name="T12" fmla="*/ 777 w 777"/>
                <a:gd name="T13" fmla="*/ 2 h 114"/>
                <a:gd name="T14" fmla="*/ 777 w 777"/>
                <a:gd name="T15" fmla="*/ 114 h 114"/>
                <a:gd name="T16" fmla="*/ 0 w 777"/>
                <a:gd name="T17" fmla="*/ 114 h 114"/>
                <a:gd name="T18" fmla="*/ 0 w 777"/>
                <a:gd name="T19" fmla="*/ 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14">
                  <a:moveTo>
                    <a:pt x="0" y="0"/>
                  </a:moveTo>
                  <a:lnTo>
                    <a:pt x="777" y="0"/>
                  </a:lnTo>
                  <a:lnTo>
                    <a:pt x="777" y="114"/>
                  </a:lnTo>
                  <a:lnTo>
                    <a:pt x="0" y="114"/>
                  </a:lnTo>
                  <a:lnTo>
                    <a:pt x="0" y="0"/>
                  </a:lnTo>
                  <a:close/>
                  <a:moveTo>
                    <a:pt x="0" y="2"/>
                  </a:moveTo>
                  <a:lnTo>
                    <a:pt x="777" y="2"/>
                  </a:lnTo>
                  <a:lnTo>
                    <a:pt x="777" y="114"/>
                  </a:lnTo>
                  <a:lnTo>
                    <a:pt x="0" y="114"/>
                  </a:lnTo>
                  <a:lnTo>
                    <a:pt x="0" y="2"/>
                  </a:lnTo>
                  <a:close/>
                </a:path>
              </a:pathLst>
            </a:custGeom>
            <a:solidFill>
              <a:srgbClr val="9C9C9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48" name="Freeform 905"/>
            <p:cNvSpPr>
              <a:spLocks noEditPoints="1"/>
            </p:cNvSpPr>
            <p:nvPr/>
          </p:nvSpPr>
          <p:spPr bwMode="auto">
            <a:xfrm>
              <a:off x="3812" y="2591"/>
              <a:ext cx="777" cy="112"/>
            </a:xfrm>
            <a:custGeom>
              <a:avLst/>
              <a:gdLst>
                <a:gd name="T0" fmla="*/ 0 w 777"/>
                <a:gd name="T1" fmla="*/ 0 h 112"/>
                <a:gd name="T2" fmla="*/ 777 w 777"/>
                <a:gd name="T3" fmla="*/ 0 h 112"/>
                <a:gd name="T4" fmla="*/ 777 w 777"/>
                <a:gd name="T5" fmla="*/ 112 h 112"/>
                <a:gd name="T6" fmla="*/ 0 w 777"/>
                <a:gd name="T7" fmla="*/ 112 h 112"/>
                <a:gd name="T8" fmla="*/ 0 w 777"/>
                <a:gd name="T9" fmla="*/ 0 h 112"/>
                <a:gd name="T10" fmla="*/ 0 w 777"/>
                <a:gd name="T11" fmla="*/ 2 h 112"/>
                <a:gd name="T12" fmla="*/ 777 w 777"/>
                <a:gd name="T13" fmla="*/ 2 h 112"/>
                <a:gd name="T14" fmla="*/ 777 w 777"/>
                <a:gd name="T15" fmla="*/ 112 h 112"/>
                <a:gd name="T16" fmla="*/ 0 w 777"/>
                <a:gd name="T17" fmla="*/ 112 h 112"/>
                <a:gd name="T18" fmla="*/ 0 w 777"/>
                <a:gd name="T19" fmla="*/ 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12">
                  <a:moveTo>
                    <a:pt x="0" y="0"/>
                  </a:moveTo>
                  <a:lnTo>
                    <a:pt x="777" y="0"/>
                  </a:lnTo>
                  <a:lnTo>
                    <a:pt x="777" y="112"/>
                  </a:lnTo>
                  <a:lnTo>
                    <a:pt x="0" y="112"/>
                  </a:lnTo>
                  <a:lnTo>
                    <a:pt x="0" y="0"/>
                  </a:lnTo>
                  <a:close/>
                  <a:moveTo>
                    <a:pt x="0" y="2"/>
                  </a:moveTo>
                  <a:lnTo>
                    <a:pt x="777" y="2"/>
                  </a:lnTo>
                  <a:lnTo>
                    <a:pt x="777" y="112"/>
                  </a:lnTo>
                  <a:lnTo>
                    <a:pt x="0" y="112"/>
                  </a:lnTo>
                  <a:lnTo>
                    <a:pt x="0" y="2"/>
                  </a:lnTo>
                  <a:close/>
                </a:path>
              </a:pathLst>
            </a:custGeom>
            <a:solidFill>
              <a:srgbClr val="9E9E9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49" name="Freeform 906"/>
            <p:cNvSpPr>
              <a:spLocks noEditPoints="1"/>
            </p:cNvSpPr>
            <p:nvPr/>
          </p:nvSpPr>
          <p:spPr bwMode="auto">
            <a:xfrm>
              <a:off x="3812" y="2593"/>
              <a:ext cx="777" cy="110"/>
            </a:xfrm>
            <a:custGeom>
              <a:avLst/>
              <a:gdLst>
                <a:gd name="T0" fmla="*/ 0 w 777"/>
                <a:gd name="T1" fmla="*/ 0 h 110"/>
                <a:gd name="T2" fmla="*/ 777 w 777"/>
                <a:gd name="T3" fmla="*/ 0 h 110"/>
                <a:gd name="T4" fmla="*/ 777 w 777"/>
                <a:gd name="T5" fmla="*/ 110 h 110"/>
                <a:gd name="T6" fmla="*/ 0 w 777"/>
                <a:gd name="T7" fmla="*/ 110 h 110"/>
                <a:gd name="T8" fmla="*/ 0 w 777"/>
                <a:gd name="T9" fmla="*/ 0 h 110"/>
                <a:gd name="T10" fmla="*/ 0 w 777"/>
                <a:gd name="T11" fmla="*/ 2 h 110"/>
                <a:gd name="T12" fmla="*/ 777 w 777"/>
                <a:gd name="T13" fmla="*/ 2 h 110"/>
                <a:gd name="T14" fmla="*/ 777 w 777"/>
                <a:gd name="T15" fmla="*/ 110 h 110"/>
                <a:gd name="T16" fmla="*/ 0 w 777"/>
                <a:gd name="T17" fmla="*/ 110 h 110"/>
                <a:gd name="T18" fmla="*/ 0 w 777"/>
                <a:gd name="T19" fmla="*/ 2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10">
                  <a:moveTo>
                    <a:pt x="0" y="0"/>
                  </a:moveTo>
                  <a:lnTo>
                    <a:pt x="777" y="0"/>
                  </a:lnTo>
                  <a:lnTo>
                    <a:pt x="777" y="110"/>
                  </a:lnTo>
                  <a:lnTo>
                    <a:pt x="0" y="110"/>
                  </a:lnTo>
                  <a:lnTo>
                    <a:pt x="0" y="0"/>
                  </a:lnTo>
                  <a:close/>
                  <a:moveTo>
                    <a:pt x="0" y="2"/>
                  </a:moveTo>
                  <a:lnTo>
                    <a:pt x="777" y="2"/>
                  </a:lnTo>
                  <a:lnTo>
                    <a:pt x="777" y="110"/>
                  </a:lnTo>
                  <a:lnTo>
                    <a:pt x="0" y="110"/>
                  </a:lnTo>
                  <a:lnTo>
                    <a:pt x="0" y="2"/>
                  </a:lnTo>
                  <a:close/>
                </a:path>
              </a:pathLst>
            </a:custGeom>
            <a:solidFill>
              <a:srgbClr val="9F9F9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0" name="Freeform 907"/>
            <p:cNvSpPr>
              <a:spLocks noEditPoints="1"/>
            </p:cNvSpPr>
            <p:nvPr/>
          </p:nvSpPr>
          <p:spPr bwMode="auto">
            <a:xfrm>
              <a:off x="3812" y="2595"/>
              <a:ext cx="777" cy="108"/>
            </a:xfrm>
            <a:custGeom>
              <a:avLst/>
              <a:gdLst>
                <a:gd name="T0" fmla="*/ 0 w 777"/>
                <a:gd name="T1" fmla="*/ 0 h 108"/>
                <a:gd name="T2" fmla="*/ 777 w 777"/>
                <a:gd name="T3" fmla="*/ 0 h 108"/>
                <a:gd name="T4" fmla="*/ 777 w 777"/>
                <a:gd name="T5" fmla="*/ 108 h 108"/>
                <a:gd name="T6" fmla="*/ 0 w 777"/>
                <a:gd name="T7" fmla="*/ 108 h 108"/>
                <a:gd name="T8" fmla="*/ 0 w 777"/>
                <a:gd name="T9" fmla="*/ 0 h 108"/>
                <a:gd name="T10" fmla="*/ 0 w 777"/>
                <a:gd name="T11" fmla="*/ 2 h 108"/>
                <a:gd name="T12" fmla="*/ 777 w 777"/>
                <a:gd name="T13" fmla="*/ 2 h 108"/>
                <a:gd name="T14" fmla="*/ 777 w 777"/>
                <a:gd name="T15" fmla="*/ 108 h 108"/>
                <a:gd name="T16" fmla="*/ 0 w 777"/>
                <a:gd name="T17" fmla="*/ 108 h 108"/>
                <a:gd name="T18" fmla="*/ 0 w 777"/>
                <a:gd name="T19" fmla="*/ 2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08">
                  <a:moveTo>
                    <a:pt x="0" y="0"/>
                  </a:moveTo>
                  <a:lnTo>
                    <a:pt x="777" y="0"/>
                  </a:lnTo>
                  <a:lnTo>
                    <a:pt x="777" y="108"/>
                  </a:lnTo>
                  <a:lnTo>
                    <a:pt x="0" y="108"/>
                  </a:lnTo>
                  <a:lnTo>
                    <a:pt x="0" y="0"/>
                  </a:lnTo>
                  <a:close/>
                  <a:moveTo>
                    <a:pt x="0" y="2"/>
                  </a:moveTo>
                  <a:lnTo>
                    <a:pt x="777" y="2"/>
                  </a:lnTo>
                  <a:lnTo>
                    <a:pt x="777" y="108"/>
                  </a:lnTo>
                  <a:lnTo>
                    <a:pt x="0" y="108"/>
                  </a:lnTo>
                  <a:lnTo>
                    <a:pt x="0" y="2"/>
                  </a:lnTo>
                  <a:close/>
                </a:path>
              </a:pathLst>
            </a:cu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1" name="Freeform 908"/>
            <p:cNvSpPr>
              <a:spLocks noEditPoints="1"/>
            </p:cNvSpPr>
            <p:nvPr/>
          </p:nvSpPr>
          <p:spPr bwMode="auto">
            <a:xfrm>
              <a:off x="3812" y="2597"/>
              <a:ext cx="777" cy="106"/>
            </a:xfrm>
            <a:custGeom>
              <a:avLst/>
              <a:gdLst>
                <a:gd name="T0" fmla="*/ 0 w 777"/>
                <a:gd name="T1" fmla="*/ 0 h 106"/>
                <a:gd name="T2" fmla="*/ 777 w 777"/>
                <a:gd name="T3" fmla="*/ 0 h 106"/>
                <a:gd name="T4" fmla="*/ 777 w 777"/>
                <a:gd name="T5" fmla="*/ 106 h 106"/>
                <a:gd name="T6" fmla="*/ 0 w 777"/>
                <a:gd name="T7" fmla="*/ 106 h 106"/>
                <a:gd name="T8" fmla="*/ 0 w 777"/>
                <a:gd name="T9" fmla="*/ 0 h 106"/>
                <a:gd name="T10" fmla="*/ 0 w 777"/>
                <a:gd name="T11" fmla="*/ 2 h 106"/>
                <a:gd name="T12" fmla="*/ 777 w 777"/>
                <a:gd name="T13" fmla="*/ 2 h 106"/>
                <a:gd name="T14" fmla="*/ 777 w 777"/>
                <a:gd name="T15" fmla="*/ 106 h 106"/>
                <a:gd name="T16" fmla="*/ 0 w 777"/>
                <a:gd name="T17" fmla="*/ 106 h 106"/>
                <a:gd name="T18" fmla="*/ 0 w 777"/>
                <a:gd name="T19" fmla="*/ 2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06">
                  <a:moveTo>
                    <a:pt x="0" y="0"/>
                  </a:moveTo>
                  <a:lnTo>
                    <a:pt x="777" y="0"/>
                  </a:lnTo>
                  <a:lnTo>
                    <a:pt x="777" y="106"/>
                  </a:lnTo>
                  <a:lnTo>
                    <a:pt x="0" y="106"/>
                  </a:lnTo>
                  <a:lnTo>
                    <a:pt x="0" y="0"/>
                  </a:lnTo>
                  <a:close/>
                  <a:moveTo>
                    <a:pt x="0" y="2"/>
                  </a:moveTo>
                  <a:lnTo>
                    <a:pt x="777" y="2"/>
                  </a:lnTo>
                  <a:lnTo>
                    <a:pt x="777" y="106"/>
                  </a:lnTo>
                  <a:lnTo>
                    <a:pt x="0" y="106"/>
                  </a:lnTo>
                  <a:lnTo>
                    <a:pt x="0" y="2"/>
                  </a:lnTo>
                  <a:close/>
                </a:path>
              </a:pathLst>
            </a:custGeom>
            <a:solidFill>
              <a:srgbClr val="A2A2A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2" name="Freeform 909"/>
            <p:cNvSpPr>
              <a:spLocks noEditPoints="1"/>
            </p:cNvSpPr>
            <p:nvPr/>
          </p:nvSpPr>
          <p:spPr bwMode="auto">
            <a:xfrm>
              <a:off x="3812" y="2599"/>
              <a:ext cx="777" cy="104"/>
            </a:xfrm>
            <a:custGeom>
              <a:avLst/>
              <a:gdLst>
                <a:gd name="T0" fmla="*/ 0 w 777"/>
                <a:gd name="T1" fmla="*/ 0 h 104"/>
                <a:gd name="T2" fmla="*/ 777 w 777"/>
                <a:gd name="T3" fmla="*/ 0 h 104"/>
                <a:gd name="T4" fmla="*/ 777 w 777"/>
                <a:gd name="T5" fmla="*/ 104 h 104"/>
                <a:gd name="T6" fmla="*/ 0 w 777"/>
                <a:gd name="T7" fmla="*/ 104 h 104"/>
                <a:gd name="T8" fmla="*/ 0 w 777"/>
                <a:gd name="T9" fmla="*/ 0 h 104"/>
                <a:gd name="T10" fmla="*/ 0 w 777"/>
                <a:gd name="T11" fmla="*/ 2 h 104"/>
                <a:gd name="T12" fmla="*/ 777 w 777"/>
                <a:gd name="T13" fmla="*/ 2 h 104"/>
                <a:gd name="T14" fmla="*/ 777 w 777"/>
                <a:gd name="T15" fmla="*/ 104 h 104"/>
                <a:gd name="T16" fmla="*/ 0 w 777"/>
                <a:gd name="T17" fmla="*/ 104 h 104"/>
                <a:gd name="T18" fmla="*/ 0 w 777"/>
                <a:gd name="T19" fmla="*/ 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04">
                  <a:moveTo>
                    <a:pt x="0" y="0"/>
                  </a:moveTo>
                  <a:lnTo>
                    <a:pt x="777" y="0"/>
                  </a:lnTo>
                  <a:lnTo>
                    <a:pt x="777" y="104"/>
                  </a:lnTo>
                  <a:lnTo>
                    <a:pt x="0" y="104"/>
                  </a:lnTo>
                  <a:lnTo>
                    <a:pt x="0" y="0"/>
                  </a:lnTo>
                  <a:close/>
                  <a:moveTo>
                    <a:pt x="0" y="2"/>
                  </a:moveTo>
                  <a:lnTo>
                    <a:pt x="777" y="2"/>
                  </a:lnTo>
                  <a:lnTo>
                    <a:pt x="777" y="104"/>
                  </a:lnTo>
                  <a:lnTo>
                    <a:pt x="0" y="104"/>
                  </a:lnTo>
                  <a:lnTo>
                    <a:pt x="0" y="2"/>
                  </a:lnTo>
                  <a:close/>
                </a:path>
              </a:pathLst>
            </a:custGeom>
            <a:solidFill>
              <a:srgbClr val="A3A3A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3" name="Freeform 910"/>
            <p:cNvSpPr>
              <a:spLocks noEditPoints="1"/>
            </p:cNvSpPr>
            <p:nvPr/>
          </p:nvSpPr>
          <p:spPr bwMode="auto">
            <a:xfrm>
              <a:off x="3812" y="2601"/>
              <a:ext cx="777" cy="102"/>
            </a:xfrm>
            <a:custGeom>
              <a:avLst/>
              <a:gdLst>
                <a:gd name="T0" fmla="*/ 0 w 777"/>
                <a:gd name="T1" fmla="*/ 0 h 102"/>
                <a:gd name="T2" fmla="*/ 777 w 777"/>
                <a:gd name="T3" fmla="*/ 0 h 102"/>
                <a:gd name="T4" fmla="*/ 777 w 777"/>
                <a:gd name="T5" fmla="*/ 102 h 102"/>
                <a:gd name="T6" fmla="*/ 0 w 777"/>
                <a:gd name="T7" fmla="*/ 102 h 102"/>
                <a:gd name="T8" fmla="*/ 0 w 777"/>
                <a:gd name="T9" fmla="*/ 0 h 102"/>
                <a:gd name="T10" fmla="*/ 0 w 777"/>
                <a:gd name="T11" fmla="*/ 2 h 102"/>
                <a:gd name="T12" fmla="*/ 777 w 777"/>
                <a:gd name="T13" fmla="*/ 2 h 102"/>
                <a:gd name="T14" fmla="*/ 777 w 777"/>
                <a:gd name="T15" fmla="*/ 102 h 102"/>
                <a:gd name="T16" fmla="*/ 0 w 777"/>
                <a:gd name="T17" fmla="*/ 102 h 102"/>
                <a:gd name="T18" fmla="*/ 0 w 777"/>
                <a:gd name="T19" fmla="*/ 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02">
                  <a:moveTo>
                    <a:pt x="0" y="0"/>
                  </a:moveTo>
                  <a:lnTo>
                    <a:pt x="777" y="0"/>
                  </a:lnTo>
                  <a:lnTo>
                    <a:pt x="777" y="102"/>
                  </a:lnTo>
                  <a:lnTo>
                    <a:pt x="0" y="102"/>
                  </a:lnTo>
                  <a:lnTo>
                    <a:pt x="0" y="0"/>
                  </a:lnTo>
                  <a:close/>
                  <a:moveTo>
                    <a:pt x="0" y="2"/>
                  </a:moveTo>
                  <a:lnTo>
                    <a:pt x="777" y="2"/>
                  </a:lnTo>
                  <a:lnTo>
                    <a:pt x="777" y="102"/>
                  </a:lnTo>
                  <a:lnTo>
                    <a:pt x="0" y="102"/>
                  </a:lnTo>
                  <a:lnTo>
                    <a:pt x="0" y="2"/>
                  </a:lnTo>
                  <a:close/>
                </a:path>
              </a:pathLst>
            </a:custGeom>
            <a:solidFill>
              <a:srgbClr val="A4A4A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4" name="Freeform 911"/>
            <p:cNvSpPr>
              <a:spLocks noEditPoints="1"/>
            </p:cNvSpPr>
            <p:nvPr/>
          </p:nvSpPr>
          <p:spPr bwMode="auto">
            <a:xfrm>
              <a:off x="3812" y="2603"/>
              <a:ext cx="777" cy="100"/>
            </a:xfrm>
            <a:custGeom>
              <a:avLst/>
              <a:gdLst>
                <a:gd name="T0" fmla="*/ 0 w 777"/>
                <a:gd name="T1" fmla="*/ 0 h 100"/>
                <a:gd name="T2" fmla="*/ 777 w 777"/>
                <a:gd name="T3" fmla="*/ 0 h 100"/>
                <a:gd name="T4" fmla="*/ 777 w 777"/>
                <a:gd name="T5" fmla="*/ 100 h 100"/>
                <a:gd name="T6" fmla="*/ 0 w 777"/>
                <a:gd name="T7" fmla="*/ 100 h 100"/>
                <a:gd name="T8" fmla="*/ 0 w 777"/>
                <a:gd name="T9" fmla="*/ 0 h 100"/>
                <a:gd name="T10" fmla="*/ 0 w 777"/>
                <a:gd name="T11" fmla="*/ 3 h 100"/>
                <a:gd name="T12" fmla="*/ 777 w 777"/>
                <a:gd name="T13" fmla="*/ 3 h 100"/>
                <a:gd name="T14" fmla="*/ 777 w 777"/>
                <a:gd name="T15" fmla="*/ 100 h 100"/>
                <a:gd name="T16" fmla="*/ 0 w 777"/>
                <a:gd name="T17" fmla="*/ 100 h 100"/>
                <a:gd name="T18" fmla="*/ 0 w 777"/>
                <a:gd name="T19" fmla="*/ 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00">
                  <a:moveTo>
                    <a:pt x="0" y="0"/>
                  </a:moveTo>
                  <a:lnTo>
                    <a:pt x="777" y="0"/>
                  </a:lnTo>
                  <a:lnTo>
                    <a:pt x="777" y="100"/>
                  </a:lnTo>
                  <a:lnTo>
                    <a:pt x="0" y="100"/>
                  </a:lnTo>
                  <a:lnTo>
                    <a:pt x="0" y="0"/>
                  </a:lnTo>
                  <a:close/>
                  <a:moveTo>
                    <a:pt x="0" y="3"/>
                  </a:moveTo>
                  <a:lnTo>
                    <a:pt x="777" y="3"/>
                  </a:lnTo>
                  <a:lnTo>
                    <a:pt x="777" y="100"/>
                  </a:lnTo>
                  <a:lnTo>
                    <a:pt x="0" y="100"/>
                  </a:lnTo>
                  <a:lnTo>
                    <a:pt x="0" y="3"/>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5" name="Freeform 912"/>
            <p:cNvSpPr>
              <a:spLocks noEditPoints="1"/>
            </p:cNvSpPr>
            <p:nvPr/>
          </p:nvSpPr>
          <p:spPr bwMode="auto">
            <a:xfrm>
              <a:off x="3812" y="2606"/>
              <a:ext cx="777" cy="97"/>
            </a:xfrm>
            <a:custGeom>
              <a:avLst/>
              <a:gdLst>
                <a:gd name="T0" fmla="*/ 0 w 777"/>
                <a:gd name="T1" fmla="*/ 0 h 97"/>
                <a:gd name="T2" fmla="*/ 777 w 777"/>
                <a:gd name="T3" fmla="*/ 0 h 97"/>
                <a:gd name="T4" fmla="*/ 777 w 777"/>
                <a:gd name="T5" fmla="*/ 97 h 97"/>
                <a:gd name="T6" fmla="*/ 0 w 777"/>
                <a:gd name="T7" fmla="*/ 97 h 97"/>
                <a:gd name="T8" fmla="*/ 0 w 777"/>
                <a:gd name="T9" fmla="*/ 0 h 97"/>
                <a:gd name="T10" fmla="*/ 0 w 777"/>
                <a:gd name="T11" fmla="*/ 2 h 97"/>
                <a:gd name="T12" fmla="*/ 777 w 777"/>
                <a:gd name="T13" fmla="*/ 2 h 97"/>
                <a:gd name="T14" fmla="*/ 777 w 777"/>
                <a:gd name="T15" fmla="*/ 97 h 97"/>
                <a:gd name="T16" fmla="*/ 0 w 777"/>
                <a:gd name="T17" fmla="*/ 97 h 97"/>
                <a:gd name="T18" fmla="*/ 0 w 777"/>
                <a:gd name="T19" fmla="*/ 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97">
                  <a:moveTo>
                    <a:pt x="0" y="0"/>
                  </a:moveTo>
                  <a:lnTo>
                    <a:pt x="777" y="0"/>
                  </a:lnTo>
                  <a:lnTo>
                    <a:pt x="777" y="97"/>
                  </a:lnTo>
                  <a:lnTo>
                    <a:pt x="0" y="97"/>
                  </a:lnTo>
                  <a:lnTo>
                    <a:pt x="0" y="0"/>
                  </a:lnTo>
                  <a:close/>
                  <a:moveTo>
                    <a:pt x="0" y="2"/>
                  </a:moveTo>
                  <a:lnTo>
                    <a:pt x="777" y="2"/>
                  </a:lnTo>
                  <a:lnTo>
                    <a:pt x="777" y="97"/>
                  </a:lnTo>
                  <a:lnTo>
                    <a:pt x="0" y="97"/>
                  </a:lnTo>
                  <a:lnTo>
                    <a:pt x="0" y="2"/>
                  </a:lnTo>
                  <a:close/>
                </a:path>
              </a:pathLst>
            </a:custGeom>
            <a:solidFill>
              <a:srgbClr val="A7A7A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6" name="Freeform 913"/>
            <p:cNvSpPr>
              <a:spLocks noEditPoints="1"/>
            </p:cNvSpPr>
            <p:nvPr/>
          </p:nvSpPr>
          <p:spPr bwMode="auto">
            <a:xfrm>
              <a:off x="3812" y="2608"/>
              <a:ext cx="777" cy="95"/>
            </a:xfrm>
            <a:custGeom>
              <a:avLst/>
              <a:gdLst>
                <a:gd name="T0" fmla="*/ 0 w 777"/>
                <a:gd name="T1" fmla="*/ 0 h 95"/>
                <a:gd name="T2" fmla="*/ 777 w 777"/>
                <a:gd name="T3" fmla="*/ 0 h 95"/>
                <a:gd name="T4" fmla="*/ 777 w 777"/>
                <a:gd name="T5" fmla="*/ 95 h 95"/>
                <a:gd name="T6" fmla="*/ 0 w 777"/>
                <a:gd name="T7" fmla="*/ 95 h 95"/>
                <a:gd name="T8" fmla="*/ 0 w 777"/>
                <a:gd name="T9" fmla="*/ 0 h 95"/>
                <a:gd name="T10" fmla="*/ 0 w 777"/>
                <a:gd name="T11" fmla="*/ 2 h 95"/>
                <a:gd name="T12" fmla="*/ 777 w 777"/>
                <a:gd name="T13" fmla="*/ 2 h 95"/>
                <a:gd name="T14" fmla="*/ 777 w 777"/>
                <a:gd name="T15" fmla="*/ 95 h 95"/>
                <a:gd name="T16" fmla="*/ 0 w 777"/>
                <a:gd name="T17" fmla="*/ 95 h 95"/>
                <a:gd name="T18" fmla="*/ 0 w 777"/>
                <a:gd name="T19" fmla="*/ 2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95">
                  <a:moveTo>
                    <a:pt x="0" y="0"/>
                  </a:moveTo>
                  <a:lnTo>
                    <a:pt x="777" y="0"/>
                  </a:lnTo>
                  <a:lnTo>
                    <a:pt x="777" y="95"/>
                  </a:lnTo>
                  <a:lnTo>
                    <a:pt x="0" y="95"/>
                  </a:lnTo>
                  <a:lnTo>
                    <a:pt x="0" y="0"/>
                  </a:lnTo>
                  <a:close/>
                  <a:moveTo>
                    <a:pt x="0" y="2"/>
                  </a:moveTo>
                  <a:lnTo>
                    <a:pt x="777" y="2"/>
                  </a:lnTo>
                  <a:lnTo>
                    <a:pt x="777" y="95"/>
                  </a:lnTo>
                  <a:lnTo>
                    <a:pt x="0" y="95"/>
                  </a:lnTo>
                  <a:lnTo>
                    <a:pt x="0" y="2"/>
                  </a:lnTo>
                  <a:close/>
                </a:path>
              </a:pathLst>
            </a:custGeom>
            <a:solidFill>
              <a:srgbClr val="A8A8A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7" name="Freeform 914"/>
            <p:cNvSpPr>
              <a:spLocks noEditPoints="1"/>
            </p:cNvSpPr>
            <p:nvPr/>
          </p:nvSpPr>
          <p:spPr bwMode="auto">
            <a:xfrm>
              <a:off x="3812" y="2610"/>
              <a:ext cx="777" cy="93"/>
            </a:xfrm>
            <a:custGeom>
              <a:avLst/>
              <a:gdLst>
                <a:gd name="T0" fmla="*/ 0 w 777"/>
                <a:gd name="T1" fmla="*/ 0 h 93"/>
                <a:gd name="T2" fmla="*/ 777 w 777"/>
                <a:gd name="T3" fmla="*/ 0 h 93"/>
                <a:gd name="T4" fmla="*/ 777 w 777"/>
                <a:gd name="T5" fmla="*/ 93 h 93"/>
                <a:gd name="T6" fmla="*/ 0 w 777"/>
                <a:gd name="T7" fmla="*/ 93 h 93"/>
                <a:gd name="T8" fmla="*/ 0 w 777"/>
                <a:gd name="T9" fmla="*/ 0 h 93"/>
                <a:gd name="T10" fmla="*/ 0 w 777"/>
                <a:gd name="T11" fmla="*/ 2 h 93"/>
                <a:gd name="T12" fmla="*/ 777 w 777"/>
                <a:gd name="T13" fmla="*/ 2 h 93"/>
                <a:gd name="T14" fmla="*/ 777 w 777"/>
                <a:gd name="T15" fmla="*/ 93 h 93"/>
                <a:gd name="T16" fmla="*/ 0 w 777"/>
                <a:gd name="T17" fmla="*/ 93 h 93"/>
                <a:gd name="T18" fmla="*/ 0 w 777"/>
                <a:gd name="T19" fmla="*/ 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93">
                  <a:moveTo>
                    <a:pt x="0" y="0"/>
                  </a:moveTo>
                  <a:lnTo>
                    <a:pt x="777" y="0"/>
                  </a:lnTo>
                  <a:lnTo>
                    <a:pt x="777" y="93"/>
                  </a:lnTo>
                  <a:lnTo>
                    <a:pt x="0" y="93"/>
                  </a:lnTo>
                  <a:lnTo>
                    <a:pt x="0" y="0"/>
                  </a:lnTo>
                  <a:close/>
                  <a:moveTo>
                    <a:pt x="0" y="2"/>
                  </a:moveTo>
                  <a:lnTo>
                    <a:pt x="777" y="2"/>
                  </a:lnTo>
                  <a:lnTo>
                    <a:pt x="777" y="93"/>
                  </a:lnTo>
                  <a:lnTo>
                    <a:pt x="0" y="93"/>
                  </a:lnTo>
                  <a:lnTo>
                    <a:pt x="0" y="2"/>
                  </a:lnTo>
                  <a:close/>
                </a:path>
              </a:pathLst>
            </a:custGeom>
            <a:solidFill>
              <a:srgbClr val="AAAAA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8" name="Freeform 915"/>
            <p:cNvSpPr>
              <a:spLocks noEditPoints="1"/>
            </p:cNvSpPr>
            <p:nvPr/>
          </p:nvSpPr>
          <p:spPr bwMode="auto">
            <a:xfrm>
              <a:off x="3812" y="2612"/>
              <a:ext cx="777" cy="91"/>
            </a:xfrm>
            <a:custGeom>
              <a:avLst/>
              <a:gdLst>
                <a:gd name="T0" fmla="*/ 0 w 777"/>
                <a:gd name="T1" fmla="*/ 0 h 91"/>
                <a:gd name="T2" fmla="*/ 777 w 777"/>
                <a:gd name="T3" fmla="*/ 0 h 91"/>
                <a:gd name="T4" fmla="*/ 777 w 777"/>
                <a:gd name="T5" fmla="*/ 91 h 91"/>
                <a:gd name="T6" fmla="*/ 0 w 777"/>
                <a:gd name="T7" fmla="*/ 91 h 91"/>
                <a:gd name="T8" fmla="*/ 0 w 777"/>
                <a:gd name="T9" fmla="*/ 0 h 91"/>
                <a:gd name="T10" fmla="*/ 0 w 777"/>
                <a:gd name="T11" fmla="*/ 2 h 91"/>
                <a:gd name="T12" fmla="*/ 777 w 777"/>
                <a:gd name="T13" fmla="*/ 2 h 91"/>
                <a:gd name="T14" fmla="*/ 777 w 777"/>
                <a:gd name="T15" fmla="*/ 91 h 91"/>
                <a:gd name="T16" fmla="*/ 0 w 777"/>
                <a:gd name="T17" fmla="*/ 91 h 91"/>
                <a:gd name="T18" fmla="*/ 0 w 777"/>
                <a:gd name="T19" fmla="*/ 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91">
                  <a:moveTo>
                    <a:pt x="0" y="0"/>
                  </a:moveTo>
                  <a:lnTo>
                    <a:pt x="777" y="0"/>
                  </a:lnTo>
                  <a:lnTo>
                    <a:pt x="777" y="91"/>
                  </a:lnTo>
                  <a:lnTo>
                    <a:pt x="0" y="91"/>
                  </a:lnTo>
                  <a:lnTo>
                    <a:pt x="0" y="0"/>
                  </a:lnTo>
                  <a:close/>
                  <a:moveTo>
                    <a:pt x="0" y="2"/>
                  </a:moveTo>
                  <a:lnTo>
                    <a:pt x="777" y="2"/>
                  </a:lnTo>
                  <a:lnTo>
                    <a:pt x="777" y="91"/>
                  </a:lnTo>
                  <a:lnTo>
                    <a:pt x="0" y="91"/>
                  </a:lnTo>
                  <a:lnTo>
                    <a:pt x="0" y="2"/>
                  </a:lnTo>
                  <a:close/>
                </a:path>
              </a:pathLst>
            </a:custGeom>
            <a:solidFill>
              <a:srgbClr val="ABABA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9" name="Freeform 916"/>
            <p:cNvSpPr>
              <a:spLocks noEditPoints="1"/>
            </p:cNvSpPr>
            <p:nvPr/>
          </p:nvSpPr>
          <p:spPr bwMode="auto">
            <a:xfrm>
              <a:off x="3812" y="2614"/>
              <a:ext cx="777" cy="89"/>
            </a:xfrm>
            <a:custGeom>
              <a:avLst/>
              <a:gdLst>
                <a:gd name="T0" fmla="*/ 0 w 777"/>
                <a:gd name="T1" fmla="*/ 0 h 89"/>
                <a:gd name="T2" fmla="*/ 777 w 777"/>
                <a:gd name="T3" fmla="*/ 0 h 89"/>
                <a:gd name="T4" fmla="*/ 777 w 777"/>
                <a:gd name="T5" fmla="*/ 89 h 89"/>
                <a:gd name="T6" fmla="*/ 0 w 777"/>
                <a:gd name="T7" fmla="*/ 89 h 89"/>
                <a:gd name="T8" fmla="*/ 0 w 777"/>
                <a:gd name="T9" fmla="*/ 0 h 89"/>
                <a:gd name="T10" fmla="*/ 0 w 777"/>
                <a:gd name="T11" fmla="*/ 2 h 89"/>
                <a:gd name="T12" fmla="*/ 777 w 777"/>
                <a:gd name="T13" fmla="*/ 2 h 89"/>
                <a:gd name="T14" fmla="*/ 777 w 777"/>
                <a:gd name="T15" fmla="*/ 89 h 89"/>
                <a:gd name="T16" fmla="*/ 0 w 777"/>
                <a:gd name="T17" fmla="*/ 89 h 89"/>
                <a:gd name="T18" fmla="*/ 0 w 777"/>
                <a:gd name="T19" fmla="*/ 2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89">
                  <a:moveTo>
                    <a:pt x="0" y="0"/>
                  </a:moveTo>
                  <a:lnTo>
                    <a:pt x="777" y="0"/>
                  </a:lnTo>
                  <a:lnTo>
                    <a:pt x="777" y="89"/>
                  </a:lnTo>
                  <a:lnTo>
                    <a:pt x="0" y="89"/>
                  </a:lnTo>
                  <a:lnTo>
                    <a:pt x="0" y="0"/>
                  </a:lnTo>
                  <a:close/>
                  <a:moveTo>
                    <a:pt x="0" y="2"/>
                  </a:moveTo>
                  <a:lnTo>
                    <a:pt x="777" y="2"/>
                  </a:lnTo>
                  <a:lnTo>
                    <a:pt x="777" y="89"/>
                  </a:lnTo>
                  <a:lnTo>
                    <a:pt x="0" y="89"/>
                  </a:lnTo>
                  <a:lnTo>
                    <a:pt x="0" y="2"/>
                  </a:lnTo>
                  <a:close/>
                </a:path>
              </a:pathLst>
            </a:custGeom>
            <a:solidFill>
              <a:srgbClr val="ACACA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60" name="Freeform 917"/>
            <p:cNvSpPr>
              <a:spLocks noEditPoints="1"/>
            </p:cNvSpPr>
            <p:nvPr/>
          </p:nvSpPr>
          <p:spPr bwMode="auto">
            <a:xfrm>
              <a:off x="3812" y="2616"/>
              <a:ext cx="777" cy="87"/>
            </a:xfrm>
            <a:custGeom>
              <a:avLst/>
              <a:gdLst>
                <a:gd name="T0" fmla="*/ 0 w 777"/>
                <a:gd name="T1" fmla="*/ 0 h 87"/>
                <a:gd name="T2" fmla="*/ 777 w 777"/>
                <a:gd name="T3" fmla="*/ 0 h 87"/>
                <a:gd name="T4" fmla="*/ 777 w 777"/>
                <a:gd name="T5" fmla="*/ 87 h 87"/>
                <a:gd name="T6" fmla="*/ 0 w 777"/>
                <a:gd name="T7" fmla="*/ 87 h 87"/>
                <a:gd name="T8" fmla="*/ 0 w 777"/>
                <a:gd name="T9" fmla="*/ 0 h 87"/>
                <a:gd name="T10" fmla="*/ 0 w 777"/>
                <a:gd name="T11" fmla="*/ 2 h 87"/>
                <a:gd name="T12" fmla="*/ 777 w 777"/>
                <a:gd name="T13" fmla="*/ 2 h 87"/>
                <a:gd name="T14" fmla="*/ 777 w 777"/>
                <a:gd name="T15" fmla="*/ 87 h 87"/>
                <a:gd name="T16" fmla="*/ 0 w 777"/>
                <a:gd name="T17" fmla="*/ 87 h 87"/>
                <a:gd name="T18" fmla="*/ 0 w 777"/>
                <a:gd name="T19" fmla="*/ 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87">
                  <a:moveTo>
                    <a:pt x="0" y="0"/>
                  </a:moveTo>
                  <a:lnTo>
                    <a:pt x="777" y="0"/>
                  </a:lnTo>
                  <a:lnTo>
                    <a:pt x="777" y="87"/>
                  </a:lnTo>
                  <a:lnTo>
                    <a:pt x="0" y="87"/>
                  </a:lnTo>
                  <a:lnTo>
                    <a:pt x="0" y="0"/>
                  </a:lnTo>
                  <a:close/>
                  <a:moveTo>
                    <a:pt x="0" y="2"/>
                  </a:moveTo>
                  <a:lnTo>
                    <a:pt x="777" y="2"/>
                  </a:lnTo>
                  <a:lnTo>
                    <a:pt x="777" y="87"/>
                  </a:lnTo>
                  <a:lnTo>
                    <a:pt x="0" y="87"/>
                  </a:lnTo>
                  <a:lnTo>
                    <a:pt x="0" y="2"/>
                  </a:lnTo>
                  <a:close/>
                </a:path>
              </a:pathLst>
            </a:custGeom>
            <a:solidFill>
              <a:srgbClr val="AEAE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61" name="Freeform 918"/>
            <p:cNvSpPr>
              <a:spLocks noEditPoints="1"/>
            </p:cNvSpPr>
            <p:nvPr/>
          </p:nvSpPr>
          <p:spPr bwMode="auto">
            <a:xfrm>
              <a:off x="3812" y="2618"/>
              <a:ext cx="777" cy="85"/>
            </a:xfrm>
            <a:custGeom>
              <a:avLst/>
              <a:gdLst>
                <a:gd name="T0" fmla="*/ 0 w 777"/>
                <a:gd name="T1" fmla="*/ 0 h 85"/>
                <a:gd name="T2" fmla="*/ 777 w 777"/>
                <a:gd name="T3" fmla="*/ 0 h 85"/>
                <a:gd name="T4" fmla="*/ 777 w 777"/>
                <a:gd name="T5" fmla="*/ 85 h 85"/>
                <a:gd name="T6" fmla="*/ 0 w 777"/>
                <a:gd name="T7" fmla="*/ 85 h 85"/>
                <a:gd name="T8" fmla="*/ 0 w 777"/>
                <a:gd name="T9" fmla="*/ 0 h 85"/>
                <a:gd name="T10" fmla="*/ 0 w 777"/>
                <a:gd name="T11" fmla="*/ 2 h 85"/>
                <a:gd name="T12" fmla="*/ 777 w 777"/>
                <a:gd name="T13" fmla="*/ 2 h 85"/>
                <a:gd name="T14" fmla="*/ 777 w 777"/>
                <a:gd name="T15" fmla="*/ 85 h 85"/>
                <a:gd name="T16" fmla="*/ 0 w 777"/>
                <a:gd name="T17" fmla="*/ 85 h 85"/>
                <a:gd name="T18" fmla="*/ 0 w 777"/>
                <a:gd name="T19" fmla="*/ 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85">
                  <a:moveTo>
                    <a:pt x="0" y="0"/>
                  </a:moveTo>
                  <a:lnTo>
                    <a:pt x="777" y="0"/>
                  </a:lnTo>
                  <a:lnTo>
                    <a:pt x="777" y="85"/>
                  </a:lnTo>
                  <a:lnTo>
                    <a:pt x="0" y="85"/>
                  </a:lnTo>
                  <a:lnTo>
                    <a:pt x="0" y="0"/>
                  </a:lnTo>
                  <a:close/>
                  <a:moveTo>
                    <a:pt x="0" y="2"/>
                  </a:moveTo>
                  <a:lnTo>
                    <a:pt x="777" y="2"/>
                  </a:lnTo>
                  <a:lnTo>
                    <a:pt x="777" y="85"/>
                  </a:lnTo>
                  <a:lnTo>
                    <a:pt x="0" y="85"/>
                  </a:lnTo>
                  <a:lnTo>
                    <a:pt x="0" y="2"/>
                  </a:lnTo>
                  <a:close/>
                </a:path>
              </a:pathLst>
            </a:custGeom>
            <a:solidFill>
              <a:srgbClr val="AFAFA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62" name="Freeform 919"/>
            <p:cNvSpPr>
              <a:spLocks noEditPoints="1"/>
            </p:cNvSpPr>
            <p:nvPr/>
          </p:nvSpPr>
          <p:spPr bwMode="auto">
            <a:xfrm>
              <a:off x="3812" y="2620"/>
              <a:ext cx="777" cy="83"/>
            </a:xfrm>
            <a:custGeom>
              <a:avLst/>
              <a:gdLst>
                <a:gd name="T0" fmla="*/ 0 w 777"/>
                <a:gd name="T1" fmla="*/ 0 h 83"/>
                <a:gd name="T2" fmla="*/ 777 w 777"/>
                <a:gd name="T3" fmla="*/ 0 h 83"/>
                <a:gd name="T4" fmla="*/ 777 w 777"/>
                <a:gd name="T5" fmla="*/ 83 h 83"/>
                <a:gd name="T6" fmla="*/ 0 w 777"/>
                <a:gd name="T7" fmla="*/ 83 h 83"/>
                <a:gd name="T8" fmla="*/ 0 w 777"/>
                <a:gd name="T9" fmla="*/ 0 h 83"/>
                <a:gd name="T10" fmla="*/ 0 w 777"/>
                <a:gd name="T11" fmla="*/ 2 h 83"/>
                <a:gd name="T12" fmla="*/ 777 w 777"/>
                <a:gd name="T13" fmla="*/ 2 h 83"/>
                <a:gd name="T14" fmla="*/ 777 w 777"/>
                <a:gd name="T15" fmla="*/ 83 h 83"/>
                <a:gd name="T16" fmla="*/ 0 w 777"/>
                <a:gd name="T17" fmla="*/ 83 h 83"/>
                <a:gd name="T18" fmla="*/ 0 w 777"/>
                <a:gd name="T19"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83">
                  <a:moveTo>
                    <a:pt x="0" y="0"/>
                  </a:moveTo>
                  <a:lnTo>
                    <a:pt x="777" y="0"/>
                  </a:lnTo>
                  <a:lnTo>
                    <a:pt x="777" y="83"/>
                  </a:lnTo>
                  <a:lnTo>
                    <a:pt x="0" y="83"/>
                  </a:lnTo>
                  <a:lnTo>
                    <a:pt x="0" y="0"/>
                  </a:lnTo>
                  <a:close/>
                  <a:moveTo>
                    <a:pt x="0" y="2"/>
                  </a:moveTo>
                  <a:lnTo>
                    <a:pt x="777" y="2"/>
                  </a:lnTo>
                  <a:lnTo>
                    <a:pt x="777" y="83"/>
                  </a:lnTo>
                  <a:lnTo>
                    <a:pt x="0" y="83"/>
                  </a:lnTo>
                  <a:lnTo>
                    <a:pt x="0" y="2"/>
                  </a:lnTo>
                  <a:close/>
                </a:path>
              </a:pathLst>
            </a:custGeom>
            <a:solidFill>
              <a:srgbClr val="B0B0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63" name="Freeform 920"/>
            <p:cNvSpPr>
              <a:spLocks noEditPoints="1"/>
            </p:cNvSpPr>
            <p:nvPr/>
          </p:nvSpPr>
          <p:spPr bwMode="auto">
            <a:xfrm>
              <a:off x="3812" y="2622"/>
              <a:ext cx="777" cy="81"/>
            </a:xfrm>
            <a:custGeom>
              <a:avLst/>
              <a:gdLst>
                <a:gd name="T0" fmla="*/ 0 w 777"/>
                <a:gd name="T1" fmla="*/ 0 h 81"/>
                <a:gd name="T2" fmla="*/ 777 w 777"/>
                <a:gd name="T3" fmla="*/ 0 h 81"/>
                <a:gd name="T4" fmla="*/ 777 w 777"/>
                <a:gd name="T5" fmla="*/ 81 h 81"/>
                <a:gd name="T6" fmla="*/ 0 w 777"/>
                <a:gd name="T7" fmla="*/ 81 h 81"/>
                <a:gd name="T8" fmla="*/ 0 w 777"/>
                <a:gd name="T9" fmla="*/ 0 h 81"/>
                <a:gd name="T10" fmla="*/ 0 w 777"/>
                <a:gd name="T11" fmla="*/ 3 h 81"/>
                <a:gd name="T12" fmla="*/ 777 w 777"/>
                <a:gd name="T13" fmla="*/ 3 h 81"/>
                <a:gd name="T14" fmla="*/ 777 w 777"/>
                <a:gd name="T15" fmla="*/ 81 h 81"/>
                <a:gd name="T16" fmla="*/ 0 w 777"/>
                <a:gd name="T17" fmla="*/ 81 h 81"/>
                <a:gd name="T18" fmla="*/ 0 w 777"/>
                <a:gd name="T19" fmla="*/ 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81">
                  <a:moveTo>
                    <a:pt x="0" y="0"/>
                  </a:moveTo>
                  <a:lnTo>
                    <a:pt x="777" y="0"/>
                  </a:lnTo>
                  <a:lnTo>
                    <a:pt x="777" y="81"/>
                  </a:lnTo>
                  <a:lnTo>
                    <a:pt x="0" y="81"/>
                  </a:lnTo>
                  <a:lnTo>
                    <a:pt x="0" y="0"/>
                  </a:lnTo>
                  <a:close/>
                  <a:moveTo>
                    <a:pt x="0" y="3"/>
                  </a:moveTo>
                  <a:lnTo>
                    <a:pt x="777" y="3"/>
                  </a:lnTo>
                  <a:lnTo>
                    <a:pt x="777" y="81"/>
                  </a:lnTo>
                  <a:lnTo>
                    <a:pt x="0" y="81"/>
                  </a:lnTo>
                  <a:lnTo>
                    <a:pt x="0" y="3"/>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64" name="Freeform 921"/>
            <p:cNvSpPr>
              <a:spLocks noEditPoints="1"/>
            </p:cNvSpPr>
            <p:nvPr/>
          </p:nvSpPr>
          <p:spPr bwMode="auto">
            <a:xfrm>
              <a:off x="3812" y="2625"/>
              <a:ext cx="777" cy="78"/>
            </a:xfrm>
            <a:custGeom>
              <a:avLst/>
              <a:gdLst>
                <a:gd name="T0" fmla="*/ 0 w 777"/>
                <a:gd name="T1" fmla="*/ 0 h 78"/>
                <a:gd name="T2" fmla="*/ 777 w 777"/>
                <a:gd name="T3" fmla="*/ 0 h 78"/>
                <a:gd name="T4" fmla="*/ 777 w 777"/>
                <a:gd name="T5" fmla="*/ 78 h 78"/>
                <a:gd name="T6" fmla="*/ 0 w 777"/>
                <a:gd name="T7" fmla="*/ 78 h 78"/>
                <a:gd name="T8" fmla="*/ 0 w 777"/>
                <a:gd name="T9" fmla="*/ 0 h 78"/>
                <a:gd name="T10" fmla="*/ 0 w 777"/>
                <a:gd name="T11" fmla="*/ 2 h 78"/>
                <a:gd name="T12" fmla="*/ 777 w 777"/>
                <a:gd name="T13" fmla="*/ 2 h 78"/>
                <a:gd name="T14" fmla="*/ 777 w 777"/>
                <a:gd name="T15" fmla="*/ 78 h 78"/>
                <a:gd name="T16" fmla="*/ 0 w 777"/>
                <a:gd name="T17" fmla="*/ 78 h 78"/>
                <a:gd name="T18" fmla="*/ 0 w 777"/>
                <a:gd name="T19" fmla="*/ 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78">
                  <a:moveTo>
                    <a:pt x="0" y="0"/>
                  </a:moveTo>
                  <a:lnTo>
                    <a:pt x="777" y="0"/>
                  </a:lnTo>
                  <a:lnTo>
                    <a:pt x="777" y="78"/>
                  </a:lnTo>
                  <a:lnTo>
                    <a:pt x="0" y="78"/>
                  </a:lnTo>
                  <a:lnTo>
                    <a:pt x="0" y="0"/>
                  </a:lnTo>
                  <a:close/>
                  <a:moveTo>
                    <a:pt x="0" y="2"/>
                  </a:moveTo>
                  <a:lnTo>
                    <a:pt x="777" y="2"/>
                  </a:lnTo>
                  <a:lnTo>
                    <a:pt x="777" y="78"/>
                  </a:lnTo>
                  <a:lnTo>
                    <a:pt x="0" y="78"/>
                  </a:lnTo>
                  <a:lnTo>
                    <a:pt x="0" y="2"/>
                  </a:lnTo>
                  <a:close/>
                </a:path>
              </a:pathLst>
            </a:custGeom>
            <a:solidFill>
              <a:srgbClr val="B3B3B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65" name="Freeform 922"/>
            <p:cNvSpPr>
              <a:spLocks noEditPoints="1"/>
            </p:cNvSpPr>
            <p:nvPr/>
          </p:nvSpPr>
          <p:spPr bwMode="auto">
            <a:xfrm>
              <a:off x="3812" y="2627"/>
              <a:ext cx="777" cy="76"/>
            </a:xfrm>
            <a:custGeom>
              <a:avLst/>
              <a:gdLst>
                <a:gd name="T0" fmla="*/ 0 w 777"/>
                <a:gd name="T1" fmla="*/ 0 h 76"/>
                <a:gd name="T2" fmla="*/ 777 w 777"/>
                <a:gd name="T3" fmla="*/ 0 h 76"/>
                <a:gd name="T4" fmla="*/ 777 w 777"/>
                <a:gd name="T5" fmla="*/ 76 h 76"/>
                <a:gd name="T6" fmla="*/ 0 w 777"/>
                <a:gd name="T7" fmla="*/ 76 h 76"/>
                <a:gd name="T8" fmla="*/ 0 w 777"/>
                <a:gd name="T9" fmla="*/ 0 h 76"/>
                <a:gd name="T10" fmla="*/ 0 w 777"/>
                <a:gd name="T11" fmla="*/ 2 h 76"/>
                <a:gd name="T12" fmla="*/ 777 w 777"/>
                <a:gd name="T13" fmla="*/ 2 h 76"/>
                <a:gd name="T14" fmla="*/ 777 w 777"/>
                <a:gd name="T15" fmla="*/ 76 h 76"/>
                <a:gd name="T16" fmla="*/ 0 w 777"/>
                <a:gd name="T17" fmla="*/ 76 h 76"/>
                <a:gd name="T18" fmla="*/ 0 w 777"/>
                <a:gd name="T19" fmla="*/ 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76">
                  <a:moveTo>
                    <a:pt x="0" y="0"/>
                  </a:moveTo>
                  <a:lnTo>
                    <a:pt x="777" y="0"/>
                  </a:lnTo>
                  <a:lnTo>
                    <a:pt x="777" y="76"/>
                  </a:lnTo>
                  <a:lnTo>
                    <a:pt x="0" y="76"/>
                  </a:lnTo>
                  <a:lnTo>
                    <a:pt x="0" y="0"/>
                  </a:lnTo>
                  <a:close/>
                  <a:moveTo>
                    <a:pt x="0" y="2"/>
                  </a:moveTo>
                  <a:lnTo>
                    <a:pt x="777" y="2"/>
                  </a:lnTo>
                  <a:lnTo>
                    <a:pt x="777" y="76"/>
                  </a:lnTo>
                  <a:lnTo>
                    <a:pt x="0" y="76"/>
                  </a:lnTo>
                  <a:lnTo>
                    <a:pt x="0" y="2"/>
                  </a:ln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66" name="Freeform 923"/>
            <p:cNvSpPr>
              <a:spLocks noEditPoints="1"/>
            </p:cNvSpPr>
            <p:nvPr/>
          </p:nvSpPr>
          <p:spPr bwMode="auto">
            <a:xfrm>
              <a:off x="3812" y="2629"/>
              <a:ext cx="777" cy="74"/>
            </a:xfrm>
            <a:custGeom>
              <a:avLst/>
              <a:gdLst>
                <a:gd name="T0" fmla="*/ 0 w 777"/>
                <a:gd name="T1" fmla="*/ 0 h 74"/>
                <a:gd name="T2" fmla="*/ 777 w 777"/>
                <a:gd name="T3" fmla="*/ 0 h 74"/>
                <a:gd name="T4" fmla="*/ 777 w 777"/>
                <a:gd name="T5" fmla="*/ 74 h 74"/>
                <a:gd name="T6" fmla="*/ 0 w 777"/>
                <a:gd name="T7" fmla="*/ 74 h 74"/>
                <a:gd name="T8" fmla="*/ 0 w 777"/>
                <a:gd name="T9" fmla="*/ 0 h 74"/>
                <a:gd name="T10" fmla="*/ 0 w 777"/>
                <a:gd name="T11" fmla="*/ 2 h 74"/>
                <a:gd name="T12" fmla="*/ 777 w 777"/>
                <a:gd name="T13" fmla="*/ 2 h 74"/>
                <a:gd name="T14" fmla="*/ 777 w 777"/>
                <a:gd name="T15" fmla="*/ 74 h 74"/>
                <a:gd name="T16" fmla="*/ 0 w 777"/>
                <a:gd name="T17" fmla="*/ 74 h 74"/>
                <a:gd name="T18" fmla="*/ 0 w 777"/>
                <a:gd name="T19"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74">
                  <a:moveTo>
                    <a:pt x="0" y="0"/>
                  </a:moveTo>
                  <a:lnTo>
                    <a:pt x="777" y="0"/>
                  </a:lnTo>
                  <a:lnTo>
                    <a:pt x="777" y="74"/>
                  </a:lnTo>
                  <a:lnTo>
                    <a:pt x="0" y="74"/>
                  </a:lnTo>
                  <a:lnTo>
                    <a:pt x="0" y="0"/>
                  </a:lnTo>
                  <a:close/>
                  <a:moveTo>
                    <a:pt x="0" y="2"/>
                  </a:moveTo>
                  <a:lnTo>
                    <a:pt x="777" y="2"/>
                  </a:lnTo>
                  <a:lnTo>
                    <a:pt x="777" y="74"/>
                  </a:lnTo>
                  <a:lnTo>
                    <a:pt x="0" y="74"/>
                  </a:lnTo>
                  <a:lnTo>
                    <a:pt x="0" y="2"/>
                  </a:lnTo>
                  <a:close/>
                </a:path>
              </a:pathLst>
            </a:custGeom>
            <a:solidFill>
              <a:srgbClr val="B6B6B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67" name="Freeform 924"/>
            <p:cNvSpPr>
              <a:spLocks noEditPoints="1"/>
            </p:cNvSpPr>
            <p:nvPr/>
          </p:nvSpPr>
          <p:spPr bwMode="auto">
            <a:xfrm>
              <a:off x="3812" y="2631"/>
              <a:ext cx="777" cy="72"/>
            </a:xfrm>
            <a:custGeom>
              <a:avLst/>
              <a:gdLst>
                <a:gd name="T0" fmla="*/ 0 w 777"/>
                <a:gd name="T1" fmla="*/ 0 h 72"/>
                <a:gd name="T2" fmla="*/ 777 w 777"/>
                <a:gd name="T3" fmla="*/ 0 h 72"/>
                <a:gd name="T4" fmla="*/ 777 w 777"/>
                <a:gd name="T5" fmla="*/ 72 h 72"/>
                <a:gd name="T6" fmla="*/ 0 w 777"/>
                <a:gd name="T7" fmla="*/ 72 h 72"/>
                <a:gd name="T8" fmla="*/ 0 w 777"/>
                <a:gd name="T9" fmla="*/ 0 h 72"/>
                <a:gd name="T10" fmla="*/ 0 w 777"/>
                <a:gd name="T11" fmla="*/ 2 h 72"/>
                <a:gd name="T12" fmla="*/ 777 w 777"/>
                <a:gd name="T13" fmla="*/ 2 h 72"/>
                <a:gd name="T14" fmla="*/ 777 w 777"/>
                <a:gd name="T15" fmla="*/ 72 h 72"/>
                <a:gd name="T16" fmla="*/ 0 w 777"/>
                <a:gd name="T17" fmla="*/ 72 h 72"/>
                <a:gd name="T18" fmla="*/ 0 w 777"/>
                <a:gd name="T19" fmla="*/ 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72">
                  <a:moveTo>
                    <a:pt x="0" y="0"/>
                  </a:moveTo>
                  <a:lnTo>
                    <a:pt x="777" y="0"/>
                  </a:lnTo>
                  <a:lnTo>
                    <a:pt x="777" y="72"/>
                  </a:lnTo>
                  <a:lnTo>
                    <a:pt x="0" y="72"/>
                  </a:lnTo>
                  <a:lnTo>
                    <a:pt x="0" y="0"/>
                  </a:lnTo>
                  <a:close/>
                  <a:moveTo>
                    <a:pt x="0" y="2"/>
                  </a:moveTo>
                  <a:lnTo>
                    <a:pt x="777" y="2"/>
                  </a:lnTo>
                  <a:lnTo>
                    <a:pt x="777" y="72"/>
                  </a:lnTo>
                  <a:lnTo>
                    <a:pt x="0" y="72"/>
                  </a:lnTo>
                  <a:lnTo>
                    <a:pt x="0" y="2"/>
                  </a:lnTo>
                  <a:close/>
                </a:path>
              </a:pathLst>
            </a:custGeom>
            <a:solidFill>
              <a:srgbClr val="B7B7B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68" name="Freeform 925"/>
            <p:cNvSpPr>
              <a:spLocks noEditPoints="1"/>
            </p:cNvSpPr>
            <p:nvPr/>
          </p:nvSpPr>
          <p:spPr bwMode="auto">
            <a:xfrm>
              <a:off x="3812" y="2633"/>
              <a:ext cx="777" cy="70"/>
            </a:xfrm>
            <a:custGeom>
              <a:avLst/>
              <a:gdLst>
                <a:gd name="T0" fmla="*/ 0 w 777"/>
                <a:gd name="T1" fmla="*/ 0 h 70"/>
                <a:gd name="T2" fmla="*/ 777 w 777"/>
                <a:gd name="T3" fmla="*/ 0 h 70"/>
                <a:gd name="T4" fmla="*/ 777 w 777"/>
                <a:gd name="T5" fmla="*/ 70 h 70"/>
                <a:gd name="T6" fmla="*/ 0 w 777"/>
                <a:gd name="T7" fmla="*/ 70 h 70"/>
                <a:gd name="T8" fmla="*/ 0 w 777"/>
                <a:gd name="T9" fmla="*/ 0 h 70"/>
                <a:gd name="T10" fmla="*/ 0 w 777"/>
                <a:gd name="T11" fmla="*/ 2 h 70"/>
                <a:gd name="T12" fmla="*/ 777 w 777"/>
                <a:gd name="T13" fmla="*/ 2 h 70"/>
                <a:gd name="T14" fmla="*/ 777 w 777"/>
                <a:gd name="T15" fmla="*/ 70 h 70"/>
                <a:gd name="T16" fmla="*/ 0 w 777"/>
                <a:gd name="T17" fmla="*/ 70 h 70"/>
                <a:gd name="T18" fmla="*/ 0 w 777"/>
                <a:gd name="T19" fmla="*/ 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70">
                  <a:moveTo>
                    <a:pt x="0" y="0"/>
                  </a:moveTo>
                  <a:lnTo>
                    <a:pt x="777" y="0"/>
                  </a:lnTo>
                  <a:lnTo>
                    <a:pt x="777" y="70"/>
                  </a:lnTo>
                  <a:lnTo>
                    <a:pt x="0" y="70"/>
                  </a:lnTo>
                  <a:lnTo>
                    <a:pt x="0" y="0"/>
                  </a:lnTo>
                  <a:close/>
                  <a:moveTo>
                    <a:pt x="0" y="2"/>
                  </a:moveTo>
                  <a:lnTo>
                    <a:pt x="777" y="2"/>
                  </a:lnTo>
                  <a:lnTo>
                    <a:pt x="777" y="70"/>
                  </a:lnTo>
                  <a:lnTo>
                    <a:pt x="0" y="70"/>
                  </a:lnTo>
                  <a:lnTo>
                    <a:pt x="0" y="2"/>
                  </a:lnTo>
                  <a:close/>
                </a:path>
              </a:pathLst>
            </a:custGeom>
            <a:solidFill>
              <a:srgbClr val="B8B8B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69" name="Freeform 926"/>
            <p:cNvSpPr>
              <a:spLocks noEditPoints="1"/>
            </p:cNvSpPr>
            <p:nvPr/>
          </p:nvSpPr>
          <p:spPr bwMode="auto">
            <a:xfrm>
              <a:off x="3812" y="2635"/>
              <a:ext cx="777" cy="68"/>
            </a:xfrm>
            <a:custGeom>
              <a:avLst/>
              <a:gdLst>
                <a:gd name="T0" fmla="*/ 0 w 777"/>
                <a:gd name="T1" fmla="*/ 0 h 68"/>
                <a:gd name="T2" fmla="*/ 777 w 777"/>
                <a:gd name="T3" fmla="*/ 0 h 68"/>
                <a:gd name="T4" fmla="*/ 777 w 777"/>
                <a:gd name="T5" fmla="*/ 68 h 68"/>
                <a:gd name="T6" fmla="*/ 0 w 777"/>
                <a:gd name="T7" fmla="*/ 68 h 68"/>
                <a:gd name="T8" fmla="*/ 0 w 777"/>
                <a:gd name="T9" fmla="*/ 0 h 68"/>
                <a:gd name="T10" fmla="*/ 0 w 777"/>
                <a:gd name="T11" fmla="*/ 2 h 68"/>
                <a:gd name="T12" fmla="*/ 777 w 777"/>
                <a:gd name="T13" fmla="*/ 2 h 68"/>
                <a:gd name="T14" fmla="*/ 777 w 777"/>
                <a:gd name="T15" fmla="*/ 68 h 68"/>
                <a:gd name="T16" fmla="*/ 0 w 777"/>
                <a:gd name="T17" fmla="*/ 68 h 68"/>
                <a:gd name="T18" fmla="*/ 0 w 777"/>
                <a:gd name="T19" fmla="*/ 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68">
                  <a:moveTo>
                    <a:pt x="0" y="0"/>
                  </a:moveTo>
                  <a:lnTo>
                    <a:pt x="777" y="0"/>
                  </a:lnTo>
                  <a:lnTo>
                    <a:pt x="777" y="68"/>
                  </a:lnTo>
                  <a:lnTo>
                    <a:pt x="0" y="68"/>
                  </a:lnTo>
                  <a:lnTo>
                    <a:pt x="0" y="0"/>
                  </a:lnTo>
                  <a:close/>
                  <a:moveTo>
                    <a:pt x="0" y="2"/>
                  </a:moveTo>
                  <a:lnTo>
                    <a:pt x="777" y="2"/>
                  </a:lnTo>
                  <a:lnTo>
                    <a:pt x="777" y="68"/>
                  </a:lnTo>
                  <a:lnTo>
                    <a:pt x="0" y="68"/>
                  </a:lnTo>
                  <a:lnTo>
                    <a:pt x="0" y="2"/>
                  </a:lnTo>
                  <a:close/>
                </a:path>
              </a:pathLst>
            </a:custGeom>
            <a:solidFill>
              <a:srgbClr val="BABAB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70" name="Freeform 927"/>
            <p:cNvSpPr>
              <a:spLocks noEditPoints="1"/>
            </p:cNvSpPr>
            <p:nvPr/>
          </p:nvSpPr>
          <p:spPr bwMode="auto">
            <a:xfrm>
              <a:off x="3812" y="2637"/>
              <a:ext cx="777" cy="66"/>
            </a:xfrm>
            <a:custGeom>
              <a:avLst/>
              <a:gdLst>
                <a:gd name="T0" fmla="*/ 0 w 777"/>
                <a:gd name="T1" fmla="*/ 0 h 66"/>
                <a:gd name="T2" fmla="*/ 777 w 777"/>
                <a:gd name="T3" fmla="*/ 0 h 66"/>
                <a:gd name="T4" fmla="*/ 777 w 777"/>
                <a:gd name="T5" fmla="*/ 66 h 66"/>
                <a:gd name="T6" fmla="*/ 0 w 777"/>
                <a:gd name="T7" fmla="*/ 66 h 66"/>
                <a:gd name="T8" fmla="*/ 0 w 777"/>
                <a:gd name="T9" fmla="*/ 0 h 66"/>
                <a:gd name="T10" fmla="*/ 0 w 777"/>
                <a:gd name="T11" fmla="*/ 2 h 66"/>
                <a:gd name="T12" fmla="*/ 777 w 777"/>
                <a:gd name="T13" fmla="*/ 2 h 66"/>
                <a:gd name="T14" fmla="*/ 777 w 777"/>
                <a:gd name="T15" fmla="*/ 66 h 66"/>
                <a:gd name="T16" fmla="*/ 0 w 777"/>
                <a:gd name="T17" fmla="*/ 66 h 66"/>
                <a:gd name="T18" fmla="*/ 0 w 777"/>
                <a:gd name="T19" fmla="*/ 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66">
                  <a:moveTo>
                    <a:pt x="0" y="0"/>
                  </a:moveTo>
                  <a:lnTo>
                    <a:pt x="777" y="0"/>
                  </a:lnTo>
                  <a:lnTo>
                    <a:pt x="777" y="66"/>
                  </a:lnTo>
                  <a:lnTo>
                    <a:pt x="0" y="66"/>
                  </a:lnTo>
                  <a:lnTo>
                    <a:pt x="0" y="0"/>
                  </a:lnTo>
                  <a:close/>
                  <a:moveTo>
                    <a:pt x="0" y="2"/>
                  </a:moveTo>
                  <a:lnTo>
                    <a:pt x="777" y="2"/>
                  </a:lnTo>
                  <a:lnTo>
                    <a:pt x="777" y="66"/>
                  </a:lnTo>
                  <a:lnTo>
                    <a:pt x="0" y="66"/>
                  </a:lnTo>
                  <a:lnTo>
                    <a:pt x="0" y="2"/>
                  </a:lnTo>
                  <a:close/>
                </a:path>
              </a:pathLst>
            </a:custGeom>
            <a:solidFill>
              <a:srgbClr val="BBBBB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71" name="Freeform 928"/>
            <p:cNvSpPr>
              <a:spLocks noEditPoints="1"/>
            </p:cNvSpPr>
            <p:nvPr/>
          </p:nvSpPr>
          <p:spPr bwMode="auto">
            <a:xfrm>
              <a:off x="3812" y="2639"/>
              <a:ext cx="777" cy="64"/>
            </a:xfrm>
            <a:custGeom>
              <a:avLst/>
              <a:gdLst>
                <a:gd name="T0" fmla="*/ 0 w 777"/>
                <a:gd name="T1" fmla="*/ 0 h 64"/>
                <a:gd name="T2" fmla="*/ 777 w 777"/>
                <a:gd name="T3" fmla="*/ 0 h 64"/>
                <a:gd name="T4" fmla="*/ 777 w 777"/>
                <a:gd name="T5" fmla="*/ 64 h 64"/>
                <a:gd name="T6" fmla="*/ 0 w 777"/>
                <a:gd name="T7" fmla="*/ 64 h 64"/>
                <a:gd name="T8" fmla="*/ 0 w 777"/>
                <a:gd name="T9" fmla="*/ 0 h 64"/>
                <a:gd name="T10" fmla="*/ 0 w 777"/>
                <a:gd name="T11" fmla="*/ 2 h 64"/>
                <a:gd name="T12" fmla="*/ 777 w 777"/>
                <a:gd name="T13" fmla="*/ 2 h 64"/>
                <a:gd name="T14" fmla="*/ 777 w 777"/>
                <a:gd name="T15" fmla="*/ 64 h 64"/>
                <a:gd name="T16" fmla="*/ 0 w 777"/>
                <a:gd name="T17" fmla="*/ 64 h 64"/>
                <a:gd name="T18" fmla="*/ 0 w 777"/>
                <a:gd name="T19" fmla="*/ 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64">
                  <a:moveTo>
                    <a:pt x="0" y="0"/>
                  </a:moveTo>
                  <a:lnTo>
                    <a:pt x="777" y="0"/>
                  </a:lnTo>
                  <a:lnTo>
                    <a:pt x="777" y="64"/>
                  </a:lnTo>
                  <a:lnTo>
                    <a:pt x="0" y="64"/>
                  </a:lnTo>
                  <a:lnTo>
                    <a:pt x="0" y="0"/>
                  </a:lnTo>
                  <a:close/>
                  <a:moveTo>
                    <a:pt x="0" y="2"/>
                  </a:moveTo>
                  <a:lnTo>
                    <a:pt x="777" y="2"/>
                  </a:lnTo>
                  <a:lnTo>
                    <a:pt x="777" y="64"/>
                  </a:lnTo>
                  <a:lnTo>
                    <a:pt x="0" y="64"/>
                  </a:lnTo>
                  <a:lnTo>
                    <a:pt x="0" y="2"/>
                  </a:lnTo>
                  <a:close/>
                </a:path>
              </a:pathLst>
            </a:custGeom>
            <a:solidFill>
              <a:srgbClr val="BCBCB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72" name="Freeform 929"/>
            <p:cNvSpPr>
              <a:spLocks noEditPoints="1"/>
            </p:cNvSpPr>
            <p:nvPr/>
          </p:nvSpPr>
          <p:spPr bwMode="auto">
            <a:xfrm>
              <a:off x="3812" y="2641"/>
              <a:ext cx="777" cy="62"/>
            </a:xfrm>
            <a:custGeom>
              <a:avLst/>
              <a:gdLst>
                <a:gd name="T0" fmla="*/ 0 w 777"/>
                <a:gd name="T1" fmla="*/ 0 h 62"/>
                <a:gd name="T2" fmla="*/ 777 w 777"/>
                <a:gd name="T3" fmla="*/ 0 h 62"/>
                <a:gd name="T4" fmla="*/ 777 w 777"/>
                <a:gd name="T5" fmla="*/ 62 h 62"/>
                <a:gd name="T6" fmla="*/ 0 w 777"/>
                <a:gd name="T7" fmla="*/ 62 h 62"/>
                <a:gd name="T8" fmla="*/ 0 w 777"/>
                <a:gd name="T9" fmla="*/ 0 h 62"/>
                <a:gd name="T10" fmla="*/ 0 w 777"/>
                <a:gd name="T11" fmla="*/ 3 h 62"/>
                <a:gd name="T12" fmla="*/ 777 w 777"/>
                <a:gd name="T13" fmla="*/ 3 h 62"/>
                <a:gd name="T14" fmla="*/ 777 w 777"/>
                <a:gd name="T15" fmla="*/ 62 h 62"/>
                <a:gd name="T16" fmla="*/ 0 w 777"/>
                <a:gd name="T17" fmla="*/ 62 h 62"/>
                <a:gd name="T18" fmla="*/ 0 w 777"/>
                <a:gd name="T19" fmla="*/ 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62">
                  <a:moveTo>
                    <a:pt x="0" y="0"/>
                  </a:moveTo>
                  <a:lnTo>
                    <a:pt x="777" y="0"/>
                  </a:lnTo>
                  <a:lnTo>
                    <a:pt x="777" y="62"/>
                  </a:lnTo>
                  <a:lnTo>
                    <a:pt x="0" y="62"/>
                  </a:lnTo>
                  <a:lnTo>
                    <a:pt x="0" y="0"/>
                  </a:lnTo>
                  <a:close/>
                  <a:moveTo>
                    <a:pt x="0" y="3"/>
                  </a:moveTo>
                  <a:lnTo>
                    <a:pt x="777" y="3"/>
                  </a:lnTo>
                  <a:lnTo>
                    <a:pt x="777" y="62"/>
                  </a:lnTo>
                  <a:lnTo>
                    <a:pt x="0" y="62"/>
                  </a:lnTo>
                  <a:lnTo>
                    <a:pt x="0" y="3"/>
                  </a:lnTo>
                  <a:close/>
                </a:path>
              </a:pathLst>
            </a:custGeom>
            <a:solidFill>
              <a:srgbClr val="BEBEB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73" name="Freeform 930"/>
            <p:cNvSpPr>
              <a:spLocks noEditPoints="1"/>
            </p:cNvSpPr>
            <p:nvPr/>
          </p:nvSpPr>
          <p:spPr bwMode="auto">
            <a:xfrm>
              <a:off x="3812" y="2644"/>
              <a:ext cx="777" cy="59"/>
            </a:xfrm>
            <a:custGeom>
              <a:avLst/>
              <a:gdLst>
                <a:gd name="T0" fmla="*/ 0 w 777"/>
                <a:gd name="T1" fmla="*/ 0 h 59"/>
                <a:gd name="T2" fmla="*/ 777 w 777"/>
                <a:gd name="T3" fmla="*/ 0 h 59"/>
                <a:gd name="T4" fmla="*/ 777 w 777"/>
                <a:gd name="T5" fmla="*/ 59 h 59"/>
                <a:gd name="T6" fmla="*/ 0 w 777"/>
                <a:gd name="T7" fmla="*/ 59 h 59"/>
                <a:gd name="T8" fmla="*/ 0 w 777"/>
                <a:gd name="T9" fmla="*/ 0 h 59"/>
                <a:gd name="T10" fmla="*/ 0 w 777"/>
                <a:gd name="T11" fmla="*/ 2 h 59"/>
                <a:gd name="T12" fmla="*/ 777 w 777"/>
                <a:gd name="T13" fmla="*/ 2 h 59"/>
                <a:gd name="T14" fmla="*/ 777 w 777"/>
                <a:gd name="T15" fmla="*/ 59 h 59"/>
                <a:gd name="T16" fmla="*/ 0 w 777"/>
                <a:gd name="T17" fmla="*/ 59 h 59"/>
                <a:gd name="T18" fmla="*/ 0 w 777"/>
                <a:gd name="T19" fmla="*/ 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59">
                  <a:moveTo>
                    <a:pt x="0" y="0"/>
                  </a:moveTo>
                  <a:lnTo>
                    <a:pt x="777" y="0"/>
                  </a:lnTo>
                  <a:lnTo>
                    <a:pt x="777" y="59"/>
                  </a:lnTo>
                  <a:lnTo>
                    <a:pt x="0" y="59"/>
                  </a:lnTo>
                  <a:lnTo>
                    <a:pt x="0" y="0"/>
                  </a:lnTo>
                  <a:close/>
                  <a:moveTo>
                    <a:pt x="0" y="2"/>
                  </a:moveTo>
                  <a:lnTo>
                    <a:pt x="777" y="2"/>
                  </a:lnTo>
                  <a:lnTo>
                    <a:pt x="777" y="59"/>
                  </a:lnTo>
                  <a:lnTo>
                    <a:pt x="0" y="59"/>
                  </a:lnTo>
                  <a:lnTo>
                    <a:pt x="0" y="2"/>
                  </a:lnTo>
                  <a:close/>
                </a:path>
              </a:pathLst>
            </a:custGeom>
            <a:solidFill>
              <a:srgbClr val="BFBFB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74" name="Freeform 931"/>
            <p:cNvSpPr>
              <a:spLocks noEditPoints="1"/>
            </p:cNvSpPr>
            <p:nvPr/>
          </p:nvSpPr>
          <p:spPr bwMode="auto">
            <a:xfrm>
              <a:off x="3812" y="2646"/>
              <a:ext cx="777" cy="57"/>
            </a:xfrm>
            <a:custGeom>
              <a:avLst/>
              <a:gdLst>
                <a:gd name="T0" fmla="*/ 0 w 777"/>
                <a:gd name="T1" fmla="*/ 0 h 57"/>
                <a:gd name="T2" fmla="*/ 777 w 777"/>
                <a:gd name="T3" fmla="*/ 0 h 57"/>
                <a:gd name="T4" fmla="*/ 777 w 777"/>
                <a:gd name="T5" fmla="*/ 57 h 57"/>
                <a:gd name="T6" fmla="*/ 0 w 777"/>
                <a:gd name="T7" fmla="*/ 57 h 57"/>
                <a:gd name="T8" fmla="*/ 0 w 777"/>
                <a:gd name="T9" fmla="*/ 0 h 57"/>
                <a:gd name="T10" fmla="*/ 0 w 777"/>
                <a:gd name="T11" fmla="*/ 2 h 57"/>
                <a:gd name="T12" fmla="*/ 777 w 777"/>
                <a:gd name="T13" fmla="*/ 2 h 57"/>
                <a:gd name="T14" fmla="*/ 777 w 777"/>
                <a:gd name="T15" fmla="*/ 57 h 57"/>
                <a:gd name="T16" fmla="*/ 0 w 777"/>
                <a:gd name="T17" fmla="*/ 57 h 57"/>
                <a:gd name="T18" fmla="*/ 0 w 777"/>
                <a:gd name="T19" fmla="*/ 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57">
                  <a:moveTo>
                    <a:pt x="0" y="0"/>
                  </a:moveTo>
                  <a:lnTo>
                    <a:pt x="777" y="0"/>
                  </a:lnTo>
                  <a:lnTo>
                    <a:pt x="777" y="57"/>
                  </a:lnTo>
                  <a:lnTo>
                    <a:pt x="0" y="57"/>
                  </a:lnTo>
                  <a:lnTo>
                    <a:pt x="0" y="0"/>
                  </a:lnTo>
                  <a:close/>
                  <a:moveTo>
                    <a:pt x="0" y="2"/>
                  </a:moveTo>
                  <a:lnTo>
                    <a:pt x="777" y="2"/>
                  </a:lnTo>
                  <a:lnTo>
                    <a:pt x="777" y="57"/>
                  </a:lnTo>
                  <a:lnTo>
                    <a:pt x="0" y="57"/>
                  </a:lnTo>
                  <a:lnTo>
                    <a:pt x="0" y="2"/>
                  </a:lnTo>
                  <a:close/>
                </a:path>
              </a:pathLst>
            </a:custGeom>
            <a:solidFill>
              <a:srgbClr val="C0C0C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75" name="Freeform 932"/>
            <p:cNvSpPr>
              <a:spLocks noEditPoints="1"/>
            </p:cNvSpPr>
            <p:nvPr/>
          </p:nvSpPr>
          <p:spPr bwMode="auto">
            <a:xfrm>
              <a:off x="3812" y="2648"/>
              <a:ext cx="777" cy="55"/>
            </a:xfrm>
            <a:custGeom>
              <a:avLst/>
              <a:gdLst>
                <a:gd name="T0" fmla="*/ 0 w 777"/>
                <a:gd name="T1" fmla="*/ 0 h 55"/>
                <a:gd name="T2" fmla="*/ 777 w 777"/>
                <a:gd name="T3" fmla="*/ 0 h 55"/>
                <a:gd name="T4" fmla="*/ 777 w 777"/>
                <a:gd name="T5" fmla="*/ 55 h 55"/>
                <a:gd name="T6" fmla="*/ 0 w 777"/>
                <a:gd name="T7" fmla="*/ 55 h 55"/>
                <a:gd name="T8" fmla="*/ 0 w 777"/>
                <a:gd name="T9" fmla="*/ 0 h 55"/>
                <a:gd name="T10" fmla="*/ 0 w 777"/>
                <a:gd name="T11" fmla="*/ 2 h 55"/>
                <a:gd name="T12" fmla="*/ 777 w 777"/>
                <a:gd name="T13" fmla="*/ 2 h 55"/>
                <a:gd name="T14" fmla="*/ 777 w 777"/>
                <a:gd name="T15" fmla="*/ 55 h 55"/>
                <a:gd name="T16" fmla="*/ 0 w 777"/>
                <a:gd name="T17" fmla="*/ 55 h 55"/>
                <a:gd name="T18" fmla="*/ 0 w 777"/>
                <a:gd name="T19" fmla="*/ 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55">
                  <a:moveTo>
                    <a:pt x="0" y="0"/>
                  </a:moveTo>
                  <a:lnTo>
                    <a:pt x="777" y="0"/>
                  </a:lnTo>
                  <a:lnTo>
                    <a:pt x="777" y="55"/>
                  </a:lnTo>
                  <a:lnTo>
                    <a:pt x="0" y="55"/>
                  </a:lnTo>
                  <a:lnTo>
                    <a:pt x="0" y="0"/>
                  </a:lnTo>
                  <a:close/>
                  <a:moveTo>
                    <a:pt x="0" y="2"/>
                  </a:moveTo>
                  <a:lnTo>
                    <a:pt x="777" y="2"/>
                  </a:lnTo>
                  <a:lnTo>
                    <a:pt x="777" y="55"/>
                  </a:lnTo>
                  <a:lnTo>
                    <a:pt x="0" y="55"/>
                  </a:lnTo>
                  <a:lnTo>
                    <a:pt x="0" y="2"/>
                  </a:lnTo>
                  <a:close/>
                </a:path>
              </a:pathLst>
            </a:custGeom>
            <a:solidFill>
              <a:srgbClr val="C1C1C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76" name="Freeform 933"/>
            <p:cNvSpPr>
              <a:spLocks noEditPoints="1"/>
            </p:cNvSpPr>
            <p:nvPr/>
          </p:nvSpPr>
          <p:spPr bwMode="auto">
            <a:xfrm>
              <a:off x="3812" y="2650"/>
              <a:ext cx="777" cy="53"/>
            </a:xfrm>
            <a:custGeom>
              <a:avLst/>
              <a:gdLst>
                <a:gd name="T0" fmla="*/ 0 w 777"/>
                <a:gd name="T1" fmla="*/ 0 h 53"/>
                <a:gd name="T2" fmla="*/ 777 w 777"/>
                <a:gd name="T3" fmla="*/ 0 h 53"/>
                <a:gd name="T4" fmla="*/ 777 w 777"/>
                <a:gd name="T5" fmla="*/ 53 h 53"/>
                <a:gd name="T6" fmla="*/ 0 w 777"/>
                <a:gd name="T7" fmla="*/ 53 h 53"/>
                <a:gd name="T8" fmla="*/ 0 w 777"/>
                <a:gd name="T9" fmla="*/ 0 h 53"/>
                <a:gd name="T10" fmla="*/ 0 w 777"/>
                <a:gd name="T11" fmla="*/ 2 h 53"/>
                <a:gd name="T12" fmla="*/ 777 w 777"/>
                <a:gd name="T13" fmla="*/ 2 h 53"/>
                <a:gd name="T14" fmla="*/ 777 w 777"/>
                <a:gd name="T15" fmla="*/ 53 h 53"/>
                <a:gd name="T16" fmla="*/ 0 w 777"/>
                <a:gd name="T17" fmla="*/ 53 h 53"/>
                <a:gd name="T18" fmla="*/ 0 w 777"/>
                <a:gd name="T19" fmla="*/ 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53">
                  <a:moveTo>
                    <a:pt x="0" y="0"/>
                  </a:moveTo>
                  <a:lnTo>
                    <a:pt x="777" y="0"/>
                  </a:lnTo>
                  <a:lnTo>
                    <a:pt x="777" y="53"/>
                  </a:lnTo>
                  <a:lnTo>
                    <a:pt x="0" y="53"/>
                  </a:lnTo>
                  <a:lnTo>
                    <a:pt x="0" y="0"/>
                  </a:lnTo>
                  <a:close/>
                  <a:moveTo>
                    <a:pt x="0" y="2"/>
                  </a:moveTo>
                  <a:lnTo>
                    <a:pt x="777" y="2"/>
                  </a:lnTo>
                  <a:lnTo>
                    <a:pt x="777" y="53"/>
                  </a:lnTo>
                  <a:lnTo>
                    <a:pt x="0" y="53"/>
                  </a:lnTo>
                  <a:lnTo>
                    <a:pt x="0" y="2"/>
                  </a:lnTo>
                  <a:close/>
                </a:path>
              </a:pathLst>
            </a:custGeom>
            <a:solidFill>
              <a:srgbClr val="C3C3C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77" name="Freeform 934"/>
            <p:cNvSpPr>
              <a:spLocks noEditPoints="1"/>
            </p:cNvSpPr>
            <p:nvPr/>
          </p:nvSpPr>
          <p:spPr bwMode="auto">
            <a:xfrm>
              <a:off x="3812" y="2652"/>
              <a:ext cx="777" cy="51"/>
            </a:xfrm>
            <a:custGeom>
              <a:avLst/>
              <a:gdLst>
                <a:gd name="T0" fmla="*/ 0 w 777"/>
                <a:gd name="T1" fmla="*/ 0 h 51"/>
                <a:gd name="T2" fmla="*/ 777 w 777"/>
                <a:gd name="T3" fmla="*/ 0 h 51"/>
                <a:gd name="T4" fmla="*/ 777 w 777"/>
                <a:gd name="T5" fmla="*/ 51 h 51"/>
                <a:gd name="T6" fmla="*/ 0 w 777"/>
                <a:gd name="T7" fmla="*/ 51 h 51"/>
                <a:gd name="T8" fmla="*/ 0 w 777"/>
                <a:gd name="T9" fmla="*/ 0 h 51"/>
                <a:gd name="T10" fmla="*/ 0 w 777"/>
                <a:gd name="T11" fmla="*/ 2 h 51"/>
                <a:gd name="T12" fmla="*/ 777 w 777"/>
                <a:gd name="T13" fmla="*/ 2 h 51"/>
                <a:gd name="T14" fmla="*/ 777 w 777"/>
                <a:gd name="T15" fmla="*/ 51 h 51"/>
                <a:gd name="T16" fmla="*/ 0 w 777"/>
                <a:gd name="T17" fmla="*/ 51 h 51"/>
                <a:gd name="T18" fmla="*/ 0 w 777"/>
                <a:gd name="T19" fmla="*/ 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51">
                  <a:moveTo>
                    <a:pt x="0" y="0"/>
                  </a:moveTo>
                  <a:lnTo>
                    <a:pt x="777" y="0"/>
                  </a:lnTo>
                  <a:lnTo>
                    <a:pt x="777" y="51"/>
                  </a:lnTo>
                  <a:lnTo>
                    <a:pt x="0" y="51"/>
                  </a:lnTo>
                  <a:lnTo>
                    <a:pt x="0" y="0"/>
                  </a:lnTo>
                  <a:close/>
                  <a:moveTo>
                    <a:pt x="0" y="2"/>
                  </a:moveTo>
                  <a:lnTo>
                    <a:pt x="777" y="2"/>
                  </a:lnTo>
                  <a:lnTo>
                    <a:pt x="777" y="51"/>
                  </a:lnTo>
                  <a:lnTo>
                    <a:pt x="0" y="51"/>
                  </a:lnTo>
                  <a:lnTo>
                    <a:pt x="0" y="2"/>
                  </a:lnTo>
                  <a:close/>
                </a:path>
              </a:pathLst>
            </a:custGeom>
            <a:solidFill>
              <a:srgbClr val="C4C4C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78" name="Freeform 935"/>
            <p:cNvSpPr>
              <a:spLocks noEditPoints="1"/>
            </p:cNvSpPr>
            <p:nvPr/>
          </p:nvSpPr>
          <p:spPr bwMode="auto">
            <a:xfrm>
              <a:off x="3812" y="2654"/>
              <a:ext cx="777" cy="49"/>
            </a:xfrm>
            <a:custGeom>
              <a:avLst/>
              <a:gdLst>
                <a:gd name="T0" fmla="*/ 0 w 777"/>
                <a:gd name="T1" fmla="*/ 0 h 49"/>
                <a:gd name="T2" fmla="*/ 777 w 777"/>
                <a:gd name="T3" fmla="*/ 0 h 49"/>
                <a:gd name="T4" fmla="*/ 777 w 777"/>
                <a:gd name="T5" fmla="*/ 49 h 49"/>
                <a:gd name="T6" fmla="*/ 0 w 777"/>
                <a:gd name="T7" fmla="*/ 49 h 49"/>
                <a:gd name="T8" fmla="*/ 0 w 777"/>
                <a:gd name="T9" fmla="*/ 0 h 49"/>
                <a:gd name="T10" fmla="*/ 0 w 777"/>
                <a:gd name="T11" fmla="*/ 2 h 49"/>
                <a:gd name="T12" fmla="*/ 777 w 777"/>
                <a:gd name="T13" fmla="*/ 2 h 49"/>
                <a:gd name="T14" fmla="*/ 777 w 777"/>
                <a:gd name="T15" fmla="*/ 49 h 49"/>
                <a:gd name="T16" fmla="*/ 0 w 777"/>
                <a:gd name="T17" fmla="*/ 49 h 49"/>
                <a:gd name="T18" fmla="*/ 0 w 777"/>
                <a:gd name="T19"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49">
                  <a:moveTo>
                    <a:pt x="0" y="0"/>
                  </a:moveTo>
                  <a:lnTo>
                    <a:pt x="777" y="0"/>
                  </a:lnTo>
                  <a:lnTo>
                    <a:pt x="777" y="49"/>
                  </a:lnTo>
                  <a:lnTo>
                    <a:pt x="0" y="49"/>
                  </a:lnTo>
                  <a:lnTo>
                    <a:pt x="0" y="0"/>
                  </a:lnTo>
                  <a:close/>
                  <a:moveTo>
                    <a:pt x="0" y="2"/>
                  </a:moveTo>
                  <a:lnTo>
                    <a:pt x="777" y="2"/>
                  </a:lnTo>
                  <a:lnTo>
                    <a:pt x="777" y="49"/>
                  </a:lnTo>
                  <a:lnTo>
                    <a:pt x="0" y="49"/>
                  </a:lnTo>
                  <a:lnTo>
                    <a:pt x="0" y="2"/>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79" name="Freeform 936"/>
            <p:cNvSpPr>
              <a:spLocks noEditPoints="1"/>
            </p:cNvSpPr>
            <p:nvPr/>
          </p:nvSpPr>
          <p:spPr bwMode="auto">
            <a:xfrm>
              <a:off x="3812" y="2656"/>
              <a:ext cx="777" cy="47"/>
            </a:xfrm>
            <a:custGeom>
              <a:avLst/>
              <a:gdLst>
                <a:gd name="T0" fmla="*/ 0 w 777"/>
                <a:gd name="T1" fmla="*/ 0 h 47"/>
                <a:gd name="T2" fmla="*/ 777 w 777"/>
                <a:gd name="T3" fmla="*/ 0 h 47"/>
                <a:gd name="T4" fmla="*/ 777 w 777"/>
                <a:gd name="T5" fmla="*/ 47 h 47"/>
                <a:gd name="T6" fmla="*/ 0 w 777"/>
                <a:gd name="T7" fmla="*/ 47 h 47"/>
                <a:gd name="T8" fmla="*/ 0 w 777"/>
                <a:gd name="T9" fmla="*/ 0 h 47"/>
                <a:gd name="T10" fmla="*/ 0 w 777"/>
                <a:gd name="T11" fmla="*/ 2 h 47"/>
                <a:gd name="T12" fmla="*/ 777 w 777"/>
                <a:gd name="T13" fmla="*/ 2 h 47"/>
                <a:gd name="T14" fmla="*/ 777 w 777"/>
                <a:gd name="T15" fmla="*/ 47 h 47"/>
                <a:gd name="T16" fmla="*/ 0 w 777"/>
                <a:gd name="T17" fmla="*/ 47 h 47"/>
                <a:gd name="T18" fmla="*/ 0 w 777"/>
                <a:gd name="T19" fmla="*/ 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47">
                  <a:moveTo>
                    <a:pt x="0" y="0"/>
                  </a:moveTo>
                  <a:lnTo>
                    <a:pt x="777" y="0"/>
                  </a:lnTo>
                  <a:lnTo>
                    <a:pt x="777" y="47"/>
                  </a:lnTo>
                  <a:lnTo>
                    <a:pt x="0" y="47"/>
                  </a:lnTo>
                  <a:lnTo>
                    <a:pt x="0" y="0"/>
                  </a:lnTo>
                  <a:close/>
                  <a:moveTo>
                    <a:pt x="0" y="2"/>
                  </a:moveTo>
                  <a:lnTo>
                    <a:pt x="777" y="2"/>
                  </a:lnTo>
                  <a:lnTo>
                    <a:pt x="777" y="47"/>
                  </a:lnTo>
                  <a:lnTo>
                    <a:pt x="0" y="47"/>
                  </a:lnTo>
                  <a:lnTo>
                    <a:pt x="0" y="2"/>
                  </a:lnTo>
                  <a:close/>
                </a:path>
              </a:pathLst>
            </a:custGeom>
            <a:solidFill>
              <a:srgbClr val="C7C7C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80" name="Freeform 937"/>
            <p:cNvSpPr>
              <a:spLocks noEditPoints="1"/>
            </p:cNvSpPr>
            <p:nvPr/>
          </p:nvSpPr>
          <p:spPr bwMode="auto">
            <a:xfrm>
              <a:off x="3812" y="2658"/>
              <a:ext cx="777" cy="45"/>
            </a:xfrm>
            <a:custGeom>
              <a:avLst/>
              <a:gdLst>
                <a:gd name="T0" fmla="*/ 0 w 777"/>
                <a:gd name="T1" fmla="*/ 0 h 45"/>
                <a:gd name="T2" fmla="*/ 777 w 777"/>
                <a:gd name="T3" fmla="*/ 0 h 45"/>
                <a:gd name="T4" fmla="*/ 777 w 777"/>
                <a:gd name="T5" fmla="*/ 45 h 45"/>
                <a:gd name="T6" fmla="*/ 0 w 777"/>
                <a:gd name="T7" fmla="*/ 45 h 45"/>
                <a:gd name="T8" fmla="*/ 0 w 777"/>
                <a:gd name="T9" fmla="*/ 0 h 45"/>
                <a:gd name="T10" fmla="*/ 0 w 777"/>
                <a:gd name="T11" fmla="*/ 2 h 45"/>
                <a:gd name="T12" fmla="*/ 777 w 777"/>
                <a:gd name="T13" fmla="*/ 2 h 45"/>
                <a:gd name="T14" fmla="*/ 777 w 777"/>
                <a:gd name="T15" fmla="*/ 45 h 45"/>
                <a:gd name="T16" fmla="*/ 0 w 777"/>
                <a:gd name="T17" fmla="*/ 45 h 45"/>
                <a:gd name="T18" fmla="*/ 0 w 777"/>
                <a:gd name="T19" fmla="*/ 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45">
                  <a:moveTo>
                    <a:pt x="0" y="0"/>
                  </a:moveTo>
                  <a:lnTo>
                    <a:pt x="777" y="0"/>
                  </a:lnTo>
                  <a:lnTo>
                    <a:pt x="777" y="45"/>
                  </a:lnTo>
                  <a:lnTo>
                    <a:pt x="0" y="45"/>
                  </a:lnTo>
                  <a:lnTo>
                    <a:pt x="0" y="0"/>
                  </a:lnTo>
                  <a:close/>
                  <a:moveTo>
                    <a:pt x="0" y="2"/>
                  </a:moveTo>
                  <a:lnTo>
                    <a:pt x="777" y="2"/>
                  </a:lnTo>
                  <a:lnTo>
                    <a:pt x="777" y="45"/>
                  </a:lnTo>
                  <a:lnTo>
                    <a:pt x="0" y="45"/>
                  </a:lnTo>
                  <a:lnTo>
                    <a:pt x="0" y="2"/>
                  </a:lnTo>
                  <a:close/>
                </a:path>
              </a:pathLst>
            </a:custGeom>
            <a:solidFill>
              <a:srgbClr val="C8C8C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81" name="Freeform 938"/>
            <p:cNvSpPr>
              <a:spLocks noEditPoints="1"/>
            </p:cNvSpPr>
            <p:nvPr/>
          </p:nvSpPr>
          <p:spPr bwMode="auto">
            <a:xfrm>
              <a:off x="3812" y="2660"/>
              <a:ext cx="777" cy="43"/>
            </a:xfrm>
            <a:custGeom>
              <a:avLst/>
              <a:gdLst>
                <a:gd name="T0" fmla="*/ 0 w 777"/>
                <a:gd name="T1" fmla="*/ 0 h 43"/>
                <a:gd name="T2" fmla="*/ 777 w 777"/>
                <a:gd name="T3" fmla="*/ 0 h 43"/>
                <a:gd name="T4" fmla="*/ 777 w 777"/>
                <a:gd name="T5" fmla="*/ 43 h 43"/>
                <a:gd name="T6" fmla="*/ 0 w 777"/>
                <a:gd name="T7" fmla="*/ 43 h 43"/>
                <a:gd name="T8" fmla="*/ 0 w 777"/>
                <a:gd name="T9" fmla="*/ 0 h 43"/>
                <a:gd name="T10" fmla="*/ 0 w 777"/>
                <a:gd name="T11" fmla="*/ 3 h 43"/>
                <a:gd name="T12" fmla="*/ 777 w 777"/>
                <a:gd name="T13" fmla="*/ 3 h 43"/>
                <a:gd name="T14" fmla="*/ 777 w 777"/>
                <a:gd name="T15" fmla="*/ 43 h 43"/>
                <a:gd name="T16" fmla="*/ 0 w 777"/>
                <a:gd name="T17" fmla="*/ 43 h 43"/>
                <a:gd name="T18" fmla="*/ 0 w 777"/>
                <a:gd name="T19" fmla="*/ 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43">
                  <a:moveTo>
                    <a:pt x="0" y="0"/>
                  </a:moveTo>
                  <a:lnTo>
                    <a:pt x="777" y="0"/>
                  </a:lnTo>
                  <a:lnTo>
                    <a:pt x="777" y="43"/>
                  </a:lnTo>
                  <a:lnTo>
                    <a:pt x="0" y="43"/>
                  </a:lnTo>
                  <a:lnTo>
                    <a:pt x="0" y="0"/>
                  </a:lnTo>
                  <a:close/>
                  <a:moveTo>
                    <a:pt x="0" y="3"/>
                  </a:moveTo>
                  <a:lnTo>
                    <a:pt x="777" y="3"/>
                  </a:lnTo>
                  <a:lnTo>
                    <a:pt x="777" y="43"/>
                  </a:lnTo>
                  <a:lnTo>
                    <a:pt x="0" y="43"/>
                  </a:lnTo>
                  <a:lnTo>
                    <a:pt x="0" y="3"/>
                  </a:lnTo>
                  <a:close/>
                </a:path>
              </a:pathLst>
            </a:custGeom>
            <a:solidFill>
              <a:srgbClr val="C9C9C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82" name="Freeform 939"/>
            <p:cNvSpPr>
              <a:spLocks noEditPoints="1"/>
            </p:cNvSpPr>
            <p:nvPr/>
          </p:nvSpPr>
          <p:spPr bwMode="auto">
            <a:xfrm>
              <a:off x="3812" y="2663"/>
              <a:ext cx="777" cy="40"/>
            </a:xfrm>
            <a:custGeom>
              <a:avLst/>
              <a:gdLst>
                <a:gd name="T0" fmla="*/ 0 w 777"/>
                <a:gd name="T1" fmla="*/ 0 h 40"/>
                <a:gd name="T2" fmla="*/ 777 w 777"/>
                <a:gd name="T3" fmla="*/ 0 h 40"/>
                <a:gd name="T4" fmla="*/ 777 w 777"/>
                <a:gd name="T5" fmla="*/ 40 h 40"/>
                <a:gd name="T6" fmla="*/ 0 w 777"/>
                <a:gd name="T7" fmla="*/ 40 h 40"/>
                <a:gd name="T8" fmla="*/ 0 w 777"/>
                <a:gd name="T9" fmla="*/ 0 h 40"/>
                <a:gd name="T10" fmla="*/ 0 w 777"/>
                <a:gd name="T11" fmla="*/ 2 h 40"/>
                <a:gd name="T12" fmla="*/ 777 w 777"/>
                <a:gd name="T13" fmla="*/ 2 h 40"/>
                <a:gd name="T14" fmla="*/ 777 w 777"/>
                <a:gd name="T15" fmla="*/ 40 h 40"/>
                <a:gd name="T16" fmla="*/ 0 w 777"/>
                <a:gd name="T17" fmla="*/ 40 h 40"/>
                <a:gd name="T18" fmla="*/ 0 w 777"/>
                <a:gd name="T19" fmla="*/ 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40">
                  <a:moveTo>
                    <a:pt x="0" y="0"/>
                  </a:moveTo>
                  <a:lnTo>
                    <a:pt x="777" y="0"/>
                  </a:lnTo>
                  <a:lnTo>
                    <a:pt x="777" y="40"/>
                  </a:lnTo>
                  <a:lnTo>
                    <a:pt x="0" y="40"/>
                  </a:lnTo>
                  <a:lnTo>
                    <a:pt x="0" y="0"/>
                  </a:lnTo>
                  <a:close/>
                  <a:moveTo>
                    <a:pt x="0" y="2"/>
                  </a:moveTo>
                  <a:lnTo>
                    <a:pt x="777" y="2"/>
                  </a:lnTo>
                  <a:lnTo>
                    <a:pt x="777" y="40"/>
                  </a:lnTo>
                  <a:lnTo>
                    <a:pt x="0" y="40"/>
                  </a:lnTo>
                  <a:lnTo>
                    <a:pt x="0" y="2"/>
                  </a:lnTo>
                  <a:close/>
                </a:path>
              </a:pathLst>
            </a:custGeom>
            <a:solidFill>
              <a:srgbClr val="CBCBC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83" name="Freeform 940"/>
            <p:cNvSpPr>
              <a:spLocks noEditPoints="1"/>
            </p:cNvSpPr>
            <p:nvPr/>
          </p:nvSpPr>
          <p:spPr bwMode="auto">
            <a:xfrm>
              <a:off x="3812" y="2665"/>
              <a:ext cx="777" cy="38"/>
            </a:xfrm>
            <a:custGeom>
              <a:avLst/>
              <a:gdLst>
                <a:gd name="T0" fmla="*/ 0 w 777"/>
                <a:gd name="T1" fmla="*/ 0 h 38"/>
                <a:gd name="T2" fmla="*/ 777 w 777"/>
                <a:gd name="T3" fmla="*/ 0 h 38"/>
                <a:gd name="T4" fmla="*/ 777 w 777"/>
                <a:gd name="T5" fmla="*/ 38 h 38"/>
                <a:gd name="T6" fmla="*/ 0 w 777"/>
                <a:gd name="T7" fmla="*/ 38 h 38"/>
                <a:gd name="T8" fmla="*/ 0 w 777"/>
                <a:gd name="T9" fmla="*/ 0 h 38"/>
                <a:gd name="T10" fmla="*/ 0 w 777"/>
                <a:gd name="T11" fmla="*/ 2 h 38"/>
                <a:gd name="T12" fmla="*/ 777 w 777"/>
                <a:gd name="T13" fmla="*/ 2 h 38"/>
                <a:gd name="T14" fmla="*/ 777 w 777"/>
                <a:gd name="T15" fmla="*/ 38 h 38"/>
                <a:gd name="T16" fmla="*/ 0 w 777"/>
                <a:gd name="T17" fmla="*/ 38 h 38"/>
                <a:gd name="T18" fmla="*/ 0 w 777"/>
                <a:gd name="T19"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38">
                  <a:moveTo>
                    <a:pt x="0" y="0"/>
                  </a:moveTo>
                  <a:lnTo>
                    <a:pt x="777" y="0"/>
                  </a:lnTo>
                  <a:lnTo>
                    <a:pt x="777" y="38"/>
                  </a:lnTo>
                  <a:lnTo>
                    <a:pt x="0" y="38"/>
                  </a:lnTo>
                  <a:lnTo>
                    <a:pt x="0" y="0"/>
                  </a:lnTo>
                  <a:close/>
                  <a:moveTo>
                    <a:pt x="0" y="2"/>
                  </a:moveTo>
                  <a:lnTo>
                    <a:pt x="777" y="2"/>
                  </a:lnTo>
                  <a:lnTo>
                    <a:pt x="777" y="38"/>
                  </a:lnTo>
                  <a:lnTo>
                    <a:pt x="0" y="38"/>
                  </a:lnTo>
                  <a:lnTo>
                    <a:pt x="0" y="2"/>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84" name="Freeform 941"/>
            <p:cNvSpPr>
              <a:spLocks noEditPoints="1"/>
            </p:cNvSpPr>
            <p:nvPr/>
          </p:nvSpPr>
          <p:spPr bwMode="auto">
            <a:xfrm>
              <a:off x="3812" y="2667"/>
              <a:ext cx="777" cy="36"/>
            </a:xfrm>
            <a:custGeom>
              <a:avLst/>
              <a:gdLst>
                <a:gd name="T0" fmla="*/ 0 w 777"/>
                <a:gd name="T1" fmla="*/ 0 h 36"/>
                <a:gd name="T2" fmla="*/ 777 w 777"/>
                <a:gd name="T3" fmla="*/ 0 h 36"/>
                <a:gd name="T4" fmla="*/ 777 w 777"/>
                <a:gd name="T5" fmla="*/ 36 h 36"/>
                <a:gd name="T6" fmla="*/ 0 w 777"/>
                <a:gd name="T7" fmla="*/ 36 h 36"/>
                <a:gd name="T8" fmla="*/ 0 w 777"/>
                <a:gd name="T9" fmla="*/ 0 h 36"/>
                <a:gd name="T10" fmla="*/ 0 w 777"/>
                <a:gd name="T11" fmla="*/ 2 h 36"/>
                <a:gd name="T12" fmla="*/ 777 w 777"/>
                <a:gd name="T13" fmla="*/ 2 h 36"/>
                <a:gd name="T14" fmla="*/ 777 w 777"/>
                <a:gd name="T15" fmla="*/ 36 h 36"/>
                <a:gd name="T16" fmla="*/ 0 w 777"/>
                <a:gd name="T17" fmla="*/ 36 h 36"/>
                <a:gd name="T18" fmla="*/ 0 w 777"/>
                <a:gd name="T19" fmla="*/ 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36">
                  <a:moveTo>
                    <a:pt x="0" y="0"/>
                  </a:moveTo>
                  <a:lnTo>
                    <a:pt x="777" y="0"/>
                  </a:lnTo>
                  <a:lnTo>
                    <a:pt x="777" y="36"/>
                  </a:lnTo>
                  <a:lnTo>
                    <a:pt x="0" y="36"/>
                  </a:lnTo>
                  <a:lnTo>
                    <a:pt x="0" y="0"/>
                  </a:lnTo>
                  <a:close/>
                  <a:moveTo>
                    <a:pt x="0" y="2"/>
                  </a:moveTo>
                  <a:lnTo>
                    <a:pt x="777" y="2"/>
                  </a:lnTo>
                  <a:lnTo>
                    <a:pt x="777" y="36"/>
                  </a:lnTo>
                  <a:lnTo>
                    <a:pt x="0" y="36"/>
                  </a:lnTo>
                  <a:lnTo>
                    <a:pt x="0" y="2"/>
                  </a:lnTo>
                  <a:close/>
                </a:path>
              </a:pathLst>
            </a:custGeom>
            <a:solidFill>
              <a:srgbClr val="CDCDC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85" name="Freeform 942"/>
            <p:cNvSpPr>
              <a:spLocks noEditPoints="1"/>
            </p:cNvSpPr>
            <p:nvPr/>
          </p:nvSpPr>
          <p:spPr bwMode="auto">
            <a:xfrm>
              <a:off x="3812" y="2669"/>
              <a:ext cx="777" cy="34"/>
            </a:xfrm>
            <a:custGeom>
              <a:avLst/>
              <a:gdLst>
                <a:gd name="T0" fmla="*/ 0 w 777"/>
                <a:gd name="T1" fmla="*/ 0 h 34"/>
                <a:gd name="T2" fmla="*/ 777 w 777"/>
                <a:gd name="T3" fmla="*/ 0 h 34"/>
                <a:gd name="T4" fmla="*/ 777 w 777"/>
                <a:gd name="T5" fmla="*/ 34 h 34"/>
                <a:gd name="T6" fmla="*/ 0 w 777"/>
                <a:gd name="T7" fmla="*/ 34 h 34"/>
                <a:gd name="T8" fmla="*/ 0 w 777"/>
                <a:gd name="T9" fmla="*/ 0 h 34"/>
                <a:gd name="T10" fmla="*/ 0 w 777"/>
                <a:gd name="T11" fmla="*/ 2 h 34"/>
                <a:gd name="T12" fmla="*/ 777 w 777"/>
                <a:gd name="T13" fmla="*/ 2 h 34"/>
                <a:gd name="T14" fmla="*/ 777 w 777"/>
                <a:gd name="T15" fmla="*/ 34 h 34"/>
                <a:gd name="T16" fmla="*/ 0 w 777"/>
                <a:gd name="T17" fmla="*/ 34 h 34"/>
                <a:gd name="T18" fmla="*/ 0 w 777"/>
                <a:gd name="T19" fmla="*/ 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34">
                  <a:moveTo>
                    <a:pt x="0" y="0"/>
                  </a:moveTo>
                  <a:lnTo>
                    <a:pt x="777" y="0"/>
                  </a:lnTo>
                  <a:lnTo>
                    <a:pt x="777" y="34"/>
                  </a:lnTo>
                  <a:lnTo>
                    <a:pt x="0" y="34"/>
                  </a:lnTo>
                  <a:lnTo>
                    <a:pt x="0" y="0"/>
                  </a:lnTo>
                  <a:close/>
                  <a:moveTo>
                    <a:pt x="0" y="2"/>
                  </a:moveTo>
                  <a:lnTo>
                    <a:pt x="777" y="2"/>
                  </a:lnTo>
                  <a:lnTo>
                    <a:pt x="777" y="34"/>
                  </a:lnTo>
                  <a:lnTo>
                    <a:pt x="0" y="34"/>
                  </a:lnTo>
                  <a:lnTo>
                    <a:pt x="0" y="2"/>
                  </a:lnTo>
                  <a:close/>
                </a:path>
              </a:pathLst>
            </a:custGeom>
            <a:solidFill>
              <a:srgbClr val="CFCFC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86" name="Freeform 943"/>
            <p:cNvSpPr>
              <a:spLocks noEditPoints="1"/>
            </p:cNvSpPr>
            <p:nvPr/>
          </p:nvSpPr>
          <p:spPr bwMode="auto">
            <a:xfrm>
              <a:off x="3812" y="2671"/>
              <a:ext cx="777" cy="32"/>
            </a:xfrm>
            <a:custGeom>
              <a:avLst/>
              <a:gdLst>
                <a:gd name="T0" fmla="*/ 0 w 777"/>
                <a:gd name="T1" fmla="*/ 0 h 32"/>
                <a:gd name="T2" fmla="*/ 777 w 777"/>
                <a:gd name="T3" fmla="*/ 0 h 32"/>
                <a:gd name="T4" fmla="*/ 777 w 777"/>
                <a:gd name="T5" fmla="*/ 32 h 32"/>
                <a:gd name="T6" fmla="*/ 0 w 777"/>
                <a:gd name="T7" fmla="*/ 32 h 32"/>
                <a:gd name="T8" fmla="*/ 0 w 777"/>
                <a:gd name="T9" fmla="*/ 0 h 32"/>
                <a:gd name="T10" fmla="*/ 0 w 777"/>
                <a:gd name="T11" fmla="*/ 2 h 32"/>
                <a:gd name="T12" fmla="*/ 777 w 777"/>
                <a:gd name="T13" fmla="*/ 2 h 32"/>
                <a:gd name="T14" fmla="*/ 777 w 777"/>
                <a:gd name="T15" fmla="*/ 32 h 32"/>
                <a:gd name="T16" fmla="*/ 0 w 777"/>
                <a:gd name="T17" fmla="*/ 32 h 32"/>
                <a:gd name="T18" fmla="*/ 0 w 777"/>
                <a:gd name="T19" fmla="*/ 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32">
                  <a:moveTo>
                    <a:pt x="0" y="0"/>
                  </a:moveTo>
                  <a:lnTo>
                    <a:pt x="777" y="0"/>
                  </a:lnTo>
                  <a:lnTo>
                    <a:pt x="777" y="32"/>
                  </a:lnTo>
                  <a:lnTo>
                    <a:pt x="0" y="32"/>
                  </a:lnTo>
                  <a:lnTo>
                    <a:pt x="0" y="0"/>
                  </a:lnTo>
                  <a:close/>
                  <a:moveTo>
                    <a:pt x="0" y="2"/>
                  </a:moveTo>
                  <a:lnTo>
                    <a:pt x="777" y="2"/>
                  </a:lnTo>
                  <a:lnTo>
                    <a:pt x="777" y="32"/>
                  </a:lnTo>
                  <a:lnTo>
                    <a:pt x="0" y="32"/>
                  </a:lnTo>
                  <a:lnTo>
                    <a:pt x="0" y="2"/>
                  </a:lnTo>
                  <a:close/>
                </a:path>
              </a:pathLst>
            </a:custGeom>
            <a:solidFill>
              <a:srgbClr val="D0D0D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87" name="Freeform 944"/>
            <p:cNvSpPr>
              <a:spLocks noEditPoints="1"/>
            </p:cNvSpPr>
            <p:nvPr/>
          </p:nvSpPr>
          <p:spPr bwMode="auto">
            <a:xfrm>
              <a:off x="3812" y="2673"/>
              <a:ext cx="777" cy="30"/>
            </a:xfrm>
            <a:custGeom>
              <a:avLst/>
              <a:gdLst>
                <a:gd name="T0" fmla="*/ 0 w 777"/>
                <a:gd name="T1" fmla="*/ 0 h 30"/>
                <a:gd name="T2" fmla="*/ 777 w 777"/>
                <a:gd name="T3" fmla="*/ 0 h 30"/>
                <a:gd name="T4" fmla="*/ 777 w 777"/>
                <a:gd name="T5" fmla="*/ 30 h 30"/>
                <a:gd name="T6" fmla="*/ 0 w 777"/>
                <a:gd name="T7" fmla="*/ 30 h 30"/>
                <a:gd name="T8" fmla="*/ 0 w 777"/>
                <a:gd name="T9" fmla="*/ 0 h 30"/>
                <a:gd name="T10" fmla="*/ 0 w 777"/>
                <a:gd name="T11" fmla="*/ 2 h 30"/>
                <a:gd name="T12" fmla="*/ 777 w 777"/>
                <a:gd name="T13" fmla="*/ 2 h 30"/>
                <a:gd name="T14" fmla="*/ 777 w 777"/>
                <a:gd name="T15" fmla="*/ 30 h 30"/>
                <a:gd name="T16" fmla="*/ 0 w 777"/>
                <a:gd name="T17" fmla="*/ 30 h 30"/>
                <a:gd name="T18" fmla="*/ 0 w 777"/>
                <a:gd name="T19" fmla="*/ 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30">
                  <a:moveTo>
                    <a:pt x="0" y="0"/>
                  </a:moveTo>
                  <a:lnTo>
                    <a:pt x="777" y="0"/>
                  </a:lnTo>
                  <a:lnTo>
                    <a:pt x="777" y="30"/>
                  </a:lnTo>
                  <a:lnTo>
                    <a:pt x="0" y="30"/>
                  </a:lnTo>
                  <a:lnTo>
                    <a:pt x="0" y="0"/>
                  </a:lnTo>
                  <a:close/>
                  <a:moveTo>
                    <a:pt x="0" y="2"/>
                  </a:moveTo>
                  <a:lnTo>
                    <a:pt x="777" y="2"/>
                  </a:lnTo>
                  <a:lnTo>
                    <a:pt x="777" y="30"/>
                  </a:lnTo>
                  <a:lnTo>
                    <a:pt x="0" y="30"/>
                  </a:lnTo>
                  <a:lnTo>
                    <a:pt x="0" y="2"/>
                  </a:lnTo>
                  <a:close/>
                </a:path>
              </a:pathLst>
            </a:custGeom>
            <a:solidFill>
              <a:srgbClr val="D1D1D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88" name="Freeform 945"/>
            <p:cNvSpPr>
              <a:spLocks noEditPoints="1"/>
            </p:cNvSpPr>
            <p:nvPr/>
          </p:nvSpPr>
          <p:spPr bwMode="auto">
            <a:xfrm>
              <a:off x="3812" y="2675"/>
              <a:ext cx="777" cy="28"/>
            </a:xfrm>
            <a:custGeom>
              <a:avLst/>
              <a:gdLst>
                <a:gd name="T0" fmla="*/ 0 w 777"/>
                <a:gd name="T1" fmla="*/ 0 h 28"/>
                <a:gd name="T2" fmla="*/ 777 w 777"/>
                <a:gd name="T3" fmla="*/ 0 h 28"/>
                <a:gd name="T4" fmla="*/ 777 w 777"/>
                <a:gd name="T5" fmla="*/ 28 h 28"/>
                <a:gd name="T6" fmla="*/ 0 w 777"/>
                <a:gd name="T7" fmla="*/ 28 h 28"/>
                <a:gd name="T8" fmla="*/ 0 w 777"/>
                <a:gd name="T9" fmla="*/ 0 h 28"/>
                <a:gd name="T10" fmla="*/ 0 w 777"/>
                <a:gd name="T11" fmla="*/ 2 h 28"/>
                <a:gd name="T12" fmla="*/ 777 w 777"/>
                <a:gd name="T13" fmla="*/ 2 h 28"/>
                <a:gd name="T14" fmla="*/ 777 w 777"/>
                <a:gd name="T15" fmla="*/ 28 h 28"/>
                <a:gd name="T16" fmla="*/ 0 w 777"/>
                <a:gd name="T17" fmla="*/ 28 h 28"/>
                <a:gd name="T18" fmla="*/ 0 w 777"/>
                <a:gd name="T19"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28">
                  <a:moveTo>
                    <a:pt x="0" y="0"/>
                  </a:moveTo>
                  <a:lnTo>
                    <a:pt x="777" y="0"/>
                  </a:lnTo>
                  <a:lnTo>
                    <a:pt x="777" y="28"/>
                  </a:lnTo>
                  <a:lnTo>
                    <a:pt x="0" y="28"/>
                  </a:lnTo>
                  <a:lnTo>
                    <a:pt x="0" y="0"/>
                  </a:lnTo>
                  <a:close/>
                  <a:moveTo>
                    <a:pt x="0" y="2"/>
                  </a:moveTo>
                  <a:lnTo>
                    <a:pt x="777" y="2"/>
                  </a:lnTo>
                  <a:lnTo>
                    <a:pt x="777" y="28"/>
                  </a:lnTo>
                  <a:lnTo>
                    <a:pt x="0" y="28"/>
                  </a:lnTo>
                  <a:lnTo>
                    <a:pt x="0" y="2"/>
                  </a:lnTo>
                  <a:close/>
                </a:path>
              </a:pathLst>
            </a:custGeom>
            <a:solidFill>
              <a:srgbClr val="D3D3D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89" name="Freeform 946"/>
            <p:cNvSpPr>
              <a:spLocks noEditPoints="1"/>
            </p:cNvSpPr>
            <p:nvPr/>
          </p:nvSpPr>
          <p:spPr bwMode="auto">
            <a:xfrm>
              <a:off x="3812" y="2677"/>
              <a:ext cx="777" cy="26"/>
            </a:xfrm>
            <a:custGeom>
              <a:avLst/>
              <a:gdLst>
                <a:gd name="T0" fmla="*/ 0 w 777"/>
                <a:gd name="T1" fmla="*/ 0 h 26"/>
                <a:gd name="T2" fmla="*/ 777 w 777"/>
                <a:gd name="T3" fmla="*/ 0 h 26"/>
                <a:gd name="T4" fmla="*/ 777 w 777"/>
                <a:gd name="T5" fmla="*/ 26 h 26"/>
                <a:gd name="T6" fmla="*/ 0 w 777"/>
                <a:gd name="T7" fmla="*/ 26 h 26"/>
                <a:gd name="T8" fmla="*/ 0 w 777"/>
                <a:gd name="T9" fmla="*/ 0 h 26"/>
                <a:gd name="T10" fmla="*/ 0 w 777"/>
                <a:gd name="T11" fmla="*/ 2 h 26"/>
                <a:gd name="T12" fmla="*/ 777 w 777"/>
                <a:gd name="T13" fmla="*/ 2 h 26"/>
                <a:gd name="T14" fmla="*/ 777 w 777"/>
                <a:gd name="T15" fmla="*/ 26 h 26"/>
                <a:gd name="T16" fmla="*/ 0 w 777"/>
                <a:gd name="T17" fmla="*/ 26 h 26"/>
                <a:gd name="T18" fmla="*/ 0 w 777"/>
                <a:gd name="T19"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26">
                  <a:moveTo>
                    <a:pt x="0" y="0"/>
                  </a:moveTo>
                  <a:lnTo>
                    <a:pt x="777" y="0"/>
                  </a:lnTo>
                  <a:lnTo>
                    <a:pt x="777" y="26"/>
                  </a:lnTo>
                  <a:lnTo>
                    <a:pt x="0" y="26"/>
                  </a:lnTo>
                  <a:lnTo>
                    <a:pt x="0" y="0"/>
                  </a:lnTo>
                  <a:close/>
                  <a:moveTo>
                    <a:pt x="0" y="2"/>
                  </a:moveTo>
                  <a:lnTo>
                    <a:pt x="777" y="2"/>
                  </a:lnTo>
                  <a:lnTo>
                    <a:pt x="777" y="26"/>
                  </a:lnTo>
                  <a:lnTo>
                    <a:pt x="0" y="26"/>
                  </a:lnTo>
                  <a:lnTo>
                    <a:pt x="0" y="2"/>
                  </a:lnTo>
                  <a:close/>
                </a:path>
              </a:pathLst>
            </a:custGeom>
            <a:solidFill>
              <a:srgbClr val="D4D4D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90" name="Freeform 947"/>
            <p:cNvSpPr>
              <a:spLocks noEditPoints="1"/>
            </p:cNvSpPr>
            <p:nvPr/>
          </p:nvSpPr>
          <p:spPr bwMode="auto">
            <a:xfrm>
              <a:off x="3812" y="2679"/>
              <a:ext cx="777" cy="24"/>
            </a:xfrm>
            <a:custGeom>
              <a:avLst/>
              <a:gdLst>
                <a:gd name="T0" fmla="*/ 0 w 777"/>
                <a:gd name="T1" fmla="*/ 0 h 24"/>
                <a:gd name="T2" fmla="*/ 777 w 777"/>
                <a:gd name="T3" fmla="*/ 0 h 24"/>
                <a:gd name="T4" fmla="*/ 777 w 777"/>
                <a:gd name="T5" fmla="*/ 24 h 24"/>
                <a:gd name="T6" fmla="*/ 0 w 777"/>
                <a:gd name="T7" fmla="*/ 24 h 24"/>
                <a:gd name="T8" fmla="*/ 0 w 777"/>
                <a:gd name="T9" fmla="*/ 0 h 24"/>
                <a:gd name="T10" fmla="*/ 0 w 777"/>
                <a:gd name="T11" fmla="*/ 3 h 24"/>
                <a:gd name="T12" fmla="*/ 777 w 777"/>
                <a:gd name="T13" fmla="*/ 3 h 24"/>
                <a:gd name="T14" fmla="*/ 777 w 777"/>
                <a:gd name="T15" fmla="*/ 24 h 24"/>
                <a:gd name="T16" fmla="*/ 0 w 777"/>
                <a:gd name="T17" fmla="*/ 24 h 24"/>
                <a:gd name="T18" fmla="*/ 0 w 777"/>
                <a:gd name="T19" fmla="*/ 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24">
                  <a:moveTo>
                    <a:pt x="0" y="0"/>
                  </a:moveTo>
                  <a:lnTo>
                    <a:pt x="777" y="0"/>
                  </a:lnTo>
                  <a:lnTo>
                    <a:pt x="777" y="24"/>
                  </a:lnTo>
                  <a:lnTo>
                    <a:pt x="0" y="24"/>
                  </a:lnTo>
                  <a:lnTo>
                    <a:pt x="0" y="0"/>
                  </a:lnTo>
                  <a:close/>
                  <a:moveTo>
                    <a:pt x="0" y="3"/>
                  </a:moveTo>
                  <a:lnTo>
                    <a:pt x="777" y="3"/>
                  </a:lnTo>
                  <a:lnTo>
                    <a:pt x="777" y="24"/>
                  </a:lnTo>
                  <a:lnTo>
                    <a:pt x="0" y="24"/>
                  </a:lnTo>
                  <a:lnTo>
                    <a:pt x="0" y="3"/>
                  </a:lnTo>
                  <a:close/>
                </a:path>
              </a:pathLst>
            </a:custGeom>
            <a:solidFill>
              <a:srgbClr val="D5D5D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91" name="Freeform 948"/>
            <p:cNvSpPr>
              <a:spLocks noEditPoints="1"/>
            </p:cNvSpPr>
            <p:nvPr/>
          </p:nvSpPr>
          <p:spPr bwMode="auto">
            <a:xfrm>
              <a:off x="3812" y="2682"/>
              <a:ext cx="777" cy="21"/>
            </a:xfrm>
            <a:custGeom>
              <a:avLst/>
              <a:gdLst>
                <a:gd name="T0" fmla="*/ 0 w 777"/>
                <a:gd name="T1" fmla="*/ 0 h 21"/>
                <a:gd name="T2" fmla="*/ 777 w 777"/>
                <a:gd name="T3" fmla="*/ 0 h 21"/>
                <a:gd name="T4" fmla="*/ 777 w 777"/>
                <a:gd name="T5" fmla="*/ 21 h 21"/>
                <a:gd name="T6" fmla="*/ 0 w 777"/>
                <a:gd name="T7" fmla="*/ 21 h 21"/>
                <a:gd name="T8" fmla="*/ 0 w 777"/>
                <a:gd name="T9" fmla="*/ 0 h 21"/>
                <a:gd name="T10" fmla="*/ 0 w 777"/>
                <a:gd name="T11" fmla="*/ 2 h 21"/>
                <a:gd name="T12" fmla="*/ 777 w 777"/>
                <a:gd name="T13" fmla="*/ 2 h 21"/>
                <a:gd name="T14" fmla="*/ 777 w 777"/>
                <a:gd name="T15" fmla="*/ 21 h 21"/>
                <a:gd name="T16" fmla="*/ 0 w 777"/>
                <a:gd name="T17" fmla="*/ 21 h 21"/>
                <a:gd name="T18" fmla="*/ 0 w 777"/>
                <a:gd name="T19"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21">
                  <a:moveTo>
                    <a:pt x="0" y="0"/>
                  </a:moveTo>
                  <a:lnTo>
                    <a:pt x="777" y="0"/>
                  </a:lnTo>
                  <a:lnTo>
                    <a:pt x="777" y="21"/>
                  </a:lnTo>
                  <a:lnTo>
                    <a:pt x="0" y="21"/>
                  </a:lnTo>
                  <a:lnTo>
                    <a:pt x="0" y="0"/>
                  </a:lnTo>
                  <a:close/>
                  <a:moveTo>
                    <a:pt x="0" y="2"/>
                  </a:moveTo>
                  <a:lnTo>
                    <a:pt x="777" y="2"/>
                  </a:lnTo>
                  <a:lnTo>
                    <a:pt x="777" y="21"/>
                  </a:lnTo>
                  <a:lnTo>
                    <a:pt x="0" y="21"/>
                  </a:lnTo>
                  <a:lnTo>
                    <a:pt x="0" y="2"/>
                  </a:lnTo>
                  <a:close/>
                </a:path>
              </a:pathLst>
            </a:custGeom>
            <a:solidFill>
              <a:srgbClr val="D7D7D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92" name="Freeform 949"/>
            <p:cNvSpPr>
              <a:spLocks noEditPoints="1"/>
            </p:cNvSpPr>
            <p:nvPr/>
          </p:nvSpPr>
          <p:spPr bwMode="auto">
            <a:xfrm>
              <a:off x="3812" y="2684"/>
              <a:ext cx="777" cy="19"/>
            </a:xfrm>
            <a:custGeom>
              <a:avLst/>
              <a:gdLst>
                <a:gd name="T0" fmla="*/ 0 w 777"/>
                <a:gd name="T1" fmla="*/ 0 h 19"/>
                <a:gd name="T2" fmla="*/ 777 w 777"/>
                <a:gd name="T3" fmla="*/ 0 h 19"/>
                <a:gd name="T4" fmla="*/ 777 w 777"/>
                <a:gd name="T5" fmla="*/ 19 h 19"/>
                <a:gd name="T6" fmla="*/ 0 w 777"/>
                <a:gd name="T7" fmla="*/ 19 h 19"/>
                <a:gd name="T8" fmla="*/ 0 w 777"/>
                <a:gd name="T9" fmla="*/ 0 h 19"/>
                <a:gd name="T10" fmla="*/ 0 w 777"/>
                <a:gd name="T11" fmla="*/ 2 h 19"/>
                <a:gd name="T12" fmla="*/ 777 w 777"/>
                <a:gd name="T13" fmla="*/ 2 h 19"/>
                <a:gd name="T14" fmla="*/ 777 w 777"/>
                <a:gd name="T15" fmla="*/ 19 h 19"/>
                <a:gd name="T16" fmla="*/ 0 w 777"/>
                <a:gd name="T17" fmla="*/ 19 h 19"/>
                <a:gd name="T18" fmla="*/ 0 w 777"/>
                <a:gd name="T19"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9">
                  <a:moveTo>
                    <a:pt x="0" y="0"/>
                  </a:moveTo>
                  <a:lnTo>
                    <a:pt x="777" y="0"/>
                  </a:lnTo>
                  <a:lnTo>
                    <a:pt x="777" y="19"/>
                  </a:lnTo>
                  <a:lnTo>
                    <a:pt x="0" y="19"/>
                  </a:lnTo>
                  <a:lnTo>
                    <a:pt x="0" y="0"/>
                  </a:lnTo>
                  <a:close/>
                  <a:moveTo>
                    <a:pt x="0" y="2"/>
                  </a:moveTo>
                  <a:lnTo>
                    <a:pt x="777" y="2"/>
                  </a:lnTo>
                  <a:lnTo>
                    <a:pt x="777" y="19"/>
                  </a:lnTo>
                  <a:lnTo>
                    <a:pt x="0" y="19"/>
                  </a:lnTo>
                  <a:lnTo>
                    <a:pt x="0" y="2"/>
                  </a:lnTo>
                  <a:close/>
                </a:path>
              </a:pathLst>
            </a:custGeom>
            <a:solidFill>
              <a:srgbClr val="D8D8D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93" name="Freeform 950"/>
            <p:cNvSpPr>
              <a:spLocks noEditPoints="1"/>
            </p:cNvSpPr>
            <p:nvPr/>
          </p:nvSpPr>
          <p:spPr bwMode="auto">
            <a:xfrm>
              <a:off x="3812" y="2686"/>
              <a:ext cx="777" cy="17"/>
            </a:xfrm>
            <a:custGeom>
              <a:avLst/>
              <a:gdLst>
                <a:gd name="T0" fmla="*/ 0 w 777"/>
                <a:gd name="T1" fmla="*/ 0 h 17"/>
                <a:gd name="T2" fmla="*/ 777 w 777"/>
                <a:gd name="T3" fmla="*/ 0 h 17"/>
                <a:gd name="T4" fmla="*/ 777 w 777"/>
                <a:gd name="T5" fmla="*/ 17 h 17"/>
                <a:gd name="T6" fmla="*/ 0 w 777"/>
                <a:gd name="T7" fmla="*/ 17 h 17"/>
                <a:gd name="T8" fmla="*/ 0 w 777"/>
                <a:gd name="T9" fmla="*/ 0 h 17"/>
                <a:gd name="T10" fmla="*/ 0 w 777"/>
                <a:gd name="T11" fmla="*/ 2 h 17"/>
                <a:gd name="T12" fmla="*/ 777 w 777"/>
                <a:gd name="T13" fmla="*/ 2 h 17"/>
                <a:gd name="T14" fmla="*/ 777 w 777"/>
                <a:gd name="T15" fmla="*/ 17 h 17"/>
                <a:gd name="T16" fmla="*/ 0 w 777"/>
                <a:gd name="T17" fmla="*/ 17 h 17"/>
                <a:gd name="T18" fmla="*/ 0 w 777"/>
                <a:gd name="T19"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7">
                  <a:moveTo>
                    <a:pt x="0" y="0"/>
                  </a:moveTo>
                  <a:lnTo>
                    <a:pt x="777" y="0"/>
                  </a:lnTo>
                  <a:lnTo>
                    <a:pt x="777" y="17"/>
                  </a:lnTo>
                  <a:lnTo>
                    <a:pt x="0" y="17"/>
                  </a:lnTo>
                  <a:lnTo>
                    <a:pt x="0" y="0"/>
                  </a:lnTo>
                  <a:close/>
                  <a:moveTo>
                    <a:pt x="0" y="2"/>
                  </a:moveTo>
                  <a:lnTo>
                    <a:pt x="777" y="2"/>
                  </a:lnTo>
                  <a:lnTo>
                    <a:pt x="777" y="17"/>
                  </a:lnTo>
                  <a:lnTo>
                    <a:pt x="0" y="17"/>
                  </a:lnTo>
                  <a:lnTo>
                    <a:pt x="0" y="2"/>
                  </a:lnTo>
                  <a:close/>
                </a:path>
              </a:pathLst>
            </a:custGeom>
            <a:solidFill>
              <a:srgbClr val="D9D9D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94" name="Freeform 951"/>
            <p:cNvSpPr>
              <a:spLocks noEditPoints="1"/>
            </p:cNvSpPr>
            <p:nvPr/>
          </p:nvSpPr>
          <p:spPr bwMode="auto">
            <a:xfrm>
              <a:off x="3812" y="2688"/>
              <a:ext cx="777" cy="15"/>
            </a:xfrm>
            <a:custGeom>
              <a:avLst/>
              <a:gdLst>
                <a:gd name="T0" fmla="*/ 0 w 777"/>
                <a:gd name="T1" fmla="*/ 0 h 15"/>
                <a:gd name="T2" fmla="*/ 777 w 777"/>
                <a:gd name="T3" fmla="*/ 0 h 15"/>
                <a:gd name="T4" fmla="*/ 777 w 777"/>
                <a:gd name="T5" fmla="*/ 15 h 15"/>
                <a:gd name="T6" fmla="*/ 0 w 777"/>
                <a:gd name="T7" fmla="*/ 15 h 15"/>
                <a:gd name="T8" fmla="*/ 0 w 777"/>
                <a:gd name="T9" fmla="*/ 0 h 15"/>
                <a:gd name="T10" fmla="*/ 0 w 777"/>
                <a:gd name="T11" fmla="*/ 2 h 15"/>
                <a:gd name="T12" fmla="*/ 777 w 777"/>
                <a:gd name="T13" fmla="*/ 2 h 15"/>
                <a:gd name="T14" fmla="*/ 777 w 777"/>
                <a:gd name="T15" fmla="*/ 15 h 15"/>
                <a:gd name="T16" fmla="*/ 0 w 777"/>
                <a:gd name="T17" fmla="*/ 15 h 15"/>
                <a:gd name="T18" fmla="*/ 0 w 777"/>
                <a:gd name="T19" fmla="*/ 2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5">
                  <a:moveTo>
                    <a:pt x="0" y="0"/>
                  </a:moveTo>
                  <a:lnTo>
                    <a:pt x="777" y="0"/>
                  </a:lnTo>
                  <a:lnTo>
                    <a:pt x="777" y="15"/>
                  </a:lnTo>
                  <a:lnTo>
                    <a:pt x="0" y="15"/>
                  </a:lnTo>
                  <a:lnTo>
                    <a:pt x="0" y="0"/>
                  </a:lnTo>
                  <a:close/>
                  <a:moveTo>
                    <a:pt x="0" y="2"/>
                  </a:moveTo>
                  <a:lnTo>
                    <a:pt x="777" y="2"/>
                  </a:lnTo>
                  <a:lnTo>
                    <a:pt x="777" y="15"/>
                  </a:lnTo>
                  <a:lnTo>
                    <a:pt x="0" y="15"/>
                  </a:lnTo>
                  <a:lnTo>
                    <a:pt x="0" y="2"/>
                  </a:lnTo>
                  <a:close/>
                </a:path>
              </a:pathLst>
            </a:custGeom>
            <a:solidFill>
              <a:srgbClr val="DBDBD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95" name="Freeform 952"/>
            <p:cNvSpPr>
              <a:spLocks noEditPoints="1"/>
            </p:cNvSpPr>
            <p:nvPr/>
          </p:nvSpPr>
          <p:spPr bwMode="auto">
            <a:xfrm>
              <a:off x="3812" y="2690"/>
              <a:ext cx="777" cy="13"/>
            </a:xfrm>
            <a:custGeom>
              <a:avLst/>
              <a:gdLst>
                <a:gd name="T0" fmla="*/ 0 w 777"/>
                <a:gd name="T1" fmla="*/ 0 h 13"/>
                <a:gd name="T2" fmla="*/ 777 w 777"/>
                <a:gd name="T3" fmla="*/ 0 h 13"/>
                <a:gd name="T4" fmla="*/ 777 w 777"/>
                <a:gd name="T5" fmla="*/ 13 h 13"/>
                <a:gd name="T6" fmla="*/ 0 w 777"/>
                <a:gd name="T7" fmla="*/ 13 h 13"/>
                <a:gd name="T8" fmla="*/ 0 w 777"/>
                <a:gd name="T9" fmla="*/ 0 h 13"/>
                <a:gd name="T10" fmla="*/ 0 w 777"/>
                <a:gd name="T11" fmla="*/ 2 h 13"/>
                <a:gd name="T12" fmla="*/ 777 w 777"/>
                <a:gd name="T13" fmla="*/ 2 h 13"/>
                <a:gd name="T14" fmla="*/ 777 w 777"/>
                <a:gd name="T15" fmla="*/ 13 h 13"/>
                <a:gd name="T16" fmla="*/ 0 w 777"/>
                <a:gd name="T17" fmla="*/ 13 h 13"/>
                <a:gd name="T18" fmla="*/ 0 w 777"/>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3">
                  <a:moveTo>
                    <a:pt x="0" y="0"/>
                  </a:moveTo>
                  <a:lnTo>
                    <a:pt x="777" y="0"/>
                  </a:lnTo>
                  <a:lnTo>
                    <a:pt x="777" y="13"/>
                  </a:lnTo>
                  <a:lnTo>
                    <a:pt x="0" y="13"/>
                  </a:lnTo>
                  <a:lnTo>
                    <a:pt x="0" y="0"/>
                  </a:lnTo>
                  <a:close/>
                  <a:moveTo>
                    <a:pt x="0" y="2"/>
                  </a:moveTo>
                  <a:lnTo>
                    <a:pt x="777" y="2"/>
                  </a:lnTo>
                  <a:lnTo>
                    <a:pt x="777" y="13"/>
                  </a:lnTo>
                  <a:lnTo>
                    <a:pt x="0" y="13"/>
                  </a:lnTo>
                  <a:lnTo>
                    <a:pt x="0" y="2"/>
                  </a:lnTo>
                  <a:close/>
                </a:path>
              </a:pathLst>
            </a:custGeom>
            <a:solidFill>
              <a:srgbClr val="DCDCD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96" name="Freeform 953"/>
            <p:cNvSpPr>
              <a:spLocks noEditPoints="1"/>
            </p:cNvSpPr>
            <p:nvPr/>
          </p:nvSpPr>
          <p:spPr bwMode="auto">
            <a:xfrm>
              <a:off x="3812" y="2692"/>
              <a:ext cx="777" cy="11"/>
            </a:xfrm>
            <a:custGeom>
              <a:avLst/>
              <a:gdLst>
                <a:gd name="T0" fmla="*/ 0 w 777"/>
                <a:gd name="T1" fmla="*/ 0 h 11"/>
                <a:gd name="T2" fmla="*/ 777 w 777"/>
                <a:gd name="T3" fmla="*/ 0 h 11"/>
                <a:gd name="T4" fmla="*/ 777 w 777"/>
                <a:gd name="T5" fmla="*/ 11 h 11"/>
                <a:gd name="T6" fmla="*/ 0 w 777"/>
                <a:gd name="T7" fmla="*/ 11 h 11"/>
                <a:gd name="T8" fmla="*/ 0 w 777"/>
                <a:gd name="T9" fmla="*/ 0 h 11"/>
                <a:gd name="T10" fmla="*/ 0 w 777"/>
                <a:gd name="T11" fmla="*/ 2 h 11"/>
                <a:gd name="T12" fmla="*/ 777 w 777"/>
                <a:gd name="T13" fmla="*/ 2 h 11"/>
                <a:gd name="T14" fmla="*/ 777 w 777"/>
                <a:gd name="T15" fmla="*/ 11 h 11"/>
                <a:gd name="T16" fmla="*/ 0 w 777"/>
                <a:gd name="T17" fmla="*/ 11 h 11"/>
                <a:gd name="T18" fmla="*/ 0 w 777"/>
                <a:gd name="T19"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1">
                  <a:moveTo>
                    <a:pt x="0" y="0"/>
                  </a:moveTo>
                  <a:lnTo>
                    <a:pt x="777" y="0"/>
                  </a:lnTo>
                  <a:lnTo>
                    <a:pt x="777" y="11"/>
                  </a:lnTo>
                  <a:lnTo>
                    <a:pt x="0" y="11"/>
                  </a:lnTo>
                  <a:lnTo>
                    <a:pt x="0" y="0"/>
                  </a:lnTo>
                  <a:close/>
                  <a:moveTo>
                    <a:pt x="0" y="2"/>
                  </a:moveTo>
                  <a:lnTo>
                    <a:pt x="777" y="2"/>
                  </a:lnTo>
                  <a:lnTo>
                    <a:pt x="777" y="11"/>
                  </a:lnTo>
                  <a:lnTo>
                    <a:pt x="0" y="11"/>
                  </a:lnTo>
                  <a:lnTo>
                    <a:pt x="0" y="2"/>
                  </a:ln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97" name="Freeform 954"/>
            <p:cNvSpPr>
              <a:spLocks noEditPoints="1"/>
            </p:cNvSpPr>
            <p:nvPr/>
          </p:nvSpPr>
          <p:spPr bwMode="auto">
            <a:xfrm>
              <a:off x="3812" y="2694"/>
              <a:ext cx="777" cy="9"/>
            </a:xfrm>
            <a:custGeom>
              <a:avLst/>
              <a:gdLst>
                <a:gd name="T0" fmla="*/ 0 w 777"/>
                <a:gd name="T1" fmla="*/ 0 h 9"/>
                <a:gd name="T2" fmla="*/ 777 w 777"/>
                <a:gd name="T3" fmla="*/ 0 h 9"/>
                <a:gd name="T4" fmla="*/ 777 w 777"/>
                <a:gd name="T5" fmla="*/ 9 h 9"/>
                <a:gd name="T6" fmla="*/ 0 w 777"/>
                <a:gd name="T7" fmla="*/ 9 h 9"/>
                <a:gd name="T8" fmla="*/ 0 w 777"/>
                <a:gd name="T9" fmla="*/ 0 h 9"/>
                <a:gd name="T10" fmla="*/ 0 w 777"/>
                <a:gd name="T11" fmla="*/ 2 h 9"/>
                <a:gd name="T12" fmla="*/ 777 w 777"/>
                <a:gd name="T13" fmla="*/ 2 h 9"/>
                <a:gd name="T14" fmla="*/ 777 w 777"/>
                <a:gd name="T15" fmla="*/ 9 h 9"/>
                <a:gd name="T16" fmla="*/ 0 w 777"/>
                <a:gd name="T17" fmla="*/ 9 h 9"/>
                <a:gd name="T18" fmla="*/ 0 w 777"/>
                <a:gd name="T19"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9">
                  <a:moveTo>
                    <a:pt x="0" y="0"/>
                  </a:moveTo>
                  <a:lnTo>
                    <a:pt x="777" y="0"/>
                  </a:lnTo>
                  <a:lnTo>
                    <a:pt x="777" y="9"/>
                  </a:lnTo>
                  <a:lnTo>
                    <a:pt x="0" y="9"/>
                  </a:lnTo>
                  <a:lnTo>
                    <a:pt x="0" y="0"/>
                  </a:lnTo>
                  <a:close/>
                  <a:moveTo>
                    <a:pt x="0" y="2"/>
                  </a:moveTo>
                  <a:lnTo>
                    <a:pt x="777" y="2"/>
                  </a:lnTo>
                  <a:lnTo>
                    <a:pt x="777" y="9"/>
                  </a:lnTo>
                  <a:lnTo>
                    <a:pt x="0" y="9"/>
                  </a:lnTo>
                  <a:lnTo>
                    <a:pt x="0" y="2"/>
                  </a:ln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98" name="Freeform 955"/>
            <p:cNvSpPr>
              <a:spLocks noEditPoints="1"/>
            </p:cNvSpPr>
            <p:nvPr/>
          </p:nvSpPr>
          <p:spPr bwMode="auto">
            <a:xfrm>
              <a:off x="3812" y="2696"/>
              <a:ext cx="777" cy="7"/>
            </a:xfrm>
            <a:custGeom>
              <a:avLst/>
              <a:gdLst>
                <a:gd name="T0" fmla="*/ 0 w 777"/>
                <a:gd name="T1" fmla="*/ 0 h 7"/>
                <a:gd name="T2" fmla="*/ 777 w 777"/>
                <a:gd name="T3" fmla="*/ 0 h 7"/>
                <a:gd name="T4" fmla="*/ 777 w 777"/>
                <a:gd name="T5" fmla="*/ 7 h 7"/>
                <a:gd name="T6" fmla="*/ 0 w 777"/>
                <a:gd name="T7" fmla="*/ 7 h 7"/>
                <a:gd name="T8" fmla="*/ 0 w 777"/>
                <a:gd name="T9" fmla="*/ 0 h 7"/>
                <a:gd name="T10" fmla="*/ 0 w 777"/>
                <a:gd name="T11" fmla="*/ 2 h 7"/>
                <a:gd name="T12" fmla="*/ 777 w 777"/>
                <a:gd name="T13" fmla="*/ 2 h 7"/>
                <a:gd name="T14" fmla="*/ 777 w 777"/>
                <a:gd name="T15" fmla="*/ 7 h 7"/>
                <a:gd name="T16" fmla="*/ 0 w 777"/>
                <a:gd name="T17" fmla="*/ 7 h 7"/>
                <a:gd name="T18" fmla="*/ 0 w 777"/>
                <a:gd name="T19"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7">
                  <a:moveTo>
                    <a:pt x="0" y="0"/>
                  </a:moveTo>
                  <a:lnTo>
                    <a:pt x="777" y="0"/>
                  </a:lnTo>
                  <a:lnTo>
                    <a:pt x="777" y="7"/>
                  </a:lnTo>
                  <a:lnTo>
                    <a:pt x="0" y="7"/>
                  </a:lnTo>
                  <a:lnTo>
                    <a:pt x="0" y="0"/>
                  </a:lnTo>
                  <a:close/>
                  <a:moveTo>
                    <a:pt x="0" y="2"/>
                  </a:moveTo>
                  <a:lnTo>
                    <a:pt x="777" y="2"/>
                  </a:lnTo>
                  <a:lnTo>
                    <a:pt x="777" y="7"/>
                  </a:lnTo>
                  <a:lnTo>
                    <a:pt x="0" y="7"/>
                  </a:lnTo>
                  <a:lnTo>
                    <a:pt x="0" y="2"/>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99" name="Freeform 956"/>
            <p:cNvSpPr>
              <a:spLocks noEditPoints="1"/>
            </p:cNvSpPr>
            <p:nvPr/>
          </p:nvSpPr>
          <p:spPr bwMode="auto">
            <a:xfrm>
              <a:off x="3812" y="2698"/>
              <a:ext cx="777" cy="5"/>
            </a:xfrm>
            <a:custGeom>
              <a:avLst/>
              <a:gdLst>
                <a:gd name="T0" fmla="*/ 0 w 777"/>
                <a:gd name="T1" fmla="*/ 0 h 5"/>
                <a:gd name="T2" fmla="*/ 777 w 777"/>
                <a:gd name="T3" fmla="*/ 0 h 5"/>
                <a:gd name="T4" fmla="*/ 777 w 777"/>
                <a:gd name="T5" fmla="*/ 5 h 5"/>
                <a:gd name="T6" fmla="*/ 0 w 777"/>
                <a:gd name="T7" fmla="*/ 5 h 5"/>
                <a:gd name="T8" fmla="*/ 0 w 777"/>
                <a:gd name="T9" fmla="*/ 0 h 5"/>
                <a:gd name="T10" fmla="*/ 0 w 777"/>
                <a:gd name="T11" fmla="*/ 3 h 5"/>
                <a:gd name="T12" fmla="*/ 777 w 777"/>
                <a:gd name="T13" fmla="*/ 3 h 5"/>
                <a:gd name="T14" fmla="*/ 777 w 777"/>
                <a:gd name="T15" fmla="*/ 5 h 5"/>
                <a:gd name="T16" fmla="*/ 0 w 777"/>
                <a:gd name="T17" fmla="*/ 5 h 5"/>
                <a:gd name="T18" fmla="*/ 0 w 777"/>
                <a:gd name="T1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5">
                  <a:moveTo>
                    <a:pt x="0" y="0"/>
                  </a:moveTo>
                  <a:lnTo>
                    <a:pt x="777" y="0"/>
                  </a:lnTo>
                  <a:lnTo>
                    <a:pt x="777" y="5"/>
                  </a:lnTo>
                  <a:lnTo>
                    <a:pt x="0" y="5"/>
                  </a:lnTo>
                  <a:lnTo>
                    <a:pt x="0" y="0"/>
                  </a:lnTo>
                  <a:close/>
                  <a:moveTo>
                    <a:pt x="0" y="3"/>
                  </a:moveTo>
                  <a:lnTo>
                    <a:pt x="777" y="3"/>
                  </a:lnTo>
                  <a:lnTo>
                    <a:pt x="777" y="5"/>
                  </a:lnTo>
                  <a:lnTo>
                    <a:pt x="0" y="5"/>
                  </a:lnTo>
                  <a:lnTo>
                    <a:pt x="0" y="3"/>
                  </a:lnTo>
                  <a:close/>
                </a:path>
              </a:pathLst>
            </a:custGeom>
            <a:solidFill>
              <a:srgbClr val="E1E1E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00" name="Freeform 957"/>
            <p:cNvSpPr>
              <a:spLocks noEditPoints="1"/>
            </p:cNvSpPr>
            <p:nvPr/>
          </p:nvSpPr>
          <p:spPr bwMode="auto">
            <a:xfrm>
              <a:off x="3812" y="2701"/>
              <a:ext cx="777" cy="2"/>
            </a:xfrm>
            <a:custGeom>
              <a:avLst/>
              <a:gdLst>
                <a:gd name="T0" fmla="*/ 0 w 777"/>
                <a:gd name="T1" fmla="*/ 0 h 2"/>
                <a:gd name="T2" fmla="*/ 777 w 777"/>
                <a:gd name="T3" fmla="*/ 0 h 2"/>
                <a:gd name="T4" fmla="*/ 777 w 777"/>
                <a:gd name="T5" fmla="*/ 2 h 2"/>
                <a:gd name="T6" fmla="*/ 0 w 777"/>
                <a:gd name="T7" fmla="*/ 2 h 2"/>
                <a:gd name="T8" fmla="*/ 0 w 777"/>
                <a:gd name="T9" fmla="*/ 0 h 2"/>
                <a:gd name="T10" fmla="*/ 0 w 777"/>
                <a:gd name="T11" fmla="*/ 2 h 2"/>
                <a:gd name="T12" fmla="*/ 777 w 777"/>
                <a:gd name="T13" fmla="*/ 2 h 2"/>
                <a:gd name="T14" fmla="*/ 777 w 777"/>
                <a:gd name="T15" fmla="*/ 2 h 2"/>
                <a:gd name="T16" fmla="*/ 0 w 777"/>
                <a:gd name="T17" fmla="*/ 2 h 2"/>
                <a:gd name="T18" fmla="*/ 0 w 777"/>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2">
                  <a:moveTo>
                    <a:pt x="0" y="0"/>
                  </a:moveTo>
                  <a:lnTo>
                    <a:pt x="777" y="0"/>
                  </a:lnTo>
                  <a:lnTo>
                    <a:pt x="777" y="2"/>
                  </a:lnTo>
                  <a:lnTo>
                    <a:pt x="0" y="2"/>
                  </a:lnTo>
                  <a:lnTo>
                    <a:pt x="0" y="0"/>
                  </a:lnTo>
                  <a:close/>
                  <a:moveTo>
                    <a:pt x="0" y="2"/>
                  </a:moveTo>
                  <a:lnTo>
                    <a:pt x="777" y="2"/>
                  </a:lnTo>
                  <a:lnTo>
                    <a:pt x="777" y="2"/>
                  </a:lnTo>
                  <a:lnTo>
                    <a:pt x="0" y="2"/>
                  </a:lnTo>
                  <a:lnTo>
                    <a:pt x="0" y="2"/>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01" name="Freeform 958"/>
            <p:cNvSpPr>
              <a:spLocks/>
            </p:cNvSpPr>
            <p:nvPr/>
          </p:nvSpPr>
          <p:spPr bwMode="auto">
            <a:xfrm>
              <a:off x="3902" y="2584"/>
              <a:ext cx="111" cy="19"/>
            </a:xfrm>
            <a:custGeom>
              <a:avLst/>
              <a:gdLst>
                <a:gd name="T0" fmla="*/ 10 w 111"/>
                <a:gd name="T1" fmla="*/ 0 h 19"/>
                <a:gd name="T2" fmla="*/ 111 w 111"/>
                <a:gd name="T3" fmla="*/ 0 h 19"/>
                <a:gd name="T4" fmla="*/ 108 w 111"/>
                <a:gd name="T5" fmla="*/ 10 h 19"/>
                <a:gd name="T6" fmla="*/ 101 w 111"/>
                <a:gd name="T7" fmla="*/ 19 h 19"/>
                <a:gd name="T8" fmla="*/ 0 w 111"/>
                <a:gd name="T9" fmla="*/ 19 h 19"/>
                <a:gd name="T10" fmla="*/ 5 w 111"/>
                <a:gd name="T11" fmla="*/ 10 h 19"/>
                <a:gd name="T12" fmla="*/ 10 w 11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111" h="19">
                  <a:moveTo>
                    <a:pt x="10" y="0"/>
                  </a:moveTo>
                  <a:lnTo>
                    <a:pt x="111" y="0"/>
                  </a:lnTo>
                  <a:lnTo>
                    <a:pt x="108" y="10"/>
                  </a:lnTo>
                  <a:lnTo>
                    <a:pt x="101" y="19"/>
                  </a:lnTo>
                  <a:lnTo>
                    <a:pt x="0" y="19"/>
                  </a:lnTo>
                  <a:lnTo>
                    <a:pt x="5" y="10"/>
                  </a:lnTo>
                  <a:lnTo>
                    <a:pt x="10" y="0"/>
                  </a:lnTo>
                </a:path>
              </a:pathLst>
            </a:custGeom>
            <a:noFill/>
            <a:ln w="1588">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02" name="Freeform 959"/>
            <p:cNvSpPr>
              <a:spLocks/>
            </p:cNvSpPr>
            <p:nvPr/>
          </p:nvSpPr>
          <p:spPr bwMode="auto">
            <a:xfrm>
              <a:off x="4021" y="2584"/>
              <a:ext cx="111" cy="19"/>
            </a:xfrm>
            <a:custGeom>
              <a:avLst/>
              <a:gdLst>
                <a:gd name="T0" fmla="*/ 10 w 111"/>
                <a:gd name="T1" fmla="*/ 0 h 19"/>
                <a:gd name="T2" fmla="*/ 111 w 111"/>
                <a:gd name="T3" fmla="*/ 0 h 19"/>
                <a:gd name="T4" fmla="*/ 108 w 111"/>
                <a:gd name="T5" fmla="*/ 10 h 19"/>
                <a:gd name="T6" fmla="*/ 102 w 111"/>
                <a:gd name="T7" fmla="*/ 19 h 19"/>
                <a:gd name="T8" fmla="*/ 0 w 111"/>
                <a:gd name="T9" fmla="*/ 19 h 19"/>
                <a:gd name="T10" fmla="*/ 6 w 111"/>
                <a:gd name="T11" fmla="*/ 10 h 19"/>
                <a:gd name="T12" fmla="*/ 10 w 11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111" h="19">
                  <a:moveTo>
                    <a:pt x="10" y="0"/>
                  </a:moveTo>
                  <a:lnTo>
                    <a:pt x="111" y="0"/>
                  </a:lnTo>
                  <a:lnTo>
                    <a:pt x="108" y="10"/>
                  </a:lnTo>
                  <a:lnTo>
                    <a:pt x="102" y="19"/>
                  </a:lnTo>
                  <a:lnTo>
                    <a:pt x="0" y="19"/>
                  </a:lnTo>
                  <a:lnTo>
                    <a:pt x="6" y="10"/>
                  </a:lnTo>
                  <a:lnTo>
                    <a:pt x="10" y="0"/>
                  </a:lnTo>
                </a:path>
              </a:pathLst>
            </a:custGeom>
            <a:noFill/>
            <a:ln w="1588">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03" name="Freeform 960"/>
            <p:cNvSpPr>
              <a:spLocks/>
            </p:cNvSpPr>
            <p:nvPr/>
          </p:nvSpPr>
          <p:spPr bwMode="auto">
            <a:xfrm>
              <a:off x="4142" y="2584"/>
              <a:ext cx="111" cy="19"/>
            </a:xfrm>
            <a:custGeom>
              <a:avLst/>
              <a:gdLst>
                <a:gd name="T0" fmla="*/ 10 w 111"/>
                <a:gd name="T1" fmla="*/ 0 h 19"/>
                <a:gd name="T2" fmla="*/ 111 w 111"/>
                <a:gd name="T3" fmla="*/ 0 h 19"/>
                <a:gd name="T4" fmla="*/ 108 w 111"/>
                <a:gd name="T5" fmla="*/ 10 h 19"/>
                <a:gd name="T6" fmla="*/ 103 w 111"/>
                <a:gd name="T7" fmla="*/ 19 h 19"/>
                <a:gd name="T8" fmla="*/ 0 w 111"/>
                <a:gd name="T9" fmla="*/ 19 h 19"/>
                <a:gd name="T10" fmla="*/ 6 w 111"/>
                <a:gd name="T11" fmla="*/ 10 h 19"/>
                <a:gd name="T12" fmla="*/ 10 w 11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111" h="19">
                  <a:moveTo>
                    <a:pt x="10" y="0"/>
                  </a:moveTo>
                  <a:lnTo>
                    <a:pt x="111" y="0"/>
                  </a:lnTo>
                  <a:lnTo>
                    <a:pt x="108" y="10"/>
                  </a:lnTo>
                  <a:lnTo>
                    <a:pt x="103" y="19"/>
                  </a:lnTo>
                  <a:lnTo>
                    <a:pt x="0" y="19"/>
                  </a:lnTo>
                  <a:lnTo>
                    <a:pt x="6" y="10"/>
                  </a:lnTo>
                  <a:lnTo>
                    <a:pt x="10" y="0"/>
                  </a:lnTo>
                </a:path>
              </a:pathLst>
            </a:custGeom>
            <a:noFill/>
            <a:ln w="1588">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04" name="Freeform 961"/>
            <p:cNvSpPr>
              <a:spLocks/>
            </p:cNvSpPr>
            <p:nvPr/>
          </p:nvSpPr>
          <p:spPr bwMode="auto">
            <a:xfrm>
              <a:off x="4262" y="2584"/>
              <a:ext cx="111" cy="19"/>
            </a:xfrm>
            <a:custGeom>
              <a:avLst/>
              <a:gdLst>
                <a:gd name="T0" fmla="*/ 9 w 111"/>
                <a:gd name="T1" fmla="*/ 0 h 19"/>
                <a:gd name="T2" fmla="*/ 111 w 111"/>
                <a:gd name="T3" fmla="*/ 0 h 19"/>
                <a:gd name="T4" fmla="*/ 107 w 111"/>
                <a:gd name="T5" fmla="*/ 10 h 19"/>
                <a:gd name="T6" fmla="*/ 102 w 111"/>
                <a:gd name="T7" fmla="*/ 19 h 19"/>
                <a:gd name="T8" fmla="*/ 0 w 111"/>
                <a:gd name="T9" fmla="*/ 19 h 19"/>
                <a:gd name="T10" fmla="*/ 6 w 111"/>
                <a:gd name="T11" fmla="*/ 10 h 19"/>
                <a:gd name="T12" fmla="*/ 9 w 11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111" h="19">
                  <a:moveTo>
                    <a:pt x="9" y="0"/>
                  </a:moveTo>
                  <a:lnTo>
                    <a:pt x="111" y="0"/>
                  </a:lnTo>
                  <a:lnTo>
                    <a:pt x="107" y="10"/>
                  </a:lnTo>
                  <a:lnTo>
                    <a:pt x="102" y="19"/>
                  </a:lnTo>
                  <a:lnTo>
                    <a:pt x="0" y="19"/>
                  </a:lnTo>
                  <a:lnTo>
                    <a:pt x="6" y="10"/>
                  </a:lnTo>
                  <a:lnTo>
                    <a:pt x="9" y="0"/>
                  </a:lnTo>
                </a:path>
              </a:pathLst>
            </a:custGeom>
            <a:noFill/>
            <a:ln w="1588">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05" name="Freeform 962"/>
            <p:cNvSpPr>
              <a:spLocks/>
            </p:cNvSpPr>
            <p:nvPr/>
          </p:nvSpPr>
          <p:spPr bwMode="auto">
            <a:xfrm>
              <a:off x="4356" y="2612"/>
              <a:ext cx="96" cy="36"/>
            </a:xfrm>
            <a:custGeom>
              <a:avLst/>
              <a:gdLst>
                <a:gd name="T0" fmla="*/ 19 w 96"/>
                <a:gd name="T1" fmla="*/ 0 h 36"/>
                <a:gd name="T2" fmla="*/ 96 w 96"/>
                <a:gd name="T3" fmla="*/ 0 h 36"/>
                <a:gd name="T4" fmla="*/ 92 w 96"/>
                <a:gd name="T5" fmla="*/ 14 h 36"/>
                <a:gd name="T6" fmla="*/ 86 w 96"/>
                <a:gd name="T7" fmla="*/ 25 h 36"/>
                <a:gd name="T8" fmla="*/ 78 w 96"/>
                <a:gd name="T9" fmla="*/ 36 h 36"/>
                <a:gd name="T10" fmla="*/ 0 w 96"/>
                <a:gd name="T11" fmla="*/ 36 h 36"/>
                <a:gd name="T12" fmla="*/ 9 w 96"/>
                <a:gd name="T13" fmla="*/ 25 h 36"/>
                <a:gd name="T14" fmla="*/ 15 w 96"/>
                <a:gd name="T15" fmla="*/ 14 h 36"/>
                <a:gd name="T16" fmla="*/ 19 w 96"/>
                <a:gd name="T1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36">
                  <a:moveTo>
                    <a:pt x="19" y="0"/>
                  </a:moveTo>
                  <a:lnTo>
                    <a:pt x="96" y="0"/>
                  </a:lnTo>
                  <a:lnTo>
                    <a:pt x="92" y="14"/>
                  </a:lnTo>
                  <a:lnTo>
                    <a:pt x="86" y="25"/>
                  </a:lnTo>
                  <a:lnTo>
                    <a:pt x="78" y="36"/>
                  </a:lnTo>
                  <a:lnTo>
                    <a:pt x="0" y="36"/>
                  </a:lnTo>
                  <a:lnTo>
                    <a:pt x="9" y="25"/>
                  </a:lnTo>
                  <a:lnTo>
                    <a:pt x="15" y="14"/>
                  </a:lnTo>
                  <a:lnTo>
                    <a:pt x="19" y="0"/>
                  </a:lnTo>
                </a:path>
              </a:pathLst>
            </a:custGeom>
            <a:noFill/>
            <a:ln w="1588">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06" name="Freeform 963"/>
            <p:cNvSpPr>
              <a:spLocks/>
            </p:cNvSpPr>
            <p:nvPr/>
          </p:nvSpPr>
          <p:spPr bwMode="auto">
            <a:xfrm>
              <a:off x="4404" y="2612"/>
              <a:ext cx="185" cy="91"/>
            </a:xfrm>
            <a:custGeom>
              <a:avLst/>
              <a:gdLst>
                <a:gd name="T0" fmla="*/ 68 w 185"/>
                <a:gd name="T1" fmla="*/ 0 h 91"/>
                <a:gd name="T2" fmla="*/ 185 w 185"/>
                <a:gd name="T3" fmla="*/ 0 h 91"/>
                <a:gd name="T4" fmla="*/ 174 w 185"/>
                <a:gd name="T5" fmla="*/ 26 h 91"/>
                <a:gd name="T6" fmla="*/ 158 w 185"/>
                <a:gd name="T7" fmla="*/ 51 h 91"/>
                <a:gd name="T8" fmla="*/ 139 w 185"/>
                <a:gd name="T9" fmla="*/ 72 h 91"/>
                <a:gd name="T10" fmla="*/ 117 w 185"/>
                <a:gd name="T11" fmla="*/ 91 h 91"/>
                <a:gd name="T12" fmla="*/ 0 w 185"/>
                <a:gd name="T13" fmla="*/ 91 h 91"/>
                <a:gd name="T14" fmla="*/ 21 w 185"/>
                <a:gd name="T15" fmla="*/ 72 h 91"/>
                <a:gd name="T16" fmla="*/ 40 w 185"/>
                <a:gd name="T17" fmla="*/ 50 h 91"/>
                <a:gd name="T18" fmla="*/ 56 w 185"/>
                <a:gd name="T19" fmla="*/ 26 h 91"/>
                <a:gd name="T20" fmla="*/ 68 w 185"/>
                <a:gd name="T21"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5" h="91">
                  <a:moveTo>
                    <a:pt x="68" y="0"/>
                  </a:moveTo>
                  <a:lnTo>
                    <a:pt x="185" y="0"/>
                  </a:lnTo>
                  <a:lnTo>
                    <a:pt x="174" y="26"/>
                  </a:lnTo>
                  <a:lnTo>
                    <a:pt x="158" y="51"/>
                  </a:lnTo>
                  <a:lnTo>
                    <a:pt x="139" y="72"/>
                  </a:lnTo>
                  <a:lnTo>
                    <a:pt x="117" y="91"/>
                  </a:lnTo>
                  <a:lnTo>
                    <a:pt x="0" y="91"/>
                  </a:lnTo>
                  <a:lnTo>
                    <a:pt x="21" y="72"/>
                  </a:lnTo>
                  <a:lnTo>
                    <a:pt x="40" y="50"/>
                  </a:lnTo>
                  <a:lnTo>
                    <a:pt x="56" y="26"/>
                  </a:lnTo>
                  <a:lnTo>
                    <a:pt x="68" y="0"/>
                  </a:lnTo>
                </a:path>
              </a:pathLst>
            </a:custGeom>
            <a:noFill/>
            <a:ln w="1588">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07" name="Freeform 964"/>
            <p:cNvSpPr>
              <a:spLocks/>
            </p:cNvSpPr>
            <p:nvPr/>
          </p:nvSpPr>
          <p:spPr bwMode="auto">
            <a:xfrm>
              <a:off x="4305" y="2667"/>
              <a:ext cx="113" cy="36"/>
            </a:xfrm>
            <a:custGeom>
              <a:avLst/>
              <a:gdLst>
                <a:gd name="T0" fmla="*/ 40 w 113"/>
                <a:gd name="T1" fmla="*/ 0 h 36"/>
                <a:gd name="T2" fmla="*/ 113 w 113"/>
                <a:gd name="T3" fmla="*/ 0 h 36"/>
                <a:gd name="T4" fmla="*/ 102 w 113"/>
                <a:gd name="T5" fmla="*/ 14 h 36"/>
                <a:gd name="T6" fmla="*/ 90 w 113"/>
                <a:gd name="T7" fmla="*/ 25 h 36"/>
                <a:gd name="T8" fmla="*/ 76 w 113"/>
                <a:gd name="T9" fmla="*/ 36 h 36"/>
                <a:gd name="T10" fmla="*/ 0 w 113"/>
                <a:gd name="T11" fmla="*/ 36 h 36"/>
                <a:gd name="T12" fmla="*/ 16 w 113"/>
                <a:gd name="T13" fmla="*/ 26 h 36"/>
                <a:gd name="T14" fmla="*/ 28 w 113"/>
                <a:gd name="T15" fmla="*/ 14 h 36"/>
                <a:gd name="T16" fmla="*/ 40 w 113"/>
                <a:gd name="T1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3" h="36">
                  <a:moveTo>
                    <a:pt x="40" y="0"/>
                  </a:moveTo>
                  <a:lnTo>
                    <a:pt x="113" y="0"/>
                  </a:lnTo>
                  <a:lnTo>
                    <a:pt x="102" y="14"/>
                  </a:lnTo>
                  <a:lnTo>
                    <a:pt x="90" y="25"/>
                  </a:lnTo>
                  <a:lnTo>
                    <a:pt x="76" y="36"/>
                  </a:lnTo>
                  <a:lnTo>
                    <a:pt x="0" y="36"/>
                  </a:lnTo>
                  <a:lnTo>
                    <a:pt x="16" y="26"/>
                  </a:lnTo>
                  <a:lnTo>
                    <a:pt x="28" y="14"/>
                  </a:lnTo>
                  <a:lnTo>
                    <a:pt x="40" y="0"/>
                  </a:lnTo>
                </a:path>
              </a:pathLst>
            </a:custGeom>
            <a:noFill/>
            <a:ln w="1588">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08" name="Freeform 965"/>
            <p:cNvSpPr>
              <a:spLocks/>
            </p:cNvSpPr>
            <p:nvPr/>
          </p:nvSpPr>
          <p:spPr bwMode="auto">
            <a:xfrm>
              <a:off x="3812" y="2612"/>
              <a:ext cx="545" cy="91"/>
            </a:xfrm>
            <a:custGeom>
              <a:avLst/>
              <a:gdLst>
                <a:gd name="T0" fmla="*/ 60 w 545"/>
                <a:gd name="T1" fmla="*/ 0 h 91"/>
                <a:gd name="T2" fmla="*/ 545 w 545"/>
                <a:gd name="T3" fmla="*/ 0 h 91"/>
                <a:gd name="T4" fmla="*/ 536 w 545"/>
                <a:gd name="T5" fmla="*/ 21 h 91"/>
                <a:gd name="T6" fmla="*/ 523 w 545"/>
                <a:gd name="T7" fmla="*/ 41 h 91"/>
                <a:gd name="T8" fmla="*/ 508 w 545"/>
                <a:gd name="T9" fmla="*/ 60 h 91"/>
                <a:gd name="T10" fmla="*/ 491 w 545"/>
                <a:gd name="T11" fmla="*/ 76 h 91"/>
                <a:gd name="T12" fmla="*/ 472 w 545"/>
                <a:gd name="T13" fmla="*/ 91 h 91"/>
                <a:gd name="T14" fmla="*/ 382 w 545"/>
                <a:gd name="T15" fmla="*/ 91 h 91"/>
                <a:gd name="T16" fmla="*/ 396 w 545"/>
                <a:gd name="T17" fmla="*/ 78 h 91"/>
                <a:gd name="T18" fmla="*/ 406 w 545"/>
                <a:gd name="T19" fmla="*/ 63 h 91"/>
                <a:gd name="T20" fmla="*/ 341 w 545"/>
                <a:gd name="T21" fmla="*/ 63 h 91"/>
                <a:gd name="T22" fmla="*/ 330 w 545"/>
                <a:gd name="T23" fmla="*/ 78 h 91"/>
                <a:gd name="T24" fmla="*/ 317 w 545"/>
                <a:gd name="T25" fmla="*/ 91 h 91"/>
                <a:gd name="T26" fmla="*/ 138 w 545"/>
                <a:gd name="T27" fmla="*/ 91 h 91"/>
                <a:gd name="T28" fmla="*/ 152 w 545"/>
                <a:gd name="T29" fmla="*/ 78 h 91"/>
                <a:gd name="T30" fmla="*/ 162 w 545"/>
                <a:gd name="T31" fmla="*/ 63 h 91"/>
                <a:gd name="T32" fmla="*/ 96 w 545"/>
                <a:gd name="T33" fmla="*/ 63 h 91"/>
                <a:gd name="T34" fmla="*/ 86 w 545"/>
                <a:gd name="T35" fmla="*/ 78 h 91"/>
                <a:gd name="T36" fmla="*/ 72 w 545"/>
                <a:gd name="T37" fmla="*/ 91 h 91"/>
                <a:gd name="T38" fmla="*/ 0 w 545"/>
                <a:gd name="T39" fmla="*/ 91 h 91"/>
                <a:gd name="T40" fmla="*/ 19 w 545"/>
                <a:gd name="T41" fmla="*/ 71 h 91"/>
                <a:gd name="T42" fmla="*/ 36 w 545"/>
                <a:gd name="T43" fmla="*/ 50 h 91"/>
                <a:gd name="T44" fmla="*/ 49 w 545"/>
                <a:gd name="T45" fmla="*/ 25 h 91"/>
                <a:gd name="T46" fmla="*/ 60 w 545"/>
                <a:gd name="T4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45" h="91">
                  <a:moveTo>
                    <a:pt x="60" y="0"/>
                  </a:moveTo>
                  <a:lnTo>
                    <a:pt x="545" y="0"/>
                  </a:lnTo>
                  <a:lnTo>
                    <a:pt x="536" y="21"/>
                  </a:lnTo>
                  <a:lnTo>
                    <a:pt x="523" y="41"/>
                  </a:lnTo>
                  <a:lnTo>
                    <a:pt x="508" y="60"/>
                  </a:lnTo>
                  <a:lnTo>
                    <a:pt x="491" y="76"/>
                  </a:lnTo>
                  <a:lnTo>
                    <a:pt x="472" y="91"/>
                  </a:lnTo>
                  <a:lnTo>
                    <a:pt x="382" y="91"/>
                  </a:lnTo>
                  <a:lnTo>
                    <a:pt x="396" y="78"/>
                  </a:lnTo>
                  <a:lnTo>
                    <a:pt x="406" y="63"/>
                  </a:lnTo>
                  <a:lnTo>
                    <a:pt x="341" y="63"/>
                  </a:lnTo>
                  <a:lnTo>
                    <a:pt x="330" y="78"/>
                  </a:lnTo>
                  <a:lnTo>
                    <a:pt x="317" y="91"/>
                  </a:lnTo>
                  <a:lnTo>
                    <a:pt x="138" y="91"/>
                  </a:lnTo>
                  <a:lnTo>
                    <a:pt x="152" y="78"/>
                  </a:lnTo>
                  <a:lnTo>
                    <a:pt x="162" y="63"/>
                  </a:lnTo>
                  <a:lnTo>
                    <a:pt x="96" y="63"/>
                  </a:lnTo>
                  <a:lnTo>
                    <a:pt x="86" y="78"/>
                  </a:lnTo>
                  <a:lnTo>
                    <a:pt x="72" y="91"/>
                  </a:lnTo>
                  <a:lnTo>
                    <a:pt x="0" y="91"/>
                  </a:lnTo>
                  <a:lnTo>
                    <a:pt x="19" y="71"/>
                  </a:lnTo>
                  <a:lnTo>
                    <a:pt x="36" y="50"/>
                  </a:lnTo>
                  <a:lnTo>
                    <a:pt x="49" y="25"/>
                  </a:lnTo>
                  <a:lnTo>
                    <a:pt x="60" y="0"/>
                  </a:lnTo>
                </a:path>
              </a:pathLst>
            </a:custGeom>
            <a:noFill/>
            <a:ln w="1588">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09" name="Rectangle 966"/>
            <p:cNvSpPr>
              <a:spLocks noChangeArrowheads="1"/>
            </p:cNvSpPr>
            <p:nvPr/>
          </p:nvSpPr>
          <p:spPr bwMode="auto">
            <a:xfrm>
              <a:off x="3982" y="2782"/>
              <a:ext cx="377"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100">
                  <a:solidFill>
                    <a:srgbClr val="000000"/>
                  </a:solidFill>
                  <a:ea typeface="Arial" charset="0"/>
                  <a:cs typeface="Arial" charset="0"/>
                </a:rPr>
                <a:t>Keyboard</a:t>
              </a:r>
              <a:endParaRPr lang="en-US" altLang="en-US"/>
            </a:p>
          </p:txBody>
        </p:sp>
        <p:sp>
          <p:nvSpPr>
            <p:cNvPr id="310" name="Freeform 967"/>
            <p:cNvSpPr>
              <a:spLocks/>
            </p:cNvSpPr>
            <p:nvPr/>
          </p:nvSpPr>
          <p:spPr bwMode="auto">
            <a:xfrm>
              <a:off x="2943" y="2580"/>
              <a:ext cx="861" cy="316"/>
            </a:xfrm>
            <a:custGeom>
              <a:avLst/>
              <a:gdLst>
                <a:gd name="T0" fmla="*/ 18 w 861"/>
                <a:gd name="T1" fmla="*/ 27 h 316"/>
                <a:gd name="T2" fmla="*/ 59 w 861"/>
                <a:gd name="T3" fmla="*/ 30 h 316"/>
                <a:gd name="T4" fmla="*/ 103 w 861"/>
                <a:gd name="T5" fmla="*/ 29 h 316"/>
                <a:gd name="T6" fmla="*/ 148 w 861"/>
                <a:gd name="T7" fmla="*/ 23 h 316"/>
                <a:gd name="T8" fmla="*/ 194 w 861"/>
                <a:gd name="T9" fmla="*/ 16 h 316"/>
                <a:gd name="T10" fmla="*/ 241 w 861"/>
                <a:gd name="T11" fmla="*/ 10 h 316"/>
                <a:gd name="T12" fmla="*/ 287 w 861"/>
                <a:gd name="T13" fmla="*/ 3 h 316"/>
                <a:gd name="T14" fmla="*/ 331 w 861"/>
                <a:gd name="T15" fmla="*/ 0 h 316"/>
                <a:gd name="T16" fmla="*/ 371 w 861"/>
                <a:gd name="T17" fmla="*/ 1 h 316"/>
                <a:gd name="T18" fmla="*/ 410 w 861"/>
                <a:gd name="T19" fmla="*/ 9 h 316"/>
                <a:gd name="T20" fmla="*/ 455 w 861"/>
                <a:gd name="T21" fmla="*/ 30 h 316"/>
                <a:gd name="T22" fmla="*/ 474 w 861"/>
                <a:gd name="T23" fmla="*/ 47 h 316"/>
                <a:gd name="T24" fmla="*/ 490 w 861"/>
                <a:gd name="T25" fmla="*/ 67 h 316"/>
                <a:gd name="T26" fmla="*/ 504 w 861"/>
                <a:gd name="T27" fmla="*/ 89 h 316"/>
                <a:gd name="T28" fmla="*/ 514 w 861"/>
                <a:gd name="T29" fmla="*/ 114 h 316"/>
                <a:gd name="T30" fmla="*/ 521 w 861"/>
                <a:gd name="T31" fmla="*/ 140 h 316"/>
                <a:gd name="T32" fmla="*/ 524 w 861"/>
                <a:gd name="T33" fmla="*/ 166 h 316"/>
                <a:gd name="T34" fmla="*/ 522 w 861"/>
                <a:gd name="T35" fmla="*/ 192 h 316"/>
                <a:gd name="T36" fmla="*/ 516 w 861"/>
                <a:gd name="T37" fmla="*/ 218 h 316"/>
                <a:gd name="T38" fmla="*/ 507 w 861"/>
                <a:gd name="T39" fmla="*/ 241 h 316"/>
                <a:gd name="T40" fmla="*/ 486 w 861"/>
                <a:gd name="T41" fmla="*/ 271 h 316"/>
                <a:gd name="T42" fmla="*/ 472 w 861"/>
                <a:gd name="T43" fmla="*/ 283 h 316"/>
                <a:gd name="T44" fmla="*/ 455 w 861"/>
                <a:gd name="T45" fmla="*/ 295 h 316"/>
                <a:gd name="T46" fmla="*/ 437 w 861"/>
                <a:gd name="T47" fmla="*/ 303 h 316"/>
                <a:gd name="T48" fmla="*/ 419 w 861"/>
                <a:gd name="T49" fmla="*/ 310 h 316"/>
                <a:gd name="T50" fmla="*/ 403 w 861"/>
                <a:gd name="T51" fmla="*/ 314 h 316"/>
                <a:gd name="T52" fmla="*/ 386 w 861"/>
                <a:gd name="T53" fmla="*/ 316 h 316"/>
                <a:gd name="T54" fmla="*/ 371 w 861"/>
                <a:gd name="T55" fmla="*/ 314 h 316"/>
                <a:gd name="T56" fmla="*/ 359 w 861"/>
                <a:gd name="T57" fmla="*/ 309 h 316"/>
                <a:gd name="T58" fmla="*/ 346 w 861"/>
                <a:gd name="T59" fmla="*/ 297 h 316"/>
                <a:gd name="T60" fmla="*/ 342 w 861"/>
                <a:gd name="T61" fmla="*/ 287 h 316"/>
                <a:gd name="T62" fmla="*/ 339 w 861"/>
                <a:gd name="T63" fmla="*/ 275 h 316"/>
                <a:gd name="T64" fmla="*/ 337 w 861"/>
                <a:gd name="T65" fmla="*/ 262 h 316"/>
                <a:gd name="T66" fmla="*/ 338 w 861"/>
                <a:gd name="T67" fmla="*/ 248 h 316"/>
                <a:gd name="T68" fmla="*/ 340 w 861"/>
                <a:gd name="T69" fmla="*/ 235 h 316"/>
                <a:gd name="T70" fmla="*/ 343 w 861"/>
                <a:gd name="T71" fmla="*/ 220 h 316"/>
                <a:gd name="T72" fmla="*/ 347 w 861"/>
                <a:gd name="T73" fmla="*/ 206 h 316"/>
                <a:gd name="T74" fmla="*/ 354 w 861"/>
                <a:gd name="T75" fmla="*/ 192 h 316"/>
                <a:gd name="T76" fmla="*/ 375 w 861"/>
                <a:gd name="T77" fmla="*/ 161 h 316"/>
                <a:gd name="T78" fmla="*/ 414 w 861"/>
                <a:gd name="T79" fmla="*/ 134 h 316"/>
                <a:gd name="T80" fmla="*/ 463 w 861"/>
                <a:gd name="T81" fmla="*/ 120 h 316"/>
                <a:gd name="T82" fmla="*/ 517 w 861"/>
                <a:gd name="T83" fmla="*/ 115 h 316"/>
                <a:gd name="T84" fmla="*/ 577 w 861"/>
                <a:gd name="T85" fmla="*/ 118 h 316"/>
                <a:gd name="T86" fmla="*/ 638 w 861"/>
                <a:gd name="T87" fmla="*/ 124 h 316"/>
                <a:gd name="T88" fmla="*/ 697 w 861"/>
                <a:gd name="T89" fmla="*/ 129 h 316"/>
                <a:gd name="T90" fmla="*/ 753 w 861"/>
                <a:gd name="T91" fmla="*/ 131 h 316"/>
                <a:gd name="T92" fmla="*/ 804 w 861"/>
                <a:gd name="T93" fmla="*/ 127 h 316"/>
                <a:gd name="T94" fmla="*/ 844 w 861"/>
                <a:gd name="T95" fmla="*/ 112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61" h="316">
                  <a:moveTo>
                    <a:pt x="0" y="23"/>
                  </a:moveTo>
                  <a:lnTo>
                    <a:pt x="18" y="27"/>
                  </a:lnTo>
                  <a:lnTo>
                    <a:pt x="38" y="30"/>
                  </a:lnTo>
                  <a:lnTo>
                    <a:pt x="59" y="30"/>
                  </a:lnTo>
                  <a:lnTo>
                    <a:pt x="81" y="30"/>
                  </a:lnTo>
                  <a:lnTo>
                    <a:pt x="103" y="29"/>
                  </a:lnTo>
                  <a:lnTo>
                    <a:pt x="125" y="27"/>
                  </a:lnTo>
                  <a:lnTo>
                    <a:pt x="148" y="23"/>
                  </a:lnTo>
                  <a:lnTo>
                    <a:pt x="171" y="20"/>
                  </a:lnTo>
                  <a:lnTo>
                    <a:pt x="194" y="16"/>
                  </a:lnTo>
                  <a:lnTo>
                    <a:pt x="218" y="13"/>
                  </a:lnTo>
                  <a:lnTo>
                    <a:pt x="241" y="10"/>
                  </a:lnTo>
                  <a:lnTo>
                    <a:pt x="264" y="6"/>
                  </a:lnTo>
                  <a:lnTo>
                    <a:pt x="287" y="3"/>
                  </a:lnTo>
                  <a:lnTo>
                    <a:pt x="309" y="1"/>
                  </a:lnTo>
                  <a:lnTo>
                    <a:pt x="331" y="0"/>
                  </a:lnTo>
                  <a:lnTo>
                    <a:pt x="351" y="0"/>
                  </a:lnTo>
                  <a:lnTo>
                    <a:pt x="371" y="1"/>
                  </a:lnTo>
                  <a:lnTo>
                    <a:pt x="391" y="4"/>
                  </a:lnTo>
                  <a:lnTo>
                    <a:pt x="410" y="9"/>
                  </a:lnTo>
                  <a:lnTo>
                    <a:pt x="428" y="15"/>
                  </a:lnTo>
                  <a:lnTo>
                    <a:pt x="455" y="30"/>
                  </a:lnTo>
                  <a:lnTo>
                    <a:pt x="464" y="37"/>
                  </a:lnTo>
                  <a:lnTo>
                    <a:pt x="474" y="47"/>
                  </a:lnTo>
                  <a:lnTo>
                    <a:pt x="482" y="56"/>
                  </a:lnTo>
                  <a:lnTo>
                    <a:pt x="490" y="67"/>
                  </a:lnTo>
                  <a:lnTo>
                    <a:pt x="498" y="77"/>
                  </a:lnTo>
                  <a:lnTo>
                    <a:pt x="504" y="89"/>
                  </a:lnTo>
                  <a:lnTo>
                    <a:pt x="509" y="102"/>
                  </a:lnTo>
                  <a:lnTo>
                    <a:pt x="514" y="114"/>
                  </a:lnTo>
                  <a:lnTo>
                    <a:pt x="517" y="127"/>
                  </a:lnTo>
                  <a:lnTo>
                    <a:pt x="521" y="140"/>
                  </a:lnTo>
                  <a:lnTo>
                    <a:pt x="523" y="153"/>
                  </a:lnTo>
                  <a:lnTo>
                    <a:pt x="524" y="166"/>
                  </a:lnTo>
                  <a:lnTo>
                    <a:pt x="524" y="180"/>
                  </a:lnTo>
                  <a:lnTo>
                    <a:pt x="522" y="192"/>
                  </a:lnTo>
                  <a:lnTo>
                    <a:pt x="520" y="205"/>
                  </a:lnTo>
                  <a:lnTo>
                    <a:pt x="516" y="218"/>
                  </a:lnTo>
                  <a:lnTo>
                    <a:pt x="512" y="229"/>
                  </a:lnTo>
                  <a:lnTo>
                    <a:pt x="507" y="241"/>
                  </a:lnTo>
                  <a:lnTo>
                    <a:pt x="500" y="253"/>
                  </a:lnTo>
                  <a:lnTo>
                    <a:pt x="486" y="271"/>
                  </a:lnTo>
                  <a:lnTo>
                    <a:pt x="479" y="277"/>
                  </a:lnTo>
                  <a:lnTo>
                    <a:pt x="472" y="283"/>
                  </a:lnTo>
                  <a:lnTo>
                    <a:pt x="463" y="289"/>
                  </a:lnTo>
                  <a:lnTo>
                    <a:pt x="455" y="295"/>
                  </a:lnTo>
                  <a:lnTo>
                    <a:pt x="446" y="299"/>
                  </a:lnTo>
                  <a:lnTo>
                    <a:pt x="437" y="303"/>
                  </a:lnTo>
                  <a:lnTo>
                    <a:pt x="429" y="308"/>
                  </a:lnTo>
                  <a:lnTo>
                    <a:pt x="419" y="310"/>
                  </a:lnTo>
                  <a:lnTo>
                    <a:pt x="411" y="313"/>
                  </a:lnTo>
                  <a:lnTo>
                    <a:pt x="403" y="314"/>
                  </a:lnTo>
                  <a:lnTo>
                    <a:pt x="394" y="315"/>
                  </a:lnTo>
                  <a:lnTo>
                    <a:pt x="386" y="316"/>
                  </a:lnTo>
                  <a:lnTo>
                    <a:pt x="379" y="315"/>
                  </a:lnTo>
                  <a:lnTo>
                    <a:pt x="371" y="314"/>
                  </a:lnTo>
                  <a:lnTo>
                    <a:pt x="365" y="312"/>
                  </a:lnTo>
                  <a:lnTo>
                    <a:pt x="359" y="309"/>
                  </a:lnTo>
                  <a:lnTo>
                    <a:pt x="349" y="301"/>
                  </a:lnTo>
                  <a:lnTo>
                    <a:pt x="346" y="297"/>
                  </a:lnTo>
                  <a:lnTo>
                    <a:pt x="344" y="292"/>
                  </a:lnTo>
                  <a:lnTo>
                    <a:pt x="342" y="287"/>
                  </a:lnTo>
                  <a:lnTo>
                    <a:pt x="340" y="281"/>
                  </a:lnTo>
                  <a:lnTo>
                    <a:pt x="339" y="275"/>
                  </a:lnTo>
                  <a:lnTo>
                    <a:pt x="338" y="270"/>
                  </a:lnTo>
                  <a:lnTo>
                    <a:pt x="337" y="262"/>
                  </a:lnTo>
                  <a:lnTo>
                    <a:pt x="337" y="256"/>
                  </a:lnTo>
                  <a:lnTo>
                    <a:pt x="338" y="248"/>
                  </a:lnTo>
                  <a:lnTo>
                    <a:pt x="339" y="242"/>
                  </a:lnTo>
                  <a:lnTo>
                    <a:pt x="340" y="235"/>
                  </a:lnTo>
                  <a:lnTo>
                    <a:pt x="341" y="227"/>
                  </a:lnTo>
                  <a:lnTo>
                    <a:pt x="343" y="220"/>
                  </a:lnTo>
                  <a:lnTo>
                    <a:pt x="345" y="214"/>
                  </a:lnTo>
                  <a:lnTo>
                    <a:pt x="347" y="206"/>
                  </a:lnTo>
                  <a:lnTo>
                    <a:pt x="350" y="200"/>
                  </a:lnTo>
                  <a:lnTo>
                    <a:pt x="354" y="192"/>
                  </a:lnTo>
                  <a:lnTo>
                    <a:pt x="357" y="186"/>
                  </a:lnTo>
                  <a:lnTo>
                    <a:pt x="375" y="161"/>
                  </a:lnTo>
                  <a:lnTo>
                    <a:pt x="393" y="146"/>
                  </a:lnTo>
                  <a:lnTo>
                    <a:pt x="414" y="134"/>
                  </a:lnTo>
                  <a:lnTo>
                    <a:pt x="438" y="126"/>
                  </a:lnTo>
                  <a:lnTo>
                    <a:pt x="463" y="120"/>
                  </a:lnTo>
                  <a:lnTo>
                    <a:pt x="489" y="116"/>
                  </a:lnTo>
                  <a:lnTo>
                    <a:pt x="517" y="115"/>
                  </a:lnTo>
                  <a:lnTo>
                    <a:pt x="547" y="116"/>
                  </a:lnTo>
                  <a:lnTo>
                    <a:pt x="577" y="118"/>
                  </a:lnTo>
                  <a:lnTo>
                    <a:pt x="607" y="121"/>
                  </a:lnTo>
                  <a:lnTo>
                    <a:pt x="638" y="124"/>
                  </a:lnTo>
                  <a:lnTo>
                    <a:pt x="668" y="127"/>
                  </a:lnTo>
                  <a:lnTo>
                    <a:pt x="697" y="129"/>
                  </a:lnTo>
                  <a:lnTo>
                    <a:pt x="726" y="131"/>
                  </a:lnTo>
                  <a:lnTo>
                    <a:pt x="753" y="131"/>
                  </a:lnTo>
                  <a:lnTo>
                    <a:pt x="780" y="130"/>
                  </a:lnTo>
                  <a:lnTo>
                    <a:pt x="804" y="127"/>
                  </a:lnTo>
                  <a:lnTo>
                    <a:pt x="824" y="121"/>
                  </a:lnTo>
                  <a:lnTo>
                    <a:pt x="844" y="112"/>
                  </a:lnTo>
                  <a:lnTo>
                    <a:pt x="861" y="99"/>
                  </a:lnTo>
                </a:path>
              </a:pathLst>
            </a:custGeom>
            <a:noFill/>
            <a:ln w="30163">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11" name="Freeform 968"/>
            <p:cNvSpPr>
              <a:spLocks/>
            </p:cNvSpPr>
            <p:nvPr/>
          </p:nvSpPr>
          <p:spPr bwMode="auto">
            <a:xfrm>
              <a:off x="2880" y="2570"/>
              <a:ext cx="91" cy="75"/>
            </a:xfrm>
            <a:custGeom>
              <a:avLst/>
              <a:gdLst>
                <a:gd name="T0" fmla="*/ 52 w 91"/>
                <a:gd name="T1" fmla="*/ 75 h 75"/>
                <a:gd name="T2" fmla="*/ 0 w 91"/>
                <a:gd name="T3" fmla="*/ 0 h 75"/>
                <a:gd name="T4" fmla="*/ 91 w 91"/>
                <a:gd name="T5" fmla="*/ 2 h 75"/>
                <a:gd name="T6" fmla="*/ 52 w 91"/>
                <a:gd name="T7" fmla="*/ 75 h 75"/>
              </a:gdLst>
              <a:ahLst/>
              <a:cxnLst>
                <a:cxn ang="0">
                  <a:pos x="T0" y="T1"/>
                </a:cxn>
                <a:cxn ang="0">
                  <a:pos x="T2" y="T3"/>
                </a:cxn>
                <a:cxn ang="0">
                  <a:pos x="T4" y="T5"/>
                </a:cxn>
                <a:cxn ang="0">
                  <a:pos x="T6" y="T7"/>
                </a:cxn>
              </a:cxnLst>
              <a:rect l="0" t="0" r="r" b="b"/>
              <a:pathLst>
                <a:path w="91" h="75">
                  <a:moveTo>
                    <a:pt x="52" y="75"/>
                  </a:moveTo>
                  <a:lnTo>
                    <a:pt x="0" y="0"/>
                  </a:lnTo>
                  <a:lnTo>
                    <a:pt x="91" y="2"/>
                  </a:lnTo>
                  <a:lnTo>
                    <a:pt x="52" y="75"/>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12" name="Rectangle 969"/>
            <p:cNvSpPr>
              <a:spLocks noChangeArrowheads="1"/>
            </p:cNvSpPr>
            <p:nvPr/>
          </p:nvSpPr>
          <p:spPr bwMode="auto">
            <a:xfrm>
              <a:off x="4039" y="2366"/>
              <a:ext cx="382" cy="12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GB"/>
            </a:p>
          </p:txBody>
        </p:sp>
        <p:sp>
          <p:nvSpPr>
            <p:cNvPr id="313" name="Rectangle 970"/>
            <p:cNvSpPr>
              <a:spLocks noChangeArrowheads="1"/>
            </p:cNvSpPr>
            <p:nvPr/>
          </p:nvSpPr>
          <p:spPr bwMode="auto">
            <a:xfrm>
              <a:off x="4089" y="2375"/>
              <a:ext cx="27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100">
                  <a:solidFill>
                    <a:srgbClr val="000000"/>
                  </a:solidFill>
                  <a:ea typeface="Arial" charset="0"/>
                  <a:cs typeface="Arial" charset="0"/>
                </a:rPr>
                <a:t>Screen</a:t>
              </a:r>
              <a:endParaRPr lang="en-US" altLang="en-US"/>
            </a:p>
          </p:txBody>
        </p:sp>
      </p:grpSp>
      <p:sp>
        <p:nvSpPr>
          <p:cNvPr id="314" name="TextBox 313"/>
          <p:cNvSpPr txBox="1"/>
          <p:nvPr/>
        </p:nvSpPr>
        <p:spPr>
          <a:xfrm>
            <a:off x="6919900" y="6218693"/>
            <a:ext cx="4082672" cy="215444"/>
          </a:xfrm>
          <a:prstGeom prst="rect">
            <a:avLst/>
          </a:prstGeom>
          <a:noFill/>
        </p:spPr>
        <p:txBody>
          <a:bodyPr wrap="square" rtlCol="0">
            <a:spAutoFit/>
          </a:bodyPr>
          <a:lstStyle/>
          <a:p>
            <a:pPr algn="ctr"/>
            <a:r>
              <a:rPr lang="en-US" sz="800" dirty="0">
                <a:solidFill>
                  <a:schemeClr val="bg1">
                    <a:lumMod val="75000"/>
                  </a:schemeClr>
                </a:solidFill>
                <a:latin typeface="Arial" charset="0"/>
                <a:ea typeface="Arial" charset="0"/>
                <a:cs typeface="Arial" charset="0"/>
              </a:rPr>
              <a:t>Elements of Computing Systems, Nisan &amp; Schocken, MIT Press, www.nand2tetris.org</a:t>
            </a:r>
          </a:p>
        </p:txBody>
      </p:sp>
    </p:spTree>
    <p:extLst>
      <p:ext uri="{BB962C8B-B14F-4D97-AF65-F5344CB8AC3E}">
        <p14:creationId xmlns:p14="http://schemas.microsoft.com/office/powerpoint/2010/main" val="27936159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Physical Implementation</a:t>
            </a:r>
          </a:p>
        </p:txBody>
      </p:sp>
      <p:sp>
        <p:nvSpPr>
          <p:cNvPr id="354" name="Content Placeholder 353"/>
          <p:cNvSpPr>
            <a:spLocks noGrp="1"/>
          </p:cNvSpPr>
          <p:nvPr>
            <p:ph sz="half" idx="1"/>
          </p:nvPr>
        </p:nvSpPr>
        <p:spPr/>
        <p:txBody>
          <a:bodyPr/>
          <a:lstStyle/>
          <a:p>
            <a:r>
              <a:rPr lang="en-GB" dirty="0"/>
              <a:t>The </a:t>
            </a:r>
            <a:r>
              <a:rPr lang="en-GB" b="1" dirty="0" err="1"/>
              <a:t>Memory.hdl</a:t>
            </a:r>
            <a:r>
              <a:rPr lang="en-GB" dirty="0"/>
              <a:t> chip is essentially a package that integrates the RAM, Screen and Keyboard into a single contiguous address space</a:t>
            </a:r>
          </a:p>
          <a:p>
            <a:r>
              <a:rPr lang="en-GB" dirty="0"/>
              <a:t>RAM - 0 to 16383 (0x0000 to 0x3FFF)</a:t>
            </a:r>
          </a:p>
          <a:p>
            <a:r>
              <a:rPr lang="en-GB" dirty="0"/>
              <a:t>Screen </a:t>
            </a:r>
            <a:r>
              <a:rPr lang="mr-IN" dirty="0"/>
              <a:t>–</a:t>
            </a:r>
            <a:r>
              <a:rPr lang="en-GB" dirty="0"/>
              <a:t> 16384 to 24575 (0x4000 to 0x5FFF)</a:t>
            </a:r>
          </a:p>
          <a:p>
            <a:r>
              <a:rPr lang="en-GB" dirty="0"/>
              <a:t>Keyboard </a:t>
            </a:r>
            <a:r>
              <a:rPr lang="mr-IN" dirty="0"/>
              <a:t>–</a:t>
            </a:r>
            <a:r>
              <a:rPr lang="en-GB" dirty="0"/>
              <a:t> 24576 (0x6000)</a:t>
            </a:r>
          </a:p>
        </p:txBody>
      </p:sp>
      <p:grpSp>
        <p:nvGrpSpPr>
          <p:cNvPr id="5" name="Group 353" descr="Memory chip showing RAM, screen and keyboard"/>
          <p:cNvGrpSpPr>
            <a:grpSpLocks/>
          </p:cNvGrpSpPr>
          <p:nvPr/>
        </p:nvGrpSpPr>
        <p:grpSpPr bwMode="auto">
          <a:xfrm>
            <a:off x="6019800" y="1538287"/>
            <a:ext cx="5786438" cy="4052888"/>
            <a:chOff x="1008" y="288"/>
            <a:chExt cx="3645" cy="2553"/>
          </a:xfrm>
        </p:grpSpPr>
        <p:sp>
          <p:nvSpPr>
            <p:cNvPr id="6" name="AutoShape 4"/>
            <p:cNvSpPr>
              <a:spLocks noChangeAspect="1" noChangeArrowheads="1" noTextEdit="1"/>
            </p:cNvSpPr>
            <p:nvPr/>
          </p:nvSpPr>
          <p:spPr bwMode="auto">
            <a:xfrm>
              <a:off x="1008" y="288"/>
              <a:ext cx="3645" cy="2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p>
          </p:txBody>
        </p:sp>
        <p:sp>
          <p:nvSpPr>
            <p:cNvPr id="7" name="Rectangle 5"/>
            <p:cNvSpPr>
              <a:spLocks noChangeArrowheads="1"/>
            </p:cNvSpPr>
            <p:nvPr/>
          </p:nvSpPr>
          <p:spPr bwMode="auto">
            <a:xfrm>
              <a:off x="2157" y="464"/>
              <a:ext cx="346" cy="15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GB"/>
            </a:p>
          </p:txBody>
        </p:sp>
        <p:sp>
          <p:nvSpPr>
            <p:cNvPr id="8" name="Rectangle 6"/>
            <p:cNvSpPr>
              <a:spLocks noChangeArrowheads="1"/>
            </p:cNvSpPr>
            <p:nvPr/>
          </p:nvSpPr>
          <p:spPr bwMode="auto">
            <a:xfrm>
              <a:off x="2261" y="477"/>
              <a:ext cx="197"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300">
                  <a:solidFill>
                    <a:srgbClr val="000000"/>
                  </a:solidFill>
                  <a:ea typeface="Arial" charset="0"/>
                  <a:cs typeface="Arial" charset="0"/>
                </a:rPr>
                <a:t>load</a:t>
              </a:r>
              <a:endParaRPr lang="en-US" altLang="en-US"/>
            </a:p>
          </p:txBody>
        </p:sp>
        <p:sp>
          <p:nvSpPr>
            <p:cNvPr id="9" name="Rectangle 7"/>
            <p:cNvSpPr>
              <a:spLocks noChangeArrowheads="1"/>
            </p:cNvSpPr>
            <p:nvPr/>
          </p:nvSpPr>
          <p:spPr bwMode="auto">
            <a:xfrm>
              <a:off x="1632" y="816"/>
              <a:ext cx="1406" cy="1968"/>
            </a:xfrm>
            <a:prstGeom prst="rect">
              <a:avLst/>
            </a:prstGeom>
            <a:solidFill>
              <a:srgbClr val="E6E6E6"/>
            </a:solidFill>
            <a:ln w="3175">
              <a:solidFill>
                <a:srgbClr val="000000"/>
              </a:solidFill>
              <a:miter lim="800000"/>
              <a:headEnd/>
              <a:tailEnd/>
            </a:ln>
          </p:spPr>
          <p:txBody>
            <a:bodyPr/>
            <a:lstStyle/>
            <a:p>
              <a:endParaRPr lang="en-GB"/>
            </a:p>
          </p:txBody>
        </p:sp>
        <p:sp>
          <p:nvSpPr>
            <p:cNvPr id="10" name="Rectangle 8"/>
            <p:cNvSpPr>
              <a:spLocks noChangeArrowheads="1"/>
            </p:cNvSpPr>
            <p:nvPr/>
          </p:nvSpPr>
          <p:spPr bwMode="auto">
            <a:xfrm>
              <a:off x="3170" y="1512"/>
              <a:ext cx="221" cy="1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GB"/>
            </a:p>
          </p:txBody>
        </p:sp>
        <p:sp>
          <p:nvSpPr>
            <p:cNvPr id="11" name="Rectangle 9"/>
            <p:cNvSpPr>
              <a:spLocks noChangeArrowheads="1"/>
            </p:cNvSpPr>
            <p:nvPr/>
          </p:nvSpPr>
          <p:spPr bwMode="auto">
            <a:xfrm>
              <a:off x="3237" y="1510"/>
              <a:ext cx="145"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300">
                  <a:solidFill>
                    <a:srgbClr val="000000"/>
                  </a:solidFill>
                  <a:ea typeface="Arial" charset="0"/>
                  <a:cs typeface="Arial" charset="0"/>
                </a:rPr>
                <a:t>out</a:t>
              </a:r>
              <a:endParaRPr lang="en-US" altLang="en-US"/>
            </a:p>
          </p:txBody>
        </p:sp>
        <p:sp>
          <p:nvSpPr>
            <p:cNvPr id="12" name="Rectangle 10"/>
            <p:cNvSpPr>
              <a:spLocks noChangeArrowheads="1"/>
            </p:cNvSpPr>
            <p:nvPr/>
          </p:nvSpPr>
          <p:spPr bwMode="auto">
            <a:xfrm>
              <a:off x="1208" y="1087"/>
              <a:ext cx="186" cy="12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GB"/>
            </a:p>
          </p:txBody>
        </p:sp>
        <p:sp>
          <p:nvSpPr>
            <p:cNvPr id="13" name="Rectangle 11"/>
            <p:cNvSpPr>
              <a:spLocks noChangeArrowheads="1"/>
            </p:cNvSpPr>
            <p:nvPr/>
          </p:nvSpPr>
          <p:spPr bwMode="auto">
            <a:xfrm>
              <a:off x="1270" y="1085"/>
              <a:ext cx="81"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300">
                  <a:solidFill>
                    <a:srgbClr val="000000"/>
                  </a:solidFill>
                  <a:ea typeface="Arial" charset="0"/>
                  <a:cs typeface="Arial" charset="0"/>
                </a:rPr>
                <a:t>in</a:t>
              </a:r>
              <a:endParaRPr lang="en-US" altLang="en-US"/>
            </a:p>
          </p:txBody>
        </p:sp>
        <p:sp>
          <p:nvSpPr>
            <p:cNvPr id="14" name="Line 12"/>
            <p:cNvSpPr>
              <a:spLocks noChangeShapeType="1"/>
            </p:cNvSpPr>
            <p:nvPr/>
          </p:nvSpPr>
          <p:spPr bwMode="auto">
            <a:xfrm>
              <a:off x="2331" y="619"/>
              <a:ext cx="0" cy="12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15" name="Freeform 13"/>
            <p:cNvSpPr>
              <a:spLocks/>
            </p:cNvSpPr>
            <p:nvPr/>
          </p:nvSpPr>
          <p:spPr bwMode="auto">
            <a:xfrm>
              <a:off x="2290" y="734"/>
              <a:ext cx="81" cy="82"/>
            </a:xfrm>
            <a:custGeom>
              <a:avLst/>
              <a:gdLst>
                <a:gd name="T0" fmla="*/ 81 w 81"/>
                <a:gd name="T1" fmla="*/ 0 h 82"/>
                <a:gd name="T2" fmla="*/ 41 w 81"/>
                <a:gd name="T3" fmla="*/ 82 h 82"/>
                <a:gd name="T4" fmla="*/ 0 w 81"/>
                <a:gd name="T5" fmla="*/ 0 h 82"/>
                <a:gd name="T6" fmla="*/ 81 w 81"/>
                <a:gd name="T7" fmla="*/ 0 h 82"/>
              </a:gdLst>
              <a:ahLst/>
              <a:cxnLst>
                <a:cxn ang="0">
                  <a:pos x="T0" y="T1"/>
                </a:cxn>
                <a:cxn ang="0">
                  <a:pos x="T2" y="T3"/>
                </a:cxn>
                <a:cxn ang="0">
                  <a:pos x="T4" y="T5"/>
                </a:cxn>
                <a:cxn ang="0">
                  <a:pos x="T6" y="T7"/>
                </a:cxn>
              </a:cxnLst>
              <a:rect l="0" t="0" r="r" b="b"/>
              <a:pathLst>
                <a:path w="81" h="82">
                  <a:moveTo>
                    <a:pt x="81" y="0"/>
                  </a:moveTo>
                  <a:lnTo>
                    <a:pt x="41" y="82"/>
                  </a:lnTo>
                  <a:lnTo>
                    <a:pt x="0" y="0"/>
                  </a:lnTo>
                  <a:lnTo>
                    <a:pt x="8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6" name="Freeform 14"/>
            <p:cNvSpPr>
              <a:spLocks/>
            </p:cNvSpPr>
            <p:nvPr/>
          </p:nvSpPr>
          <p:spPr bwMode="auto">
            <a:xfrm>
              <a:off x="2304" y="2722"/>
              <a:ext cx="62" cy="62"/>
            </a:xfrm>
            <a:custGeom>
              <a:avLst/>
              <a:gdLst>
                <a:gd name="T0" fmla="*/ 62 w 62"/>
                <a:gd name="T1" fmla="*/ 62 h 62"/>
                <a:gd name="T2" fmla="*/ 0 w 62"/>
                <a:gd name="T3" fmla="*/ 62 h 62"/>
                <a:gd name="T4" fmla="*/ 32 w 62"/>
                <a:gd name="T5" fmla="*/ 0 h 62"/>
                <a:gd name="T6" fmla="*/ 62 w 62"/>
                <a:gd name="T7" fmla="*/ 62 h 62"/>
              </a:gdLst>
              <a:ahLst/>
              <a:cxnLst>
                <a:cxn ang="0">
                  <a:pos x="T0" y="T1"/>
                </a:cxn>
                <a:cxn ang="0">
                  <a:pos x="T2" y="T3"/>
                </a:cxn>
                <a:cxn ang="0">
                  <a:pos x="T4" y="T5"/>
                </a:cxn>
                <a:cxn ang="0">
                  <a:pos x="T6" y="T7"/>
                </a:cxn>
              </a:cxnLst>
              <a:rect l="0" t="0" r="r" b="b"/>
              <a:pathLst>
                <a:path w="62" h="62">
                  <a:moveTo>
                    <a:pt x="62" y="62"/>
                  </a:moveTo>
                  <a:lnTo>
                    <a:pt x="0" y="62"/>
                  </a:lnTo>
                  <a:lnTo>
                    <a:pt x="32" y="0"/>
                  </a:lnTo>
                  <a:lnTo>
                    <a:pt x="62" y="62"/>
                  </a:lnTo>
                  <a:close/>
                </a:path>
              </a:pathLst>
            </a:custGeom>
            <a:solidFill>
              <a:srgbClr val="FFFFFF"/>
            </a:solidFill>
            <a:ln w="3175">
              <a:solidFill>
                <a:srgbClr val="000000"/>
              </a:solidFill>
              <a:prstDash val="solid"/>
              <a:round/>
              <a:headEnd/>
              <a:tailEnd/>
            </a:ln>
          </p:spPr>
          <p:txBody>
            <a:bodyPr/>
            <a:lstStyle/>
            <a:p>
              <a:endParaRPr lang="en-GB"/>
            </a:p>
          </p:txBody>
        </p:sp>
        <p:sp>
          <p:nvSpPr>
            <p:cNvPr id="17" name="Rectangle 15"/>
            <p:cNvSpPr>
              <a:spLocks noChangeArrowheads="1"/>
            </p:cNvSpPr>
            <p:nvPr/>
          </p:nvSpPr>
          <p:spPr bwMode="auto">
            <a:xfrm>
              <a:off x="1202" y="1387"/>
              <a:ext cx="192" cy="1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GB"/>
            </a:p>
          </p:txBody>
        </p:sp>
        <p:sp>
          <p:nvSpPr>
            <p:cNvPr id="18" name="Rectangle 16"/>
            <p:cNvSpPr>
              <a:spLocks noChangeArrowheads="1"/>
            </p:cNvSpPr>
            <p:nvPr/>
          </p:nvSpPr>
          <p:spPr bwMode="auto">
            <a:xfrm>
              <a:off x="1267" y="1397"/>
              <a:ext cx="98"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100">
                  <a:solidFill>
                    <a:srgbClr val="000000"/>
                  </a:solidFill>
                  <a:ea typeface="Arial" charset="0"/>
                  <a:cs typeface="Arial" charset="0"/>
                </a:rPr>
                <a:t>16</a:t>
              </a:r>
              <a:endParaRPr lang="en-US" altLang="en-US"/>
            </a:p>
          </p:txBody>
        </p:sp>
        <p:sp>
          <p:nvSpPr>
            <p:cNvPr id="19" name="Line 17"/>
            <p:cNvSpPr>
              <a:spLocks noChangeShapeType="1"/>
            </p:cNvSpPr>
            <p:nvPr/>
          </p:nvSpPr>
          <p:spPr bwMode="auto">
            <a:xfrm flipV="1">
              <a:off x="1205" y="1262"/>
              <a:ext cx="123" cy="124"/>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20" name="Rectangle 18"/>
            <p:cNvSpPr>
              <a:spLocks noChangeArrowheads="1"/>
            </p:cNvSpPr>
            <p:nvPr/>
          </p:nvSpPr>
          <p:spPr bwMode="auto">
            <a:xfrm>
              <a:off x="1084" y="2205"/>
              <a:ext cx="463" cy="1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GB"/>
            </a:p>
          </p:txBody>
        </p:sp>
        <p:sp>
          <p:nvSpPr>
            <p:cNvPr id="21" name="Rectangle 19"/>
            <p:cNvSpPr>
              <a:spLocks noChangeArrowheads="1"/>
            </p:cNvSpPr>
            <p:nvPr/>
          </p:nvSpPr>
          <p:spPr bwMode="auto">
            <a:xfrm>
              <a:off x="1286" y="2228"/>
              <a:ext cx="98"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100">
                  <a:solidFill>
                    <a:srgbClr val="000000"/>
                  </a:solidFill>
                  <a:ea typeface="Arial" charset="0"/>
                  <a:cs typeface="Arial" charset="0"/>
                </a:rPr>
                <a:t>15</a:t>
              </a:r>
              <a:endParaRPr lang="en-US" altLang="en-US"/>
            </a:p>
          </p:txBody>
        </p:sp>
        <p:sp>
          <p:nvSpPr>
            <p:cNvPr id="22" name="Line 20"/>
            <p:cNvSpPr>
              <a:spLocks noChangeShapeType="1"/>
            </p:cNvSpPr>
            <p:nvPr/>
          </p:nvSpPr>
          <p:spPr bwMode="auto">
            <a:xfrm flipV="1">
              <a:off x="1217" y="2102"/>
              <a:ext cx="124" cy="124"/>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23" name="Line 21"/>
            <p:cNvSpPr>
              <a:spLocks noChangeShapeType="1"/>
            </p:cNvSpPr>
            <p:nvPr/>
          </p:nvSpPr>
          <p:spPr bwMode="auto">
            <a:xfrm>
              <a:off x="1084" y="2166"/>
              <a:ext cx="450" cy="0"/>
            </a:xfrm>
            <a:prstGeom prst="line">
              <a:avLst/>
            </a:prstGeom>
            <a:noFill/>
            <a:ln w="30163">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24" name="Freeform 22"/>
            <p:cNvSpPr>
              <a:spLocks/>
            </p:cNvSpPr>
            <p:nvPr/>
          </p:nvSpPr>
          <p:spPr bwMode="auto">
            <a:xfrm>
              <a:off x="1520" y="2112"/>
              <a:ext cx="107" cy="108"/>
            </a:xfrm>
            <a:custGeom>
              <a:avLst/>
              <a:gdLst>
                <a:gd name="T0" fmla="*/ 0 w 107"/>
                <a:gd name="T1" fmla="*/ 0 h 108"/>
                <a:gd name="T2" fmla="*/ 107 w 107"/>
                <a:gd name="T3" fmla="*/ 54 h 108"/>
                <a:gd name="T4" fmla="*/ 0 w 107"/>
                <a:gd name="T5" fmla="*/ 108 h 108"/>
                <a:gd name="T6" fmla="*/ 0 w 107"/>
                <a:gd name="T7" fmla="*/ 0 h 108"/>
              </a:gdLst>
              <a:ahLst/>
              <a:cxnLst>
                <a:cxn ang="0">
                  <a:pos x="T0" y="T1"/>
                </a:cxn>
                <a:cxn ang="0">
                  <a:pos x="T2" y="T3"/>
                </a:cxn>
                <a:cxn ang="0">
                  <a:pos x="T4" y="T5"/>
                </a:cxn>
                <a:cxn ang="0">
                  <a:pos x="T6" y="T7"/>
                </a:cxn>
              </a:cxnLst>
              <a:rect l="0" t="0" r="r" b="b"/>
              <a:pathLst>
                <a:path w="107" h="108">
                  <a:moveTo>
                    <a:pt x="0" y="0"/>
                  </a:moveTo>
                  <a:lnTo>
                    <a:pt x="107" y="54"/>
                  </a:lnTo>
                  <a:lnTo>
                    <a:pt x="0" y="10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 name="Rectangle 23"/>
            <p:cNvSpPr>
              <a:spLocks noChangeArrowheads="1"/>
            </p:cNvSpPr>
            <p:nvPr/>
          </p:nvSpPr>
          <p:spPr bwMode="auto">
            <a:xfrm>
              <a:off x="3222" y="1787"/>
              <a:ext cx="167" cy="1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GB"/>
            </a:p>
          </p:txBody>
        </p:sp>
        <p:sp>
          <p:nvSpPr>
            <p:cNvPr id="26" name="Rectangle 24"/>
            <p:cNvSpPr>
              <a:spLocks noChangeArrowheads="1"/>
            </p:cNvSpPr>
            <p:nvPr/>
          </p:nvSpPr>
          <p:spPr bwMode="auto">
            <a:xfrm>
              <a:off x="3276" y="1797"/>
              <a:ext cx="98"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100">
                  <a:solidFill>
                    <a:srgbClr val="000000"/>
                  </a:solidFill>
                  <a:ea typeface="Arial" charset="0"/>
                  <a:cs typeface="Arial" charset="0"/>
                </a:rPr>
                <a:t>16</a:t>
              </a:r>
              <a:endParaRPr lang="en-US" altLang="en-US"/>
            </a:p>
          </p:txBody>
        </p:sp>
        <p:sp>
          <p:nvSpPr>
            <p:cNvPr id="27" name="Line 25"/>
            <p:cNvSpPr>
              <a:spLocks noChangeShapeType="1"/>
            </p:cNvSpPr>
            <p:nvPr/>
          </p:nvSpPr>
          <p:spPr bwMode="auto">
            <a:xfrm flipV="1">
              <a:off x="3206" y="1671"/>
              <a:ext cx="124" cy="124"/>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28" name="Rectangle 26"/>
            <p:cNvSpPr>
              <a:spLocks noChangeArrowheads="1"/>
            </p:cNvSpPr>
            <p:nvPr/>
          </p:nvSpPr>
          <p:spPr bwMode="auto">
            <a:xfrm>
              <a:off x="2047" y="982"/>
              <a:ext cx="814" cy="955"/>
            </a:xfrm>
            <a:prstGeom prst="rect">
              <a:avLst/>
            </a:prstGeom>
            <a:solidFill>
              <a:srgbClr val="FFFFFF"/>
            </a:solidFill>
            <a:ln w="3175">
              <a:solidFill>
                <a:srgbClr val="000000"/>
              </a:solidFill>
              <a:miter lim="800000"/>
              <a:headEnd/>
              <a:tailEnd/>
            </a:ln>
          </p:spPr>
          <p:txBody>
            <a:bodyPr/>
            <a:lstStyle/>
            <a:p>
              <a:endParaRPr lang="en-GB"/>
            </a:p>
          </p:txBody>
        </p:sp>
        <p:sp>
          <p:nvSpPr>
            <p:cNvPr id="29" name="Rectangle 27"/>
            <p:cNvSpPr>
              <a:spLocks noChangeArrowheads="1"/>
            </p:cNvSpPr>
            <p:nvPr/>
          </p:nvSpPr>
          <p:spPr bwMode="auto">
            <a:xfrm>
              <a:off x="2278" y="1332"/>
              <a:ext cx="41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300">
                  <a:solidFill>
                    <a:srgbClr val="000000"/>
                  </a:solidFill>
                  <a:ea typeface="Arial" charset="0"/>
                  <a:cs typeface="Arial" charset="0"/>
                </a:rPr>
                <a:t>RAM16K</a:t>
              </a:r>
              <a:endParaRPr lang="en-US" altLang="en-US"/>
            </a:p>
          </p:txBody>
        </p:sp>
        <p:sp>
          <p:nvSpPr>
            <p:cNvPr id="30" name="Rectangle 28"/>
            <p:cNvSpPr>
              <a:spLocks noChangeArrowheads="1"/>
            </p:cNvSpPr>
            <p:nvPr/>
          </p:nvSpPr>
          <p:spPr bwMode="auto">
            <a:xfrm>
              <a:off x="2121" y="1536"/>
              <a:ext cx="703"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200">
                  <a:solidFill>
                    <a:srgbClr val="000000"/>
                  </a:solidFill>
                  <a:ea typeface="Arial" charset="0"/>
                  <a:cs typeface="Arial" charset="0"/>
                </a:rPr>
                <a:t>(16K mem. chip)</a:t>
              </a:r>
              <a:endParaRPr lang="en-US" altLang="en-US" sz="1200"/>
            </a:p>
          </p:txBody>
        </p:sp>
        <p:sp>
          <p:nvSpPr>
            <p:cNvPr id="31" name="Line 29"/>
            <p:cNvSpPr>
              <a:spLocks noChangeShapeType="1"/>
            </p:cNvSpPr>
            <p:nvPr/>
          </p:nvSpPr>
          <p:spPr bwMode="auto">
            <a:xfrm>
              <a:off x="1056" y="1319"/>
              <a:ext cx="478" cy="0"/>
            </a:xfrm>
            <a:prstGeom prst="line">
              <a:avLst/>
            </a:prstGeom>
            <a:noFill/>
            <a:ln w="30163">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32" name="Freeform 30"/>
            <p:cNvSpPr>
              <a:spLocks/>
            </p:cNvSpPr>
            <p:nvPr/>
          </p:nvSpPr>
          <p:spPr bwMode="auto">
            <a:xfrm>
              <a:off x="1520" y="1265"/>
              <a:ext cx="107" cy="108"/>
            </a:xfrm>
            <a:custGeom>
              <a:avLst/>
              <a:gdLst>
                <a:gd name="T0" fmla="*/ 0 w 107"/>
                <a:gd name="T1" fmla="*/ 0 h 108"/>
                <a:gd name="T2" fmla="*/ 107 w 107"/>
                <a:gd name="T3" fmla="*/ 54 h 108"/>
                <a:gd name="T4" fmla="*/ 0 w 107"/>
                <a:gd name="T5" fmla="*/ 108 h 108"/>
                <a:gd name="T6" fmla="*/ 0 w 107"/>
                <a:gd name="T7" fmla="*/ 0 h 108"/>
              </a:gdLst>
              <a:ahLst/>
              <a:cxnLst>
                <a:cxn ang="0">
                  <a:pos x="T0" y="T1"/>
                </a:cxn>
                <a:cxn ang="0">
                  <a:pos x="T2" y="T3"/>
                </a:cxn>
                <a:cxn ang="0">
                  <a:pos x="T4" y="T5"/>
                </a:cxn>
                <a:cxn ang="0">
                  <a:pos x="T6" y="T7"/>
                </a:cxn>
              </a:cxnLst>
              <a:rect l="0" t="0" r="r" b="b"/>
              <a:pathLst>
                <a:path w="107" h="108">
                  <a:moveTo>
                    <a:pt x="0" y="0"/>
                  </a:moveTo>
                  <a:lnTo>
                    <a:pt x="107" y="54"/>
                  </a:lnTo>
                  <a:lnTo>
                    <a:pt x="0" y="10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3" name="Line 31"/>
            <p:cNvSpPr>
              <a:spLocks noChangeShapeType="1"/>
            </p:cNvSpPr>
            <p:nvPr/>
          </p:nvSpPr>
          <p:spPr bwMode="auto">
            <a:xfrm>
              <a:off x="3033" y="1736"/>
              <a:ext cx="464" cy="0"/>
            </a:xfrm>
            <a:prstGeom prst="line">
              <a:avLst/>
            </a:prstGeom>
            <a:noFill/>
            <a:ln w="30163">
              <a:solidFill>
                <a:srgbClr val="000000"/>
              </a:solidFill>
              <a:round/>
              <a:headEnd/>
              <a:tailEnd/>
            </a:ln>
            <a:extLst>
              <a:ext uri="{909E8E84-426E-40DD-AFC4-6F175D3DCCD1}">
                <a14:hiddenFill xmlns:a14="http://schemas.microsoft.com/office/drawing/2010/main">
                  <a:noFill/>
                </a14:hiddenFill>
              </a:ext>
            </a:extLst>
          </p:spPr>
          <p:txBody>
            <a:bodyPr/>
            <a:lstStyle/>
            <a:p>
              <a:endParaRPr lang="en-GB"/>
            </a:p>
          </p:txBody>
        </p:sp>
        <p:sp>
          <p:nvSpPr>
            <p:cNvPr id="34" name="Freeform 32"/>
            <p:cNvSpPr>
              <a:spLocks/>
            </p:cNvSpPr>
            <p:nvPr/>
          </p:nvSpPr>
          <p:spPr bwMode="auto">
            <a:xfrm>
              <a:off x="3483" y="1682"/>
              <a:ext cx="107" cy="108"/>
            </a:xfrm>
            <a:custGeom>
              <a:avLst/>
              <a:gdLst>
                <a:gd name="T0" fmla="*/ 0 w 107"/>
                <a:gd name="T1" fmla="*/ 0 h 108"/>
                <a:gd name="T2" fmla="*/ 107 w 107"/>
                <a:gd name="T3" fmla="*/ 54 h 108"/>
                <a:gd name="T4" fmla="*/ 0 w 107"/>
                <a:gd name="T5" fmla="*/ 108 h 108"/>
                <a:gd name="T6" fmla="*/ 0 w 107"/>
                <a:gd name="T7" fmla="*/ 0 h 108"/>
              </a:gdLst>
              <a:ahLst/>
              <a:cxnLst>
                <a:cxn ang="0">
                  <a:pos x="T0" y="T1"/>
                </a:cxn>
                <a:cxn ang="0">
                  <a:pos x="T2" y="T3"/>
                </a:cxn>
                <a:cxn ang="0">
                  <a:pos x="T4" y="T5"/>
                </a:cxn>
                <a:cxn ang="0">
                  <a:pos x="T6" y="T7"/>
                </a:cxn>
              </a:cxnLst>
              <a:rect l="0" t="0" r="r" b="b"/>
              <a:pathLst>
                <a:path w="107" h="108">
                  <a:moveTo>
                    <a:pt x="0" y="0"/>
                  </a:moveTo>
                  <a:lnTo>
                    <a:pt x="107" y="54"/>
                  </a:lnTo>
                  <a:lnTo>
                    <a:pt x="0" y="108"/>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5" name="Rectangle 33"/>
            <p:cNvSpPr>
              <a:spLocks noChangeArrowheads="1"/>
            </p:cNvSpPr>
            <p:nvPr/>
          </p:nvSpPr>
          <p:spPr bwMode="auto">
            <a:xfrm>
              <a:off x="1123" y="1968"/>
              <a:ext cx="456" cy="12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GB"/>
            </a:p>
          </p:txBody>
        </p:sp>
        <p:sp>
          <p:nvSpPr>
            <p:cNvPr id="36" name="Rectangle 34"/>
            <p:cNvSpPr>
              <a:spLocks noChangeArrowheads="1"/>
            </p:cNvSpPr>
            <p:nvPr/>
          </p:nvSpPr>
          <p:spPr bwMode="auto">
            <a:xfrm>
              <a:off x="1193" y="1966"/>
              <a:ext cx="371"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300">
                  <a:solidFill>
                    <a:srgbClr val="000000"/>
                  </a:solidFill>
                  <a:ea typeface="Arial" charset="0"/>
                  <a:cs typeface="Arial" charset="0"/>
                </a:rPr>
                <a:t>address</a:t>
              </a:r>
              <a:endParaRPr lang="en-US" altLang="en-US"/>
            </a:p>
          </p:txBody>
        </p:sp>
        <p:sp>
          <p:nvSpPr>
            <p:cNvPr id="37" name="Rectangle 35"/>
            <p:cNvSpPr>
              <a:spLocks noChangeArrowheads="1"/>
            </p:cNvSpPr>
            <p:nvPr/>
          </p:nvSpPr>
          <p:spPr bwMode="auto">
            <a:xfrm>
              <a:off x="1716" y="959"/>
              <a:ext cx="306" cy="125"/>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GB"/>
            </a:p>
          </p:txBody>
        </p:sp>
        <p:sp>
          <p:nvSpPr>
            <p:cNvPr id="38" name="Rectangle 36"/>
            <p:cNvSpPr>
              <a:spLocks noChangeArrowheads="1"/>
            </p:cNvSpPr>
            <p:nvPr/>
          </p:nvSpPr>
          <p:spPr bwMode="auto">
            <a:xfrm>
              <a:off x="1976" y="964"/>
              <a:ext cx="53"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200">
                  <a:solidFill>
                    <a:srgbClr val="000000"/>
                  </a:solidFill>
                  <a:ea typeface="Arial" charset="0"/>
                  <a:cs typeface="Arial" charset="0"/>
                </a:rPr>
                <a:t>0</a:t>
              </a:r>
              <a:endParaRPr lang="en-US" altLang="en-US"/>
            </a:p>
          </p:txBody>
        </p:sp>
        <p:sp>
          <p:nvSpPr>
            <p:cNvPr id="39" name="Rectangle 37"/>
            <p:cNvSpPr>
              <a:spLocks noChangeArrowheads="1"/>
            </p:cNvSpPr>
            <p:nvPr/>
          </p:nvSpPr>
          <p:spPr bwMode="auto">
            <a:xfrm>
              <a:off x="1672" y="1816"/>
              <a:ext cx="350" cy="125"/>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GB"/>
            </a:p>
          </p:txBody>
        </p:sp>
        <p:sp>
          <p:nvSpPr>
            <p:cNvPr id="40" name="Rectangle 38"/>
            <p:cNvSpPr>
              <a:spLocks noChangeArrowheads="1"/>
            </p:cNvSpPr>
            <p:nvPr/>
          </p:nvSpPr>
          <p:spPr bwMode="auto">
            <a:xfrm>
              <a:off x="1771" y="1821"/>
              <a:ext cx="265"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200">
                  <a:solidFill>
                    <a:srgbClr val="000000"/>
                  </a:solidFill>
                  <a:ea typeface="Arial" charset="0"/>
                  <a:cs typeface="Arial" charset="0"/>
                </a:rPr>
                <a:t>16383</a:t>
              </a:r>
              <a:endParaRPr lang="en-US" altLang="en-US"/>
            </a:p>
          </p:txBody>
        </p:sp>
        <p:sp>
          <p:nvSpPr>
            <p:cNvPr id="41" name="Rectangle 39"/>
            <p:cNvSpPr>
              <a:spLocks noChangeArrowheads="1"/>
            </p:cNvSpPr>
            <p:nvPr/>
          </p:nvSpPr>
          <p:spPr bwMode="auto">
            <a:xfrm>
              <a:off x="2047" y="1937"/>
              <a:ext cx="814" cy="424"/>
            </a:xfrm>
            <a:prstGeom prst="rect">
              <a:avLst/>
            </a:prstGeom>
            <a:solidFill>
              <a:srgbClr val="FFFFFF"/>
            </a:solidFill>
            <a:ln w="3175">
              <a:solidFill>
                <a:srgbClr val="000000"/>
              </a:solidFill>
              <a:miter lim="800000"/>
              <a:headEnd/>
              <a:tailEnd/>
            </a:ln>
          </p:spPr>
          <p:txBody>
            <a:bodyPr/>
            <a:lstStyle/>
            <a:p>
              <a:endParaRPr lang="en-GB"/>
            </a:p>
          </p:txBody>
        </p:sp>
        <p:sp>
          <p:nvSpPr>
            <p:cNvPr id="42" name="Rectangle 40"/>
            <p:cNvSpPr>
              <a:spLocks noChangeArrowheads="1"/>
            </p:cNvSpPr>
            <p:nvPr/>
          </p:nvSpPr>
          <p:spPr bwMode="auto">
            <a:xfrm>
              <a:off x="2323" y="1958"/>
              <a:ext cx="330"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300">
                  <a:solidFill>
                    <a:srgbClr val="000000"/>
                  </a:solidFill>
                  <a:ea typeface="Arial" charset="0"/>
                  <a:cs typeface="Arial" charset="0"/>
                </a:rPr>
                <a:t>Screen</a:t>
              </a:r>
              <a:endParaRPr lang="en-US" altLang="en-US"/>
            </a:p>
          </p:txBody>
        </p:sp>
        <p:sp>
          <p:nvSpPr>
            <p:cNvPr id="43" name="Rectangle 41"/>
            <p:cNvSpPr>
              <a:spLocks noChangeArrowheads="1"/>
            </p:cNvSpPr>
            <p:nvPr/>
          </p:nvSpPr>
          <p:spPr bwMode="auto">
            <a:xfrm>
              <a:off x="2112" y="2112"/>
              <a:ext cx="720"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en-US" altLang="en-US" sz="1200">
                  <a:solidFill>
                    <a:srgbClr val="000000"/>
                  </a:solidFill>
                  <a:ea typeface="Arial" charset="0"/>
                  <a:cs typeface="Arial" charset="0"/>
                </a:rPr>
                <a:t>(8K mem. chip)</a:t>
              </a:r>
              <a:endParaRPr lang="en-US" altLang="en-US" sz="1200"/>
            </a:p>
          </p:txBody>
        </p:sp>
        <p:sp>
          <p:nvSpPr>
            <p:cNvPr id="44" name="Rectangle 42"/>
            <p:cNvSpPr>
              <a:spLocks noChangeArrowheads="1"/>
            </p:cNvSpPr>
            <p:nvPr/>
          </p:nvSpPr>
          <p:spPr bwMode="auto">
            <a:xfrm>
              <a:off x="1716" y="1929"/>
              <a:ext cx="306" cy="125"/>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GB"/>
            </a:p>
          </p:txBody>
        </p:sp>
        <p:sp>
          <p:nvSpPr>
            <p:cNvPr id="45" name="Rectangle 43"/>
            <p:cNvSpPr>
              <a:spLocks noChangeArrowheads="1"/>
            </p:cNvSpPr>
            <p:nvPr/>
          </p:nvSpPr>
          <p:spPr bwMode="auto">
            <a:xfrm>
              <a:off x="1771" y="1933"/>
              <a:ext cx="265"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200">
                  <a:solidFill>
                    <a:srgbClr val="000000"/>
                  </a:solidFill>
                  <a:ea typeface="Arial" charset="0"/>
                  <a:cs typeface="Arial" charset="0"/>
                </a:rPr>
                <a:t>16384</a:t>
              </a:r>
              <a:endParaRPr lang="en-US" altLang="en-US"/>
            </a:p>
          </p:txBody>
        </p:sp>
        <p:sp>
          <p:nvSpPr>
            <p:cNvPr id="46" name="Rectangle 44"/>
            <p:cNvSpPr>
              <a:spLocks noChangeArrowheads="1"/>
            </p:cNvSpPr>
            <p:nvPr/>
          </p:nvSpPr>
          <p:spPr bwMode="auto">
            <a:xfrm>
              <a:off x="1716" y="2263"/>
              <a:ext cx="306" cy="125"/>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GB"/>
            </a:p>
          </p:txBody>
        </p:sp>
        <p:sp>
          <p:nvSpPr>
            <p:cNvPr id="47" name="Rectangle 45"/>
            <p:cNvSpPr>
              <a:spLocks noChangeArrowheads="1"/>
            </p:cNvSpPr>
            <p:nvPr/>
          </p:nvSpPr>
          <p:spPr bwMode="auto">
            <a:xfrm>
              <a:off x="1771" y="2268"/>
              <a:ext cx="265"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200">
                  <a:solidFill>
                    <a:srgbClr val="000000"/>
                  </a:solidFill>
                  <a:ea typeface="Arial" charset="0"/>
                  <a:cs typeface="Arial" charset="0"/>
                </a:rPr>
                <a:t>24575</a:t>
              </a:r>
              <a:endParaRPr lang="en-US" altLang="en-US"/>
            </a:p>
          </p:txBody>
        </p:sp>
        <p:sp>
          <p:nvSpPr>
            <p:cNvPr id="48" name="Rectangle 46"/>
            <p:cNvSpPr>
              <a:spLocks noChangeArrowheads="1"/>
            </p:cNvSpPr>
            <p:nvPr/>
          </p:nvSpPr>
          <p:spPr bwMode="auto">
            <a:xfrm>
              <a:off x="1716" y="2431"/>
              <a:ext cx="306" cy="125"/>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GB"/>
            </a:p>
          </p:txBody>
        </p:sp>
        <p:sp>
          <p:nvSpPr>
            <p:cNvPr id="49" name="Rectangle 47"/>
            <p:cNvSpPr>
              <a:spLocks noChangeArrowheads="1"/>
            </p:cNvSpPr>
            <p:nvPr/>
          </p:nvSpPr>
          <p:spPr bwMode="auto">
            <a:xfrm>
              <a:off x="1771" y="2435"/>
              <a:ext cx="265"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200">
                  <a:solidFill>
                    <a:srgbClr val="000000"/>
                  </a:solidFill>
                  <a:ea typeface="Arial" charset="0"/>
                  <a:cs typeface="Arial" charset="0"/>
                </a:rPr>
                <a:t>24576</a:t>
              </a:r>
              <a:endParaRPr lang="en-US" altLang="en-US"/>
            </a:p>
          </p:txBody>
        </p:sp>
        <p:sp>
          <p:nvSpPr>
            <p:cNvPr id="50" name="Rectangle 48"/>
            <p:cNvSpPr>
              <a:spLocks noChangeArrowheads="1"/>
            </p:cNvSpPr>
            <p:nvPr/>
          </p:nvSpPr>
          <p:spPr bwMode="auto">
            <a:xfrm>
              <a:off x="2047" y="2361"/>
              <a:ext cx="814" cy="258"/>
            </a:xfrm>
            <a:prstGeom prst="rect">
              <a:avLst/>
            </a:prstGeom>
            <a:solidFill>
              <a:srgbClr val="FFFFFF"/>
            </a:solidFill>
            <a:ln w="3175">
              <a:solidFill>
                <a:srgbClr val="000000"/>
              </a:solidFill>
              <a:miter lim="800000"/>
              <a:headEnd/>
              <a:tailEnd/>
            </a:ln>
          </p:spPr>
          <p:txBody>
            <a:bodyPr/>
            <a:lstStyle/>
            <a:p>
              <a:endParaRPr lang="en-GB"/>
            </a:p>
          </p:txBody>
        </p:sp>
        <p:sp>
          <p:nvSpPr>
            <p:cNvPr id="51" name="Rectangle 49"/>
            <p:cNvSpPr>
              <a:spLocks noChangeArrowheads="1"/>
            </p:cNvSpPr>
            <p:nvPr/>
          </p:nvSpPr>
          <p:spPr bwMode="auto">
            <a:xfrm>
              <a:off x="2268" y="2363"/>
              <a:ext cx="446"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300">
                  <a:solidFill>
                    <a:srgbClr val="000000"/>
                  </a:solidFill>
                  <a:ea typeface="Arial" charset="0"/>
                  <a:cs typeface="Arial" charset="0"/>
                </a:rPr>
                <a:t>Keyboard</a:t>
              </a:r>
              <a:endParaRPr lang="en-US" altLang="en-US"/>
            </a:p>
          </p:txBody>
        </p:sp>
        <p:sp>
          <p:nvSpPr>
            <p:cNvPr id="52" name="Rectangle 50"/>
            <p:cNvSpPr>
              <a:spLocks noChangeArrowheads="1"/>
            </p:cNvSpPr>
            <p:nvPr/>
          </p:nvSpPr>
          <p:spPr bwMode="auto">
            <a:xfrm>
              <a:off x="2214" y="2490"/>
              <a:ext cx="522"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100">
                  <a:solidFill>
                    <a:srgbClr val="000000"/>
                  </a:solidFill>
                  <a:ea typeface="Arial" charset="0"/>
                  <a:cs typeface="Arial" charset="0"/>
                </a:rPr>
                <a:t>(one register)</a:t>
              </a:r>
              <a:endParaRPr lang="en-US" altLang="en-US" sz="2000"/>
            </a:p>
          </p:txBody>
        </p:sp>
        <p:sp>
          <p:nvSpPr>
            <p:cNvPr id="53" name="Freeform 51"/>
            <p:cNvSpPr>
              <a:spLocks/>
            </p:cNvSpPr>
            <p:nvPr/>
          </p:nvSpPr>
          <p:spPr bwMode="auto">
            <a:xfrm>
              <a:off x="4387" y="1886"/>
              <a:ext cx="66" cy="389"/>
            </a:xfrm>
            <a:custGeom>
              <a:avLst/>
              <a:gdLst>
                <a:gd name="T0" fmla="*/ 0 w 66"/>
                <a:gd name="T1" fmla="*/ 389 h 389"/>
                <a:gd name="T2" fmla="*/ 49 w 66"/>
                <a:gd name="T3" fmla="*/ 339 h 389"/>
                <a:gd name="T4" fmla="*/ 49 w 66"/>
                <a:gd name="T5" fmla="*/ 248 h 389"/>
                <a:gd name="T6" fmla="*/ 66 w 66"/>
                <a:gd name="T7" fmla="*/ 199 h 389"/>
                <a:gd name="T8" fmla="*/ 66 w 66"/>
                <a:gd name="T9" fmla="*/ 0 h 389"/>
                <a:gd name="T10" fmla="*/ 0 w 66"/>
                <a:gd name="T11" fmla="*/ 67 h 389"/>
                <a:gd name="T12" fmla="*/ 0 w 66"/>
                <a:gd name="T13" fmla="*/ 389 h 389"/>
              </a:gdLst>
              <a:ahLst/>
              <a:cxnLst>
                <a:cxn ang="0">
                  <a:pos x="T0" y="T1"/>
                </a:cxn>
                <a:cxn ang="0">
                  <a:pos x="T2" y="T3"/>
                </a:cxn>
                <a:cxn ang="0">
                  <a:pos x="T4" y="T5"/>
                </a:cxn>
                <a:cxn ang="0">
                  <a:pos x="T6" y="T7"/>
                </a:cxn>
                <a:cxn ang="0">
                  <a:pos x="T8" y="T9"/>
                </a:cxn>
                <a:cxn ang="0">
                  <a:pos x="T10" y="T11"/>
                </a:cxn>
                <a:cxn ang="0">
                  <a:pos x="T12" y="T13"/>
                </a:cxn>
              </a:cxnLst>
              <a:rect l="0" t="0" r="r" b="b"/>
              <a:pathLst>
                <a:path w="66" h="389">
                  <a:moveTo>
                    <a:pt x="0" y="389"/>
                  </a:moveTo>
                  <a:lnTo>
                    <a:pt x="49" y="339"/>
                  </a:lnTo>
                  <a:lnTo>
                    <a:pt x="49" y="248"/>
                  </a:lnTo>
                  <a:lnTo>
                    <a:pt x="66" y="199"/>
                  </a:lnTo>
                  <a:lnTo>
                    <a:pt x="66" y="0"/>
                  </a:lnTo>
                  <a:lnTo>
                    <a:pt x="0" y="67"/>
                  </a:lnTo>
                  <a:lnTo>
                    <a:pt x="0" y="389"/>
                  </a:lnTo>
                  <a:close/>
                </a:path>
              </a:pathLst>
            </a:custGeom>
            <a:solidFill>
              <a:srgbClr val="9A9A9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54" name="Freeform 52"/>
            <p:cNvSpPr>
              <a:spLocks/>
            </p:cNvSpPr>
            <p:nvPr/>
          </p:nvSpPr>
          <p:spPr bwMode="auto">
            <a:xfrm>
              <a:off x="3996" y="1886"/>
              <a:ext cx="457" cy="67"/>
            </a:xfrm>
            <a:custGeom>
              <a:avLst/>
              <a:gdLst>
                <a:gd name="T0" fmla="*/ 457 w 457"/>
                <a:gd name="T1" fmla="*/ 0 h 67"/>
                <a:gd name="T2" fmla="*/ 65 w 457"/>
                <a:gd name="T3" fmla="*/ 0 h 67"/>
                <a:gd name="T4" fmla="*/ 0 w 457"/>
                <a:gd name="T5" fmla="*/ 67 h 67"/>
                <a:gd name="T6" fmla="*/ 391 w 457"/>
                <a:gd name="T7" fmla="*/ 67 h 67"/>
                <a:gd name="T8" fmla="*/ 457 w 457"/>
                <a:gd name="T9" fmla="*/ 0 h 67"/>
              </a:gdLst>
              <a:ahLst/>
              <a:cxnLst>
                <a:cxn ang="0">
                  <a:pos x="T0" y="T1"/>
                </a:cxn>
                <a:cxn ang="0">
                  <a:pos x="T2" y="T3"/>
                </a:cxn>
                <a:cxn ang="0">
                  <a:pos x="T4" y="T5"/>
                </a:cxn>
                <a:cxn ang="0">
                  <a:pos x="T6" y="T7"/>
                </a:cxn>
                <a:cxn ang="0">
                  <a:pos x="T8" y="T9"/>
                </a:cxn>
              </a:cxnLst>
              <a:rect l="0" t="0" r="r" b="b"/>
              <a:pathLst>
                <a:path w="457" h="67">
                  <a:moveTo>
                    <a:pt x="457" y="0"/>
                  </a:moveTo>
                  <a:lnTo>
                    <a:pt x="65" y="0"/>
                  </a:lnTo>
                  <a:lnTo>
                    <a:pt x="0" y="67"/>
                  </a:lnTo>
                  <a:lnTo>
                    <a:pt x="391" y="67"/>
                  </a:lnTo>
                  <a:lnTo>
                    <a:pt x="457" y="0"/>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55" name="Rectangle 53"/>
            <p:cNvSpPr>
              <a:spLocks noChangeArrowheads="1"/>
            </p:cNvSpPr>
            <p:nvPr/>
          </p:nvSpPr>
          <p:spPr bwMode="auto">
            <a:xfrm>
              <a:off x="3996" y="1953"/>
              <a:ext cx="391" cy="321"/>
            </a:xfrm>
            <a:prstGeom prst="rect">
              <a:avLst/>
            </a:prstGeom>
            <a:solidFill>
              <a:srgbClr val="C0C0C0"/>
            </a:solidFill>
            <a:ln w="3175">
              <a:solidFill>
                <a:srgbClr val="000000"/>
              </a:solidFill>
              <a:miter lim="800000"/>
              <a:headEnd/>
              <a:tailEnd/>
            </a:ln>
          </p:spPr>
          <p:txBody>
            <a:bodyPr/>
            <a:lstStyle/>
            <a:p>
              <a:endParaRPr lang="en-GB"/>
            </a:p>
          </p:txBody>
        </p:sp>
        <p:sp>
          <p:nvSpPr>
            <p:cNvPr id="56" name="Freeform 54"/>
            <p:cNvSpPr>
              <a:spLocks noEditPoints="1"/>
            </p:cNvSpPr>
            <p:nvPr/>
          </p:nvSpPr>
          <p:spPr bwMode="auto">
            <a:xfrm>
              <a:off x="4052" y="2002"/>
              <a:ext cx="279" cy="199"/>
            </a:xfrm>
            <a:custGeom>
              <a:avLst/>
              <a:gdLst>
                <a:gd name="T0" fmla="*/ 0 w 279"/>
                <a:gd name="T1" fmla="*/ 0 h 199"/>
                <a:gd name="T2" fmla="*/ 279 w 279"/>
                <a:gd name="T3" fmla="*/ 0 h 199"/>
                <a:gd name="T4" fmla="*/ 279 w 279"/>
                <a:gd name="T5" fmla="*/ 199 h 199"/>
                <a:gd name="T6" fmla="*/ 0 w 279"/>
                <a:gd name="T7" fmla="*/ 199 h 199"/>
                <a:gd name="T8" fmla="*/ 0 w 279"/>
                <a:gd name="T9" fmla="*/ 0 h 199"/>
                <a:gd name="T10" fmla="*/ 0 w 279"/>
                <a:gd name="T11" fmla="*/ 0 h 199"/>
                <a:gd name="T12" fmla="*/ 276 w 279"/>
                <a:gd name="T13" fmla="*/ 0 h 199"/>
                <a:gd name="T14" fmla="*/ 276 w 279"/>
                <a:gd name="T15" fmla="*/ 197 h 199"/>
                <a:gd name="T16" fmla="*/ 0 w 279"/>
                <a:gd name="T17" fmla="*/ 197 h 199"/>
                <a:gd name="T18" fmla="*/ 0 w 279"/>
                <a:gd name="T19"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9" h="199">
                  <a:moveTo>
                    <a:pt x="0" y="0"/>
                  </a:moveTo>
                  <a:lnTo>
                    <a:pt x="279" y="0"/>
                  </a:lnTo>
                  <a:lnTo>
                    <a:pt x="279" y="199"/>
                  </a:lnTo>
                  <a:lnTo>
                    <a:pt x="0" y="199"/>
                  </a:lnTo>
                  <a:lnTo>
                    <a:pt x="0" y="0"/>
                  </a:lnTo>
                  <a:close/>
                  <a:moveTo>
                    <a:pt x="0" y="0"/>
                  </a:moveTo>
                  <a:lnTo>
                    <a:pt x="276" y="0"/>
                  </a:lnTo>
                  <a:lnTo>
                    <a:pt x="276" y="197"/>
                  </a:lnTo>
                  <a:lnTo>
                    <a:pt x="0" y="197"/>
                  </a:lnTo>
                  <a:lnTo>
                    <a:pt x="0" y="0"/>
                  </a:lnTo>
                  <a:close/>
                </a:path>
              </a:pathLst>
            </a:custGeom>
            <a:solidFill>
              <a:srgbClr val="8A8A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57" name="Freeform 55"/>
            <p:cNvSpPr>
              <a:spLocks noEditPoints="1"/>
            </p:cNvSpPr>
            <p:nvPr/>
          </p:nvSpPr>
          <p:spPr bwMode="auto">
            <a:xfrm>
              <a:off x="4052" y="2002"/>
              <a:ext cx="276" cy="197"/>
            </a:xfrm>
            <a:custGeom>
              <a:avLst/>
              <a:gdLst>
                <a:gd name="T0" fmla="*/ 0 w 276"/>
                <a:gd name="T1" fmla="*/ 0 h 197"/>
                <a:gd name="T2" fmla="*/ 276 w 276"/>
                <a:gd name="T3" fmla="*/ 0 h 197"/>
                <a:gd name="T4" fmla="*/ 276 w 276"/>
                <a:gd name="T5" fmla="*/ 197 h 197"/>
                <a:gd name="T6" fmla="*/ 0 w 276"/>
                <a:gd name="T7" fmla="*/ 197 h 197"/>
                <a:gd name="T8" fmla="*/ 0 w 276"/>
                <a:gd name="T9" fmla="*/ 0 h 197"/>
                <a:gd name="T10" fmla="*/ 0 w 276"/>
                <a:gd name="T11" fmla="*/ 0 h 197"/>
                <a:gd name="T12" fmla="*/ 274 w 276"/>
                <a:gd name="T13" fmla="*/ 0 h 197"/>
                <a:gd name="T14" fmla="*/ 274 w 276"/>
                <a:gd name="T15" fmla="*/ 195 h 197"/>
                <a:gd name="T16" fmla="*/ 0 w 276"/>
                <a:gd name="T17" fmla="*/ 195 h 197"/>
                <a:gd name="T18" fmla="*/ 0 w 276"/>
                <a:gd name="T19"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6" h="197">
                  <a:moveTo>
                    <a:pt x="0" y="0"/>
                  </a:moveTo>
                  <a:lnTo>
                    <a:pt x="276" y="0"/>
                  </a:lnTo>
                  <a:lnTo>
                    <a:pt x="276" y="197"/>
                  </a:lnTo>
                  <a:lnTo>
                    <a:pt x="0" y="197"/>
                  </a:lnTo>
                  <a:lnTo>
                    <a:pt x="0" y="0"/>
                  </a:lnTo>
                  <a:close/>
                  <a:moveTo>
                    <a:pt x="0" y="0"/>
                  </a:moveTo>
                  <a:lnTo>
                    <a:pt x="274" y="0"/>
                  </a:lnTo>
                  <a:lnTo>
                    <a:pt x="274" y="195"/>
                  </a:lnTo>
                  <a:lnTo>
                    <a:pt x="0" y="195"/>
                  </a:lnTo>
                  <a:lnTo>
                    <a:pt x="0" y="0"/>
                  </a:lnTo>
                  <a:close/>
                </a:path>
              </a:pathLst>
            </a:custGeom>
            <a:solidFill>
              <a:srgbClr val="8B8B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58" name="Freeform 56"/>
            <p:cNvSpPr>
              <a:spLocks noEditPoints="1"/>
            </p:cNvSpPr>
            <p:nvPr/>
          </p:nvSpPr>
          <p:spPr bwMode="auto">
            <a:xfrm>
              <a:off x="4052" y="2002"/>
              <a:ext cx="274" cy="195"/>
            </a:xfrm>
            <a:custGeom>
              <a:avLst/>
              <a:gdLst>
                <a:gd name="T0" fmla="*/ 0 w 274"/>
                <a:gd name="T1" fmla="*/ 0 h 195"/>
                <a:gd name="T2" fmla="*/ 274 w 274"/>
                <a:gd name="T3" fmla="*/ 0 h 195"/>
                <a:gd name="T4" fmla="*/ 274 w 274"/>
                <a:gd name="T5" fmla="*/ 195 h 195"/>
                <a:gd name="T6" fmla="*/ 0 w 274"/>
                <a:gd name="T7" fmla="*/ 195 h 195"/>
                <a:gd name="T8" fmla="*/ 0 w 274"/>
                <a:gd name="T9" fmla="*/ 0 h 195"/>
                <a:gd name="T10" fmla="*/ 0 w 274"/>
                <a:gd name="T11" fmla="*/ 0 h 195"/>
                <a:gd name="T12" fmla="*/ 272 w 274"/>
                <a:gd name="T13" fmla="*/ 0 h 195"/>
                <a:gd name="T14" fmla="*/ 272 w 274"/>
                <a:gd name="T15" fmla="*/ 194 h 195"/>
                <a:gd name="T16" fmla="*/ 0 w 274"/>
                <a:gd name="T17" fmla="*/ 194 h 195"/>
                <a:gd name="T18" fmla="*/ 0 w 274"/>
                <a:gd name="T19"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4" h="195">
                  <a:moveTo>
                    <a:pt x="0" y="0"/>
                  </a:moveTo>
                  <a:lnTo>
                    <a:pt x="274" y="0"/>
                  </a:lnTo>
                  <a:lnTo>
                    <a:pt x="274" y="195"/>
                  </a:lnTo>
                  <a:lnTo>
                    <a:pt x="0" y="195"/>
                  </a:lnTo>
                  <a:lnTo>
                    <a:pt x="0" y="0"/>
                  </a:lnTo>
                  <a:close/>
                  <a:moveTo>
                    <a:pt x="0" y="0"/>
                  </a:moveTo>
                  <a:lnTo>
                    <a:pt x="272" y="0"/>
                  </a:lnTo>
                  <a:lnTo>
                    <a:pt x="272" y="194"/>
                  </a:lnTo>
                  <a:lnTo>
                    <a:pt x="0" y="194"/>
                  </a:lnTo>
                  <a:lnTo>
                    <a:pt x="0" y="0"/>
                  </a:lnTo>
                  <a:close/>
                </a:path>
              </a:pathLst>
            </a:custGeom>
            <a:solidFill>
              <a:srgbClr val="8C8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59" name="Freeform 57"/>
            <p:cNvSpPr>
              <a:spLocks noEditPoints="1"/>
            </p:cNvSpPr>
            <p:nvPr/>
          </p:nvSpPr>
          <p:spPr bwMode="auto">
            <a:xfrm>
              <a:off x="4052" y="2002"/>
              <a:ext cx="272" cy="194"/>
            </a:xfrm>
            <a:custGeom>
              <a:avLst/>
              <a:gdLst>
                <a:gd name="T0" fmla="*/ 0 w 272"/>
                <a:gd name="T1" fmla="*/ 0 h 194"/>
                <a:gd name="T2" fmla="*/ 272 w 272"/>
                <a:gd name="T3" fmla="*/ 0 h 194"/>
                <a:gd name="T4" fmla="*/ 272 w 272"/>
                <a:gd name="T5" fmla="*/ 194 h 194"/>
                <a:gd name="T6" fmla="*/ 0 w 272"/>
                <a:gd name="T7" fmla="*/ 194 h 194"/>
                <a:gd name="T8" fmla="*/ 0 w 272"/>
                <a:gd name="T9" fmla="*/ 0 h 194"/>
                <a:gd name="T10" fmla="*/ 0 w 272"/>
                <a:gd name="T11" fmla="*/ 0 h 194"/>
                <a:gd name="T12" fmla="*/ 270 w 272"/>
                <a:gd name="T13" fmla="*/ 0 h 194"/>
                <a:gd name="T14" fmla="*/ 270 w 272"/>
                <a:gd name="T15" fmla="*/ 192 h 194"/>
                <a:gd name="T16" fmla="*/ 0 w 272"/>
                <a:gd name="T17" fmla="*/ 192 h 194"/>
                <a:gd name="T18" fmla="*/ 0 w 272"/>
                <a:gd name="T19" fmla="*/ 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2" h="194">
                  <a:moveTo>
                    <a:pt x="0" y="0"/>
                  </a:moveTo>
                  <a:lnTo>
                    <a:pt x="272" y="0"/>
                  </a:lnTo>
                  <a:lnTo>
                    <a:pt x="272" y="194"/>
                  </a:lnTo>
                  <a:lnTo>
                    <a:pt x="0" y="194"/>
                  </a:lnTo>
                  <a:lnTo>
                    <a:pt x="0" y="0"/>
                  </a:lnTo>
                  <a:close/>
                  <a:moveTo>
                    <a:pt x="0" y="0"/>
                  </a:moveTo>
                  <a:lnTo>
                    <a:pt x="270" y="0"/>
                  </a:lnTo>
                  <a:lnTo>
                    <a:pt x="270" y="192"/>
                  </a:lnTo>
                  <a:lnTo>
                    <a:pt x="0" y="192"/>
                  </a:lnTo>
                  <a:lnTo>
                    <a:pt x="0" y="0"/>
                  </a:lnTo>
                  <a:close/>
                </a:path>
              </a:pathLst>
            </a:custGeom>
            <a:solidFill>
              <a:srgbClr val="8D8D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0" name="Freeform 58"/>
            <p:cNvSpPr>
              <a:spLocks noEditPoints="1"/>
            </p:cNvSpPr>
            <p:nvPr/>
          </p:nvSpPr>
          <p:spPr bwMode="auto">
            <a:xfrm>
              <a:off x="4052" y="2002"/>
              <a:ext cx="270" cy="192"/>
            </a:xfrm>
            <a:custGeom>
              <a:avLst/>
              <a:gdLst>
                <a:gd name="T0" fmla="*/ 0 w 270"/>
                <a:gd name="T1" fmla="*/ 0 h 192"/>
                <a:gd name="T2" fmla="*/ 270 w 270"/>
                <a:gd name="T3" fmla="*/ 0 h 192"/>
                <a:gd name="T4" fmla="*/ 270 w 270"/>
                <a:gd name="T5" fmla="*/ 192 h 192"/>
                <a:gd name="T6" fmla="*/ 0 w 270"/>
                <a:gd name="T7" fmla="*/ 192 h 192"/>
                <a:gd name="T8" fmla="*/ 0 w 270"/>
                <a:gd name="T9" fmla="*/ 0 h 192"/>
                <a:gd name="T10" fmla="*/ 0 w 270"/>
                <a:gd name="T11" fmla="*/ 0 h 192"/>
                <a:gd name="T12" fmla="*/ 266 w 270"/>
                <a:gd name="T13" fmla="*/ 0 h 192"/>
                <a:gd name="T14" fmla="*/ 266 w 270"/>
                <a:gd name="T15" fmla="*/ 191 h 192"/>
                <a:gd name="T16" fmla="*/ 0 w 270"/>
                <a:gd name="T17" fmla="*/ 191 h 192"/>
                <a:gd name="T18" fmla="*/ 0 w 270"/>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0" h="192">
                  <a:moveTo>
                    <a:pt x="0" y="0"/>
                  </a:moveTo>
                  <a:lnTo>
                    <a:pt x="270" y="0"/>
                  </a:lnTo>
                  <a:lnTo>
                    <a:pt x="270" y="192"/>
                  </a:lnTo>
                  <a:lnTo>
                    <a:pt x="0" y="192"/>
                  </a:lnTo>
                  <a:lnTo>
                    <a:pt x="0" y="0"/>
                  </a:lnTo>
                  <a:close/>
                  <a:moveTo>
                    <a:pt x="0" y="0"/>
                  </a:moveTo>
                  <a:lnTo>
                    <a:pt x="266" y="0"/>
                  </a:lnTo>
                  <a:lnTo>
                    <a:pt x="266" y="191"/>
                  </a:lnTo>
                  <a:lnTo>
                    <a:pt x="0" y="191"/>
                  </a:lnTo>
                  <a:lnTo>
                    <a:pt x="0" y="0"/>
                  </a:lnTo>
                  <a:close/>
                </a:path>
              </a:pathLst>
            </a:custGeom>
            <a:solidFill>
              <a:srgbClr val="8E8E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1" name="Freeform 59"/>
            <p:cNvSpPr>
              <a:spLocks noEditPoints="1"/>
            </p:cNvSpPr>
            <p:nvPr/>
          </p:nvSpPr>
          <p:spPr bwMode="auto">
            <a:xfrm>
              <a:off x="4052" y="2002"/>
              <a:ext cx="266" cy="191"/>
            </a:xfrm>
            <a:custGeom>
              <a:avLst/>
              <a:gdLst>
                <a:gd name="T0" fmla="*/ 0 w 266"/>
                <a:gd name="T1" fmla="*/ 0 h 191"/>
                <a:gd name="T2" fmla="*/ 266 w 266"/>
                <a:gd name="T3" fmla="*/ 0 h 191"/>
                <a:gd name="T4" fmla="*/ 266 w 266"/>
                <a:gd name="T5" fmla="*/ 191 h 191"/>
                <a:gd name="T6" fmla="*/ 0 w 266"/>
                <a:gd name="T7" fmla="*/ 191 h 191"/>
                <a:gd name="T8" fmla="*/ 0 w 266"/>
                <a:gd name="T9" fmla="*/ 0 h 191"/>
                <a:gd name="T10" fmla="*/ 0 w 266"/>
                <a:gd name="T11" fmla="*/ 0 h 191"/>
                <a:gd name="T12" fmla="*/ 264 w 266"/>
                <a:gd name="T13" fmla="*/ 0 h 191"/>
                <a:gd name="T14" fmla="*/ 264 w 266"/>
                <a:gd name="T15" fmla="*/ 188 h 191"/>
                <a:gd name="T16" fmla="*/ 0 w 266"/>
                <a:gd name="T17" fmla="*/ 188 h 191"/>
                <a:gd name="T18" fmla="*/ 0 w 266"/>
                <a:gd name="T19"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6" h="191">
                  <a:moveTo>
                    <a:pt x="0" y="0"/>
                  </a:moveTo>
                  <a:lnTo>
                    <a:pt x="266" y="0"/>
                  </a:lnTo>
                  <a:lnTo>
                    <a:pt x="266" y="191"/>
                  </a:lnTo>
                  <a:lnTo>
                    <a:pt x="0" y="191"/>
                  </a:lnTo>
                  <a:lnTo>
                    <a:pt x="0" y="0"/>
                  </a:lnTo>
                  <a:close/>
                  <a:moveTo>
                    <a:pt x="0" y="0"/>
                  </a:moveTo>
                  <a:lnTo>
                    <a:pt x="264" y="0"/>
                  </a:lnTo>
                  <a:lnTo>
                    <a:pt x="264" y="188"/>
                  </a:lnTo>
                  <a:lnTo>
                    <a:pt x="0" y="188"/>
                  </a:lnTo>
                  <a:lnTo>
                    <a:pt x="0" y="0"/>
                  </a:lnTo>
                  <a:close/>
                </a:path>
              </a:pathLst>
            </a:custGeom>
            <a:solidFill>
              <a:srgbClr val="8F8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2" name="Freeform 60"/>
            <p:cNvSpPr>
              <a:spLocks noEditPoints="1"/>
            </p:cNvSpPr>
            <p:nvPr/>
          </p:nvSpPr>
          <p:spPr bwMode="auto">
            <a:xfrm>
              <a:off x="4052" y="2002"/>
              <a:ext cx="264" cy="188"/>
            </a:xfrm>
            <a:custGeom>
              <a:avLst/>
              <a:gdLst>
                <a:gd name="T0" fmla="*/ 0 w 264"/>
                <a:gd name="T1" fmla="*/ 0 h 188"/>
                <a:gd name="T2" fmla="*/ 264 w 264"/>
                <a:gd name="T3" fmla="*/ 0 h 188"/>
                <a:gd name="T4" fmla="*/ 264 w 264"/>
                <a:gd name="T5" fmla="*/ 188 h 188"/>
                <a:gd name="T6" fmla="*/ 0 w 264"/>
                <a:gd name="T7" fmla="*/ 188 h 188"/>
                <a:gd name="T8" fmla="*/ 0 w 264"/>
                <a:gd name="T9" fmla="*/ 0 h 188"/>
                <a:gd name="T10" fmla="*/ 0 w 264"/>
                <a:gd name="T11" fmla="*/ 0 h 188"/>
                <a:gd name="T12" fmla="*/ 262 w 264"/>
                <a:gd name="T13" fmla="*/ 0 h 188"/>
                <a:gd name="T14" fmla="*/ 262 w 264"/>
                <a:gd name="T15" fmla="*/ 186 h 188"/>
                <a:gd name="T16" fmla="*/ 0 w 264"/>
                <a:gd name="T17" fmla="*/ 186 h 188"/>
                <a:gd name="T18" fmla="*/ 0 w 264"/>
                <a:gd name="T19" fmla="*/ 0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4" h="188">
                  <a:moveTo>
                    <a:pt x="0" y="0"/>
                  </a:moveTo>
                  <a:lnTo>
                    <a:pt x="264" y="0"/>
                  </a:lnTo>
                  <a:lnTo>
                    <a:pt x="264" y="188"/>
                  </a:lnTo>
                  <a:lnTo>
                    <a:pt x="0" y="188"/>
                  </a:lnTo>
                  <a:lnTo>
                    <a:pt x="0" y="0"/>
                  </a:lnTo>
                  <a:close/>
                  <a:moveTo>
                    <a:pt x="0" y="0"/>
                  </a:moveTo>
                  <a:lnTo>
                    <a:pt x="262" y="0"/>
                  </a:lnTo>
                  <a:lnTo>
                    <a:pt x="262" y="186"/>
                  </a:lnTo>
                  <a:lnTo>
                    <a:pt x="0" y="186"/>
                  </a:lnTo>
                  <a:lnTo>
                    <a:pt x="0" y="0"/>
                  </a:lnTo>
                  <a:close/>
                </a:path>
              </a:pathLst>
            </a:custGeom>
            <a:solidFill>
              <a:srgbClr val="9090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3" name="Freeform 61"/>
            <p:cNvSpPr>
              <a:spLocks noEditPoints="1"/>
            </p:cNvSpPr>
            <p:nvPr/>
          </p:nvSpPr>
          <p:spPr bwMode="auto">
            <a:xfrm>
              <a:off x="4052" y="2002"/>
              <a:ext cx="262" cy="186"/>
            </a:xfrm>
            <a:custGeom>
              <a:avLst/>
              <a:gdLst>
                <a:gd name="T0" fmla="*/ 0 w 262"/>
                <a:gd name="T1" fmla="*/ 0 h 186"/>
                <a:gd name="T2" fmla="*/ 262 w 262"/>
                <a:gd name="T3" fmla="*/ 0 h 186"/>
                <a:gd name="T4" fmla="*/ 262 w 262"/>
                <a:gd name="T5" fmla="*/ 186 h 186"/>
                <a:gd name="T6" fmla="*/ 0 w 262"/>
                <a:gd name="T7" fmla="*/ 186 h 186"/>
                <a:gd name="T8" fmla="*/ 0 w 262"/>
                <a:gd name="T9" fmla="*/ 0 h 186"/>
                <a:gd name="T10" fmla="*/ 0 w 262"/>
                <a:gd name="T11" fmla="*/ 0 h 186"/>
                <a:gd name="T12" fmla="*/ 259 w 262"/>
                <a:gd name="T13" fmla="*/ 0 h 186"/>
                <a:gd name="T14" fmla="*/ 259 w 262"/>
                <a:gd name="T15" fmla="*/ 185 h 186"/>
                <a:gd name="T16" fmla="*/ 0 w 262"/>
                <a:gd name="T17" fmla="*/ 185 h 186"/>
                <a:gd name="T18" fmla="*/ 0 w 262"/>
                <a:gd name="T19"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2" h="186">
                  <a:moveTo>
                    <a:pt x="0" y="0"/>
                  </a:moveTo>
                  <a:lnTo>
                    <a:pt x="262" y="0"/>
                  </a:lnTo>
                  <a:lnTo>
                    <a:pt x="262" y="186"/>
                  </a:lnTo>
                  <a:lnTo>
                    <a:pt x="0" y="186"/>
                  </a:lnTo>
                  <a:lnTo>
                    <a:pt x="0" y="0"/>
                  </a:lnTo>
                  <a:close/>
                  <a:moveTo>
                    <a:pt x="0" y="0"/>
                  </a:moveTo>
                  <a:lnTo>
                    <a:pt x="259" y="0"/>
                  </a:lnTo>
                  <a:lnTo>
                    <a:pt x="259" y="185"/>
                  </a:lnTo>
                  <a:lnTo>
                    <a:pt x="0" y="185"/>
                  </a:lnTo>
                  <a:lnTo>
                    <a:pt x="0" y="0"/>
                  </a:lnTo>
                  <a:close/>
                </a:path>
              </a:pathLst>
            </a:custGeom>
            <a:solidFill>
              <a:srgbClr val="9191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4" name="Freeform 62"/>
            <p:cNvSpPr>
              <a:spLocks noEditPoints="1"/>
            </p:cNvSpPr>
            <p:nvPr/>
          </p:nvSpPr>
          <p:spPr bwMode="auto">
            <a:xfrm>
              <a:off x="4052" y="2002"/>
              <a:ext cx="259" cy="185"/>
            </a:xfrm>
            <a:custGeom>
              <a:avLst/>
              <a:gdLst>
                <a:gd name="T0" fmla="*/ 0 w 259"/>
                <a:gd name="T1" fmla="*/ 0 h 185"/>
                <a:gd name="T2" fmla="*/ 259 w 259"/>
                <a:gd name="T3" fmla="*/ 0 h 185"/>
                <a:gd name="T4" fmla="*/ 259 w 259"/>
                <a:gd name="T5" fmla="*/ 185 h 185"/>
                <a:gd name="T6" fmla="*/ 0 w 259"/>
                <a:gd name="T7" fmla="*/ 185 h 185"/>
                <a:gd name="T8" fmla="*/ 0 w 259"/>
                <a:gd name="T9" fmla="*/ 0 h 185"/>
                <a:gd name="T10" fmla="*/ 0 w 259"/>
                <a:gd name="T11" fmla="*/ 0 h 185"/>
                <a:gd name="T12" fmla="*/ 257 w 259"/>
                <a:gd name="T13" fmla="*/ 0 h 185"/>
                <a:gd name="T14" fmla="*/ 257 w 259"/>
                <a:gd name="T15" fmla="*/ 183 h 185"/>
                <a:gd name="T16" fmla="*/ 0 w 259"/>
                <a:gd name="T17" fmla="*/ 183 h 185"/>
                <a:gd name="T18" fmla="*/ 0 w 259"/>
                <a:gd name="T19"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185">
                  <a:moveTo>
                    <a:pt x="0" y="0"/>
                  </a:moveTo>
                  <a:lnTo>
                    <a:pt x="259" y="0"/>
                  </a:lnTo>
                  <a:lnTo>
                    <a:pt x="259" y="185"/>
                  </a:lnTo>
                  <a:lnTo>
                    <a:pt x="0" y="185"/>
                  </a:lnTo>
                  <a:lnTo>
                    <a:pt x="0" y="0"/>
                  </a:lnTo>
                  <a:close/>
                  <a:moveTo>
                    <a:pt x="0" y="0"/>
                  </a:moveTo>
                  <a:lnTo>
                    <a:pt x="257" y="0"/>
                  </a:lnTo>
                  <a:lnTo>
                    <a:pt x="257" y="183"/>
                  </a:lnTo>
                  <a:lnTo>
                    <a:pt x="0" y="183"/>
                  </a:lnTo>
                  <a:lnTo>
                    <a:pt x="0" y="0"/>
                  </a:lnTo>
                  <a:close/>
                </a:path>
              </a:pathLst>
            </a:custGeom>
            <a:solidFill>
              <a:srgbClr val="9292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5" name="Freeform 63"/>
            <p:cNvSpPr>
              <a:spLocks noEditPoints="1"/>
            </p:cNvSpPr>
            <p:nvPr/>
          </p:nvSpPr>
          <p:spPr bwMode="auto">
            <a:xfrm>
              <a:off x="4052" y="2002"/>
              <a:ext cx="257" cy="183"/>
            </a:xfrm>
            <a:custGeom>
              <a:avLst/>
              <a:gdLst>
                <a:gd name="T0" fmla="*/ 0 w 257"/>
                <a:gd name="T1" fmla="*/ 0 h 183"/>
                <a:gd name="T2" fmla="*/ 257 w 257"/>
                <a:gd name="T3" fmla="*/ 0 h 183"/>
                <a:gd name="T4" fmla="*/ 257 w 257"/>
                <a:gd name="T5" fmla="*/ 183 h 183"/>
                <a:gd name="T6" fmla="*/ 0 w 257"/>
                <a:gd name="T7" fmla="*/ 183 h 183"/>
                <a:gd name="T8" fmla="*/ 0 w 257"/>
                <a:gd name="T9" fmla="*/ 0 h 183"/>
                <a:gd name="T10" fmla="*/ 0 w 257"/>
                <a:gd name="T11" fmla="*/ 0 h 183"/>
                <a:gd name="T12" fmla="*/ 255 w 257"/>
                <a:gd name="T13" fmla="*/ 0 h 183"/>
                <a:gd name="T14" fmla="*/ 255 w 257"/>
                <a:gd name="T15" fmla="*/ 182 h 183"/>
                <a:gd name="T16" fmla="*/ 0 w 257"/>
                <a:gd name="T17" fmla="*/ 182 h 183"/>
                <a:gd name="T18" fmla="*/ 0 w 257"/>
                <a:gd name="T19"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183">
                  <a:moveTo>
                    <a:pt x="0" y="0"/>
                  </a:moveTo>
                  <a:lnTo>
                    <a:pt x="257" y="0"/>
                  </a:lnTo>
                  <a:lnTo>
                    <a:pt x="257" y="183"/>
                  </a:lnTo>
                  <a:lnTo>
                    <a:pt x="0" y="183"/>
                  </a:lnTo>
                  <a:lnTo>
                    <a:pt x="0" y="0"/>
                  </a:lnTo>
                  <a:close/>
                  <a:moveTo>
                    <a:pt x="0" y="0"/>
                  </a:moveTo>
                  <a:lnTo>
                    <a:pt x="255" y="0"/>
                  </a:lnTo>
                  <a:lnTo>
                    <a:pt x="255" y="182"/>
                  </a:lnTo>
                  <a:lnTo>
                    <a:pt x="0" y="182"/>
                  </a:lnTo>
                  <a:lnTo>
                    <a:pt x="0" y="0"/>
                  </a:lnTo>
                  <a:close/>
                </a:path>
              </a:pathLst>
            </a:custGeom>
            <a:solidFill>
              <a:srgbClr val="9393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6" name="Freeform 64"/>
            <p:cNvSpPr>
              <a:spLocks noEditPoints="1"/>
            </p:cNvSpPr>
            <p:nvPr/>
          </p:nvSpPr>
          <p:spPr bwMode="auto">
            <a:xfrm>
              <a:off x="4052" y="2002"/>
              <a:ext cx="255" cy="182"/>
            </a:xfrm>
            <a:custGeom>
              <a:avLst/>
              <a:gdLst>
                <a:gd name="T0" fmla="*/ 0 w 255"/>
                <a:gd name="T1" fmla="*/ 0 h 182"/>
                <a:gd name="T2" fmla="*/ 255 w 255"/>
                <a:gd name="T3" fmla="*/ 0 h 182"/>
                <a:gd name="T4" fmla="*/ 255 w 255"/>
                <a:gd name="T5" fmla="*/ 182 h 182"/>
                <a:gd name="T6" fmla="*/ 0 w 255"/>
                <a:gd name="T7" fmla="*/ 182 h 182"/>
                <a:gd name="T8" fmla="*/ 0 w 255"/>
                <a:gd name="T9" fmla="*/ 0 h 182"/>
                <a:gd name="T10" fmla="*/ 0 w 255"/>
                <a:gd name="T11" fmla="*/ 0 h 182"/>
                <a:gd name="T12" fmla="*/ 253 w 255"/>
                <a:gd name="T13" fmla="*/ 0 h 182"/>
                <a:gd name="T14" fmla="*/ 253 w 255"/>
                <a:gd name="T15" fmla="*/ 180 h 182"/>
                <a:gd name="T16" fmla="*/ 0 w 255"/>
                <a:gd name="T17" fmla="*/ 180 h 182"/>
                <a:gd name="T18" fmla="*/ 0 w 255"/>
                <a:gd name="T19" fmla="*/ 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5" h="182">
                  <a:moveTo>
                    <a:pt x="0" y="0"/>
                  </a:moveTo>
                  <a:lnTo>
                    <a:pt x="255" y="0"/>
                  </a:lnTo>
                  <a:lnTo>
                    <a:pt x="255" y="182"/>
                  </a:lnTo>
                  <a:lnTo>
                    <a:pt x="0" y="182"/>
                  </a:lnTo>
                  <a:lnTo>
                    <a:pt x="0" y="0"/>
                  </a:lnTo>
                  <a:close/>
                  <a:moveTo>
                    <a:pt x="0" y="0"/>
                  </a:moveTo>
                  <a:lnTo>
                    <a:pt x="253" y="0"/>
                  </a:lnTo>
                  <a:lnTo>
                    <a:pt x="253" y="180"/>
                  </a:lnTo>
                  <a:lnTo>
                    <a:pt x="0" y="180"/>
                  </a:lnTo>
                  <a:lnTo>
                    <a:pt x="0" y="0"/>
                  </a:lnTo>
                  <a:close/>
                </a:path>
              </a:pathLst>
            </a:custGeom>
            <a:solidFill>
              <a:srgbClr val="9494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7" name="Freeform 65"/>
            <p:cNvSpPr>
              <a:spLocks noEditPoints="1"/>
            </p:cNvSpPr>
            <p:nvPr/>
          </p:nvSpPr>
          <p:spPr bwMode="auto">
            <a:xfrm>
              <a:off x="4052" y="2002"/>
              <a:ext cx="253" cy="180"/>
            </a:xfrm>
            <a:custGeom>
              <a:avLst/>
              <a:gdLst>
                <a:gd name="T0" fmla="*/ 0 w 253"/>
                <a:gd name="T1" fmla="*/ 0 h 180"/>
                <a:gd name="T2" fmla="*/ 253 w 253"/>
                <a:gd name="T3" fmla="*/ 0 h 180"/>
                <a:gd name="T4" fmla="*/ 253 w 253"/>
                <a:gd name="T5" fmla="*/ 180 h 180"/>
                <a:gd name="T6" fmla="*/ 0 w 253"/>
                <a:gd name="T7" fmla="*/ 180 h 180"/>
                <a:gd name="T8" fmla="*/ 0 w 253"/>
                <a:gd name="T9" fmla="*/ 0 h 180"/>
                <a:gd name="T10" fmla="*/ 0 w 253"/>
                <a:gd name="T11" fmla="*/ 0 h 180"/>
                <a:gd name="T12" fmla="*/ 250 w 253"/>
                <a:gd name="T13" fmla="*/ 0 h 180"/>
                <a:gd name="T14" fmla="*/ 250 w 253"/>
                <a:gd name="T15" fmla="*/ 178 h 180"/>
                <a:gd name="T16" fmla="*/ 0 w 253"/>
                <a:gd name="T17" fmla="*/ 178 h 180"/>
                <a:gd name="T18" fmla="*/ 0 w 253"/>
                <a:gd name="T19"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3" h="180">
                  <a:moveTo>
                    <a:pt x="0" y="0"/>
                  </a:moveTo>
                  <a:lnTo>
                    <a:pt x="253" y="0"/>
                  </a:lnTo>
                  <a:lnTo>
                    <a:pt x="253" y="180"/>
                  </a:lnTo>
                  <a:lnTo>
                    <a:pt x="0" y="180"/>
                  </a:lnTo>
                  <a:lnTo>
                    <a:pt x="0" y="0"/>
                  </a:lnTo>
                  <a:close/>
                  <a:moveTo>
                    <a:pt x="0" y="0"/>
                  </a:moveTo>
                  <a:lnTo>
                    <a:pt x="250" y="0"/>
                  </a:lnTo>
                  <a:lnTo>
                    <a:pt x="250" y="178"/>
                  </a:lnTo>
                  <a:lnTo>
                    <a:pt x="0" y="178"/>
                  </a:lnTo>
                  <a:lnTo>
                    <a:pt x="0" y="0"/>
                  </a:lnTo>
                  <a:close/>
                </a:path>
              </a:pathLst>
            </a:custGeom>
            <a:solidFill>
              <a:srgbClr val="9595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8" name="Freeform 66"/>
            <p:cNvSpPr>
              <a:spLocks noEditPoints="1"/>
            </p:cNvSpPr>
            <p:nvPr/>
          </p:nvSpPr>
          <p:spPr bwMode="auto">
            <a:xfrm>
              <a:off x="4052" y="2002"/>
              <a:ext cx="250" cy="178"/>
            </a:xfrm>
            <a:custGeom>
              <a:avLst/>
              <a:gdLst>
                <a:gd name="T0" fmla="*/ 0 w 250"/>
                <a:gd name="T1" fmla="*/ 0 h 178"/>
                <a:gd name="T2" fmla="*/ 250 w 250"/>
                <a:gd name="T3" fmla="*/ 0 h 178"/>
                <a:gd name="T4" fmla="*/ 250 w 250"/>
                <a:gd name="T5" fmla="*/ 178 h 178"/>
                <a:gd name="T6" fmla="*/ 0 w 250"/>
                <a:gd name="T7" fmla="*/ 178 h 178"/>
                <a:gd name="T8" fmla="*/ 0 w 250"/>
                <a:gd name="T9" fmla="*/ 0 h 178"/>
                <a:gd name="T10" fmla="*/ 0 w 250"/>
                <a:gd name="T11" fmla="*/ 0 h 178"/>
                <a:gd name="T12" fmla="*/ 248 w 250"/>
                <a:gd name="T13" fmla="*/ 0 h 178"/>
                <a:gd name="T14" fmla="*/ 248 w 250"/>
                <a:gd name="T15" fmla="*/ 177 h 178"/>
                <a:gd name="T16" fmla="*/ 0 w 250"/>
                <a:gd name="T17" fmla="*/ 177 h 178"/>
                <a:gd name="T18" fmla="*/ 0 w 250"/>
                <a:gd name="T19" fmla="*/ 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0" h="178">
                  <a:moveTo>
                    <a:pt x="0" y="0"/>
                  </a:moveTo>
                  <a:lnTo>
                    <a:pt x="250" y="0"/>
                  </a:lnTo>
                  <a:lnTo>
                    <a:pt x="250" y="178"/>
                  </a:lnTo>
                  <a:lnTo>
                    <a:pt x="0" y="178"/>
                  </a:lnTo>
                  <a:lnTo>
                    <a:pt x="0" y="0"/>
                  </a:lnTo>
                  <a:close/>
                  <a:moveTo>
                    <a:pt x="0" y="0"/>
                  </a:moveTo>
                  <a:lnTo>
                    <a:pt x="248" y="0"/>
                  </a:lnTo>
                  <a:lnTo>
                    <a:pt x="248" y="177"/>
                  </a:lnTo>
                  <a:lnTo>
                    <a:pt x="0" y="177"/>
                  </a:lnTo>
                  <a:lnTo>
                    <a:pt x="0" y="0"/>
                  </a:lnTo>
                  <a:close/>
                </a:path>
              </a:pathLst>
            </a:custGeom>
            <a:solidFill>
              <a:srgbClr val="969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69" name="Freeform 67"/>
            <p:cNvSpPr>
              <a:spLocks noEditPoints="1"/>
            </p:cNvSpPr>
            <p:nvPr/>
          </p:nvSpPr>
          <p:spPr bwMode="auto">
            <a:xfrm>
              <a:off x="4052" y="2002"/>
              <a:ext cx="248" cy="177"/>
            </a:xfrm>
            <a:custGeom>
              <a:avLst/>
              <a:gdLst>
                <a:gd name="T0" fmla="*/ 0 w 248"/>
                <a:gd name="T1" fmla="*/ 0 h 177"/>
                <a:gd name="T2" fmla="*/ 248 w 248"/>
                <a:gd name="T3" fmla="*/ 0 h 177"/>
                <a:gd name="T4" fmla="*/ 248 w 248"/>
                <a:gd name="T5" fmla="*/ 177 h 177"/>
                <a:gd name="T6" fmla="*/ 0 w 248"/>
                <a:gd name="T7" fmla="*/ 177 h 177"/>
                <a:gd name="T8" fmla="*/ 0 w 248"/>
                <a:gd name="T9" fmla="*/ 0 h 177"/>
                <a:gd name="T10" fmla="*/ 0 w 248"/>
                <a:gd name="T11" fmla="*/ 0 h 177"/>
                <a:gd name="T12" fmla="*/ 246 w 248"/>
                <a:gd name="T13" fmla="*/ 0 h 177"/>
                <a:gd name="T14" fmla="*/ 246 w 248"/>
                <a:gd name="T15" fmla="*/ 175 h 177"/>
                <a:gd name="T16" fmla="*/ 0 w 248"/>
                <a:gd name="T17" fmla="*/ 175 h 177"/>
                <a:gd name="T18" fmla="*/ 0 w 248"/>
                <a:gd name="T19"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177">
                  <a:moveTo>
                    <a:pt x="0" y="0"/>
                  </a:moveTo>
                  <a:lnTo>
                    <a:pt x="248" y="0"/>
                  </a:lnTo>
                  <a:lnTo>
                    <a:pt x="248" y="177"/>
                  </a:lnTo>
                  <a:lnTo>
                    <a:pt x="0" y="177"/>
                  </a:lnTo>
                  <a:lnTo>
                    <a:pt x="0" y="0"/>
                  </a:lnTo>
                  <a:close/>
                  <a:moveTo>
                    <a:pt x="0" y="0"/>
                  </a:moveTo>
                  <a:lnTo>
                    <a:pt x="246" y="0"/>
                  </a:lnTo>
                  <a:lnTo>
                    <a:pt x="246" y="175"/>
                  </a:lnTo>
                  <a:lnTo>
                    <a:pt x="0" y="175"/>
                  </a:lnTo>
                  <a:lnTo>
                    <a:pt x="0" y="0"/>
                  </a:lnTo>
                  <a:close/>
                </a:path>
              </a:pathLst>
            </a:custGeom>
            <a:solidFill>
              <a:srgbClr val="9797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0" name="Freeform 68"/>
            <p:cNvSpPr>
              <a:spLocks noEditPoints="1"/>
            </p:cNvSpPr>
            <p:nvPr/>
          </p:nvSpPr>
          <p:spPr bwMode="auto">
            <a:xfrm>
              <a:off x="4052" y="2002"/>
              <a:ext cx="246" cy="175"/>
            </a:xfrm>
            <a:custGeom>
              <a:avLst/>
              <a:gdLst>
                <a:gd name="T0" fmla="*/ 0 w 246"/>
                <a:gd name="T1" fmla="*/ 0 h 175"/>
                <a:gd name="T2" fmla="*/ 246 w 246"/>
                <a:gd name="T3" fmla="*/ 0 h 175"/>
                <a:gd name="T4" fmla="*/ 246 w 246"/>
                <a:gd name="T5" fmla="*/ 175 h 175"/>
                <a:gd name="T6" fmla="*/ 0 w 246"/>
                <a:gd name="T7" fmla="*/ 175 h 175"/>
                <a:gd name="T8" fmla="*/ 0 w 246"/>
                <a:gd name="T9" fmla="*/ 0 h 175"/>
                <a:gd name="T10" fmla="*/ 0 w 246"/>
                <a:gd name="T11" fmla="*/ 0 h 175"/>
                <a:gd name="T12" fmla="*/ 242 w 246"/>
                <a:gd name="T13" fmla="*/ 0 h 175"/>
                <a:gd name="T14" fmla="*/ 242 w 246"/>
                <a:gd name="T15" fmla="*/ 174 h 175"/>
                <a:gd name="T16" fmla="*/ 0 w 246"/>
                <a:gd name="T17" fmla="*/ 174 h 175"/>
                <a:gd name="T18" fmla="*/ 0 w 246"/>
                <a:gd name="T19"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6" h="175">
                  <a:moveTo>
                    <a:pt x="0" y="0"/>
                  </a:moveTo>
                  <a:lnTo>
                    <a:pt x="246" y="0"/>
                  </a:lnTo>
                  <a:lnTo>
                    <a:pt x="246" y="175"/>
                  </a:lnTo>
                  <a:lnTo>
                    <a:pt x="0" y="175"/>
                  </a:lnTo>
                  <a:lnTo>
                    <a:pt x="0" y="0"/>
                  </a:lnTo>
                  <a:close/>
                  <a:moveTo>
                    <a:pt x="0" y="0"/>
                  </a:moveTo>
                  <a:lnTo>
                    <a:pt x="242" y="0"/>
                  </a:lnTo>
                  <a:lnTo>
                    <a:pt x="242" y="174"/>
                  </a:lnTo>
                  <a:lnTo>
                    <a:pt x="0" y="174"/>
                  </a:lnTo>
                  <a:lnTo>
                    <a:pt x="0" y="0"/>
                  </a:lnTo>
                  <a:close/>
                </a:path>
              </a:pathLst>
            </a:custGeom>
            <a:solidFill>
              <a:srgbClr val="9999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1" name="Freeform 69"/>
            <p:cNvSpPr>
              <a:spLocks noEditPoints="1"/>
            </p:cNvSpPr>
            <p:nvPr/>
          </p:nvSpPr>
          <p:spPr bwMode="auto">
            <a:xfrm>
              <a:off x="4052" y="2002"/>
              <a:ext cx="242" cy="174"/>
            </a:xfrm>
            <a:custGeom>
              <a:avLst/>
              <a:gdLst>
                <a:gd name="T0" fmla="*/ 0 w 242"/>
                <a:gd name="T1" fmla="*/ 0 h 174"/>
                <a:gd name="T2" fmla="*/ 242 w 242"/>
                <a:gd name="T3" fmla="*/ 0 h 174"/>
                <a:gd name="T4" fmla="*/ 242 w 242"/>
                <a:gd name="T5" fmla="*/ 174 h 174"/>
                <a:gd name="T6" fmla="*/ 0 w 242"/>
                <a:gd name="T7" fmla="*/ 174 h 174"/>
                <a:gd name="T8" fmla="*/ 0 w 242"/>
                <a:gd name="T9" fmla="*/ 0 h 174"/>
                <a:gd name="T10" fmla="*/ 0 w 242"/>
                <a:gd name="T11" fmla="*/ 0 h 174"/>
                <a:gd name="T12" fmla="*/ 240 w 242"/>
                <a:gd name="T13" fmla="*/ 0 h 174"/>
                <a:gd name="T14" fmla="*/ 240 w 242"/>
                <a:gd name="T15" fmla="*/ 172 h 174"/>
                <a:gd name="T16" fmla="*/ 0 w 242"/>
                <a:gd name="T17" fmla="*/ 172 h 174"/>
                <a:gd name="T18" fmla="*/ 0 w 242"/>
                <a:gd name="T19"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2" h="174">
                  <a:moveTo>
                    <a:pt x="0" y="0"/>
                  </a:moveTo>
                  <a:lnTo>
                    <a:pt x="242" y="0"/>
                  </a:lnTo>
                  <a:lnTo>
                    <a:pt x="242" y="174"/>
                  </a:lnTo>
                  <a:lnTo>
                    <a:pt x="0" y="174"/>
                  </a:lnTo>
                  <a:lnTo>
                    <a:pt x="0" y="0"/>
                  </a:lnTo>
                  <a:close/>
                  <a:moveTo>
                    <a:pt x="0" y="0"/>
                  </a:moveTo>
                  <a:lnTo>
                    <a:pt x="240" y="0"/>
                  </a:lnTo>
                  <a:lnTo>
                    <a:pt x="240" y="172"/>
                  </a:lnTo>
                  <a:lnTo>
                    <a:pt x="0" y="172"/>
                  </a:lnTo>
                  <a:lnTo>
                    <a:pt x="0" y="0"/>
                  </a:lnTo>
                  <a:close/>
                </a:path>
              </a:pathLst>
            </a:custGeom>
            <a:solidFill>
              <a:srgbClr val="9A9A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2" name="Freeform 70"/>
            <p:cNvSpPr>
              <a:spLocks noEditPoints="1"/>
            </p:cNvSpPr>
            <p:nvPr/>
          </p:nvSpPr>
          <p:spPr bwMode="auto">
            <a:xfrm>
              <a:off x="4052" y="2002"/>
              <a:ext cx="240" cy="172"/>
            </a:xfrm>
            <a:custGeom>
              <a:avLst/>
              <a:gdLst>
                <a:gd name="T0" fmla="*/ 0 w 240"/>
                <a:gd name="T1" fmla="*/ 0 h 172"/>
                <a:gd name="T2" fmla="*/ 240 w 240"/>
                <a:gd name="T3" fmla="*/ 0 h 172"/>
                <a:gd name="T4" fmla="*/ 240 w 240"/>
                <a:gd name="T5" fmla="*/ 172 h 172"/>
                <a:gd name="T6" fmla="*/ 0 w 240"/>
                <a:gd name="T7" fmla="*/ 172 h 172"/>
                <a:gd name="T8" fmla="*/ 0 w 240"/>
                <a:gd name="T9" fmla="*/ 0 h 172"/>
                <a:gd name="T10" fmla="*/ 0 w 240"/>
                <a:gd name="T11" fmla="*/ 0 h 172"/>
                <a:gd name="T12" fmla="*/ 238 w 240"/>
                <a:gd name="T13" fmla="*/ 0 h 172"/>
                <a:gd name="T14" fmla="*/ 238 w 240"/>
                <a:gd name="T15" fmla="*/ 169 h 172"/>
                <a:gd name="T16" fmla="*/ 0 w 240"/>
                <a:gd name="T17" fmla="*/ 169 h 172"/>
                <a:gd name="T18" fmla="*/ 0 w 240"/>
                <a:gd name="T19"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0" h="172">
                  <a:moveTo>
                    <a:pt x="0" y="0"/>
                  </a:moveTo>
                  <a:lnTo>
                    <a:pt x="240" y="0"/>
                  </a:lnTo>
                  <a:lnTo>
                    <a:pt x="240" y="172"/>
                  </a:lnTo>
                  <a:lnTo>
                    <a:pt x="0" y="172"/>
                  </a:lnTo>
                  <a:lnTo>
                    <a:pt x="0" y="0"/>
                  </a:lnTo>
                  <a:close/>
                  <a:moveTo>
                    <a:pt x="0" y="0"/>
                  </a:moveTo>
                  <a:lnTo>
                    <a:pt x="238" y="0"/>
                  </a:lnTo>
                  <a:lnTo>
                    <a:pt x="238" y="169"/>
                  </a:lnTo>
                  <a:lnTo>
                    <a:pt x="0" y="169"/>
                  </a:lnTo>
                  <a:lnTo>
                    <a:pt x="0" y="0"/>
                  </a:lnTo>
                  <a:close/>
                </a:path>
              </a:pathLst>
            </a:custGeom>
            <a:solidFill>
              <a:srgbClr val="9B9B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3" name="Freeform 71"/>
            <p:cNvSpPr>
              <a:spLocks noEditPoints="1"/>
            </p:cNvSpPr>
            <p:nvPr/>
          </p:nvSpPr>
          <p:spPr bwMode="auto">
            <a:xfrm>
              <a:off x="4052" y="2002"/>
              <a:ext cx="238" cy="169"/>
            </a:xfrm>
            <a:custGeom>
              <a:avLst/>
              <a:gdLst>
                <a:gd name="T0" fmla="*/ 0 w 238"/>
                <a:gd name="T1" fmla="*/ 0 h 169"/>
                <a:gd name="T2" fmla="*/ 238 w 238"/>
                <a:gd name="T3" fmla="*/ 0 h 169"/>
                <a:gd name="T4" fmla="*/ 238 w 238"/>
                <a:gd name="T5" fmla="*/ 169 h 169"/>
                <a:gd name="T6" fmla="*/ 0 w 238"/>
                <a:gd name="T7" fmla="*/ 169 h 169"/>
                <a:gd name="T8" fmla="*/ 0 w 238"/>
                <a:gd name="T9" fmla="*/ 0 h 169"/>
                <a:gd name="T10" fmla="*/ 0 w 238"/>
                <a:gd name="T11" fmla="*/ 0 h 169"/>
                <a:gd name="T12" fmla="*/ 236 w 238"/>
                <a:gd name="T13" fmla="*/ 0 h 169"/>
                <a:gd name="T14" fmla="*/ 236 w 238"/>
                <a:gd name="T15" fmla="*/ 168 h 169"/>
                <a:gd name="T16" fmla="*/ 0 w 238"/>
                <a:gd name="T17" fmla="*/ 168 h 169"/>
                <a:gd name="T18" fmla="*/ 0 w 238"/>
                <a:gd name="T19" fmla="*/ 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69">
                  <a:moveTo>
                    <a:pt x="0" y="0"/>
                  </a:moveTo>
                  <a:lnTo>
                    <a:pt x="238" y="0"/>
                  </a:lnTo>
                  <a:lnTo>
                    <a:pt x="238" y="169"/>
                  </a:lnTo>
                  <a:lnTo>
                    <a:pt x="0" y="169"/>
                  </a:lnTo>
                  <a:lnTo>
                    <a:pt x="0" y="0"/>
                  </a:lnTo>
                  <a:close/>
                  <a:moveTo>
                    <a:pt x="0" y="0"/>
                  </a:moveTo>
                  <a:lnTo>
                    <a:pt x="236" y="0"/>
                  </a:lnTo>
                  <a:lnTo>
                    <a:pt x="236" y="168"/>
                  </a:lnTo>
                  <a:lnTo>
                    <a:pt x="0" y="168"/>
                  </a:lnTo>
                  <a:lnTo>
                    <a:pt x="0" y="0"/>
                  </a:lnTo>
                  <a:close/>
                </a:path>
              </a:pathLst>
            </a:custGeom>
            <a:solidFill>
              <a:srgbClr val="9C9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4" name="Freeform 72"/>
            <p:cNvSpPr>
              <a:spLocks noEditPoints="1"/>
            </p:cNvSpPr>
            <p:nvPr/>
          </p:nvSpPr>
          <p:spPr bwMode="auto">
            <a:xfrm>
              <a:off x="4052" y="2002"/>
              <a:ext cx="236" cy="168"/>
            </a:xfrm>
            <a:custGeom>
              <a:avLst/>
              <a:gdLst>
                <a:gd name="T0" fmla="*/ 0 w 236"/>
                <a:gd name="T1" fmla="*/ 0 h 168"/>
                <a:gd name="T2" fmla="*/ 236 w 236"/>
                <a:gd name="T3" fmla="*/ 0 h 168"/>
                <a:gd name="T4" fmla="*/ 236 w 236"/>
                <a:gd name="T5" fmla="*/ 168 h 168"/>
                <a:gd name="T6" fmla="*/ 0 w 236"/>
                <a:gd name="T7" fmla="*/ 168 h 168"/>
                <a:gd name="T8" fmla="*/ 0 w 236"/>
                <a:gd name="T9" fmla="*/ 0 h 168"/>
                <a:gd name="T10" fmla="*/ 0 w 236"/>
                <a:gd name="T11" fmla="*/ 0 h 168"/>
                <a:gd name="T12" fmla="*/ 233 w 236"/>
                <a:gd name="T13" fmla="*/ 0 h 168"/>
                <a:gd name="T14" fmla="*/ 233 w 236"/>
                <a:gd name="T15" fmla="*/ 166 h 168"/>
                <a:gd name="T16" fmla="*/ 0 w 236"/>
                <a:gd name="T17" fmla="*/ 166 h 168"/>
                <a:gd name="T18" fmla="*/ 0 w 236"/>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6" h="168">
                  <a:moveTo>
                    <a:pt x="0" y="0"/>
                  </a:moveTo>
                  <a:lnTo>
                    <a:pt x="236" y="0"/>
                  </a:lnTo>
                  <a:lnTo>
                    <a:pt x="236" y="168"/>
                  </a:lnTo>
                  <a:lnTo>
                    <a:pt x="0" y="168"/>
                  </a:lnTo>
                  <a:lnTo>
                    <a:pt x="0" y="0"/>
                  </a:lnTo>
                  <a:close/>
                  <a:moveTo>
                    <a:pt x="0" y="0"/>
                  </a:moveTo>
                  <a:lnTo>
                    <a:pt x="233" y="0"/>
                  </a:lnTo>
                  <a:lnTo>
                    <a:pt x="233" y="166"/>
                  </a:lnTo>
                  <a:lnTo>
                    <a:pt x="0" y="166"/>
                  </a:lnTo>
                  <a:lnTo>
                    <a:pt x="0" y="0"/>
                  </a:lnTo>
                  <a:close/>
                </a:path>
              </a:pathLst>
            </a:custGeom>
            <a:solidFill>
              <a:srgbClr val="9D9D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5" name="Freeform 73"/>
            <p:cNvSpPr>
              <a:spLocks noEditPoints="1"/>
            </p:cNvSpPr>
            <p:nvPr/>
          </p:nvSpPr>
          <p:spPr bwMode="auto">
            <a:xfrm>
              <a:off x="4052" y="2002"/>
              <a:ext cx="233" cy="166"/>
            </a:xfrm>
            <a:custGeom>
              <a:avLst/>
              <a:gdLst>
                <a:gd name="T0" fmla="*/ 0 w 233"/>
                <a:gd name="T1" fmla="*/ 0 h 166"/>
                <a:gd name="T2" fmla="*/ 233 w 233"/>
                <a:gd name="T3" fmla="*/ 0 h 166"/>
                <a:gd name="T4" fmla="*/ 233 w 233"/>
                <a:gd name="T5" fmla="*/ 166 h 166"/>
                <a:gd name="T6" fmla="*/ 0 w 233"/>
                <a:gd name="T7" fmla="*/ 166 h 166"/>
                <a:gd name="T8" fmla="*/ 0 w 233"/>
                <a:gd name="T9" fmla="*/ 0 h 166"/>
                <a:gd name="T10" fmla="*/ 0 w 233"/>
                <a:gd name="T11" fmla="*/ 0 h 166"/>
                <a:gd name="T12" fmla="*/ 231 w 233"/>
                <a:gd name="T13" fmla="*/ 0 h 166"/>
                <a:gd name="T14" fmla="*/ 231 w 233"/>
                <a:gd name="T15" fmla="*/ 164 h 166"/>
                <a:gd name="T16" fmla="*/ 0 w 233"/>
                <a:gd name="T17" fmla="*/ 164 h 166"/>
                <a:gd name="T18" fmla="*/ 0 w 233"/>
                <a:gd name="T19"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166">
                  <a:moveTo>
                    <a:pt x="0" y="0"/>
                  </a:moveTo>
                  <a:lnTo>
                    <a:pt x="233" y="0"/>
                  </a:lnTo>
                  <a:lnTo>
                    <a:pt x="233" y="166"/>
                  </a:lnTo>
                  <a:lnTo>
                    <a:pt x="0" y="166"/>
                  </a:lnTo>
                  <a:lnTo>
                    <a:pt x="0" y="0"/>
                  </a:lnTo>
                  <a:close/>
                  <a:moveTo>
                    <a:pt x="0" y="0"/>
                  </a:moveTo>
                  <a:lnTo>
                    <a:pt x="231" y="0"/>
                  </a:lnTo>
                  <a:lnTo>
                    <a:pt x="231" y="164"/>
                  </a:lnTo>
                  <a:lnTo>
                    <a:pt x="0" y="164"/>
                  </a:lnTo>
                  <a:lnTo>
                    <a:pt x="0" y="0"/>
                  </a:lnTo>
                  <a:close/>
                </a:path>
              </a:pathLst>
            </a:custGeom>
            <a:solidFill>
              <a:srgbClr val="9F9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6" name="Freeform 74"/>
            <p:cNvSpPr>
              <a:spLocks noEditPoints="1"/>
            </p:cNvSpPr>
            <p:nvPr/>
          </p:nvSpPr>
          <p:spPr bwMode="auto">
            <a:xfrm>
              <a:off x="4052" y="2002"/>
              <a:ext cx="231" cy="164"/>
            </a:xfrm>
            <a:custGeom>
              <a:avLst/>
              <a:gdLst>
                <a:gd name="T0" fmla="*/ 0 w 231"/>
                <a:gd name="T1" fmla="*/ 0 h 164"/>
                <a:gd name="T2" fmla="*/ 231 w 231"/>
                <a:gd name="T3" fmla="*/ 0 h 164"/>
                <a:gd name="T4" fmla="*/ 231 w 231"/>
                <a:gd name="T5" fmla="*/ 164 h 164"/>
                <a:gd name="T6" fmla="*/ 0 w 231"/>
                <a:gd name="T7" fmla="*/ 164 h 164"/>
                <a:gd name="T8" fmla="*/ 0 w 231"/>
                <a:gd name="T9" fmla="*/ 0 h 164"/>
                <a:gd name="T10" fmla="*/ 0 w 231"/>
                <a:gd name="T11" fmla="*/ 0 h 164"/>
                <a:gd name="T12" fmla="*/ 229 w 231"/>
                <a:gd name="T13" fmla="*/ 0 h 164"/>
                <a:gd name="T14" fmla="*/ 229 w 231"/>
                <a:gd name="T15" fmla="*/ 163 h 164"/>
                <a:gd name="T16" fmla="*/ 0 w 231"/>
                <a:gd name="T17" fmla="*/ 163 h 164"/>
                <a:gd name="T18" fmla="*/ 0 w 231"/>
                <a:gd name="T19"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164">
                  <a:moveTo>
                    <a:pt x="0" y="0"/>
                  </a:moveTo>
                  <a:lnTo>
                    <a:pt x="231" y="0"/>
                  </a:lnTo>
                  <a:lnTo>
                    <a:pt x="231" y="164"/>
                  </a:lnTo>
                  <a:lnTo>
                    <a:pt x="0" y="164"/>
                  </a:lnTo>
                  <a:lnTo>
                    <a:pt x="0" y="0"/>
                  </a:lnTo>
                  <a:close/>
                  <a:moveTo>
                    <a:pt x="0" y="0"/>
                  </a:moveTo>
                  <a:lnTo>
                    <a:pt x="229" y="0"/>
                  </a:lnTo>
                  <a:lnTo>
                    <a:pt x="229" y="163"/>
                  </a:lnTo>
                  <a:lnTo>
                    <a:pt x="0" y="163"/>
                  </a:lnTo>
                  <a:lnTo>
                    <a:pt x="0" y="0"/>
                  </a:lnTo>
                  <a:close/>
                </a:path>
              </a:pathLst>
            </a:custGeom>
            <a:solidFill>
              <a:srgbClr val="A0A0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7" name="Freeform 75"/>
            <p:cNvSpPr>
              <a:spLocks noEditPoints="1"/>
            </p:cNvSpPr>
            <p:nvPr/>
          </p:nvSpPr>
          <p:spPr bwMode="auto">
            <a:xfrm>
              <a:off x="4052" y="2002"/>
              <a:ext cx="229" cy="163"/>
            </a:xfrm>
            <a:custGeom>
              <a:avLst/>
              <a:gdLst>
                <a:gd name="T0" fmla="*/ 0 w 229"/>
                <a:gd name="T1" fmla="*/ 0 h 163"/>
                <a:gd name="T2" fmla="*/ 229 w 229"/>
                <a:gd name="T3" fmla="*/ 0 h 163"/>
                <a:gd name="T4" fmla="*/ 229 w 229"/>
                <a:gd name="T5" fmla="*/ 163 h 163"/>
                <a:gd name="T6" fmla="*/ 0 w 229"/>
                <a:gd name="T7" fmla="*/ 163 h 163"/>
                <a:gd name="T8" fmla="*/ 0 w 229"/>
                <a:gd name="T9" fmla="*/ 0 h 163"/>
                <a:gd name="T10" fmla="*/ 0 w 229"/>
                <a:gd name="T11" fmla="*/ 0 h 163"/>
                <a:gd name="T12" fmla="*/ 227 w 229"/>
                <a:gd name="T13" fmla="*/ 0 h 163"/>
                <a:gd name="T14" fmla="*/ 227 w 229"/>
                <a:gd name="T15" fmla="*/ 161 h 163"/>
                <a:gd name="T16" fmla="*/ 0 w 229"/>
                <a:gd name="T17" fmla="*/ 161 h 163"/>
                <a:gd name="T18" fmla="*/ 0 w 229"/>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9" h="163">
                  <a:moveTo>
                    <a:pt x="0" y="0"/>
                  </a:moveTo>
                  <a:lnTo>
                    <a:pt x="229" y="0"/>
                  </a:lnTo>
                  <a:lnTo>
                    <a:pt x="229" y="163"/>
                  </a:lnTo>
                  <a:lnTo>
                    <a:pt x="0" y="163"/>
                  </a:lnTo>
                  <a:lnTo>
                    <a:pt x="0" y="0"/>
                  </a:lnTo>
                  <a:close/>
                  <a:moveTo>
                    <a:pt x="0" y="0"/>
                  </a:moveTo>
                  <a:lnTo>
                    <a:pt x="227" y="0"/>
                  </a:lnTo>
                  <a:lnTo>
                    <a:pt x="227" y="161"/>
                  </a:lnTo>
                  <a:lnTo>
                    <a:pt x="0" y="161"/>
                  </a:lnTo>
                  <a:lnTo>
                    <a:pt x="0" y="0"/>
                  </a:lnTo>
                  <a:close/>
                </a:path>
              </a:pathLst>
            </a:custGeom>
            <a:solidFill>
              <a:srgbClr val="A1A1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8" name="Freeform 76"/>
            <p:cNvSpPr>
              <a:spLocks noEditPoints="1"/>
            </p:cNvSpPr>
            <p:nvPr/>
          </p:nvSpPr>
          <p:spPr bwMode="auto">
            <a:xfrm>
              <a:off x="4052" y="2002"/>
              <a:ext cx="227" cy="161"/>
            </a:xfrm>
            <a:custGeom>
              <a:avLst/>
              <a:gdLst>
                <a:gd name="T0" fmla="*/ 0 w 227"/>
                <a:gd name="T1" fmla="*/ 0 h 161"/>
                <a:gd name="T2" fmla="*/ 227 w 227"/>
                <a:gd name="T3" fmla="*/ 0 h 161"/>
                <a:gd name="T4" fmla="*/ 227 w 227"/>
                <a:gd name="T5" fmla="*/ 161 h 161"/>
                <a:gd name="T6" fmla="*/ 0 w 227"/>
                <a:gd name="T7" fmla="*/ 161 h 161"/>
                <a:gd name="T8" fmla="*/ 0 w 227"/>
                <a:gd name="T9" fmla="*/ 0 h 161"/>
                <a:gd name="T10" fmla="*/ 0 w 227"/>
                <a:gd name="T11" fmla="*/ 0 h 161"/>
                <a:gd name="T12" fmla="*/ 224 w 227"/>
                <a:gd name="T13" fmla="*/ 0 h 161"/>
                <a:gd name="T14" fmla="*/ 224 w 227"/>
                <a:gd name="T15" fmla="*/ 160 h 161"/>
                <a:gd name="T16" fmla="*/ 0 w 227"/>
                <a:gd name="T17" fmla="*/ 160 h 161"/>
                <a:gd name="T18" fmla="*/ 0 w 227"/>
                <a:gd name="T1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161">
                  <a:moveTo>
                    <a:pt x="0" y="0"/>
                  </a:moveTo>
                  <a:lnTo>
                    <a:pt x="227" y="0"/>
                  </a:lnTo>
                  <a:lnTo>
                    <a:pt x="227" y="161"/>
                  </a:lnTo>
                  <a:lnTo>
                    <a:pt x="0" y="161"/>
                  </a:lnTo>
                  <a:lnTo>
                    <a:pt x="0" y="0"/>
                  </a:lnTo>
                  <a:close/>
                  <a:moveTo>
                    <a:pt x="0" y="0"/>
                  </a:moveTo>
                  <a:lnTo>
                    <a:pt x="224" y="0"/>
                  </a:lnTo>
                  <a:lnTo>
                    <a:pt x="224" y="160"/>
                  </a:lnTo>
                  <a:lnTo>
                    <a:pt x="0" y="160"/>
                  </a:lnTo>
                  <a:lnTo>
                    <a:pt x="0" y="0"/>
                  </a:lnTo>
                  <a:close/>
                </a:path>
              </a:pathLst>
            </a:custGeom>
            <a:solidFill>
              <a:srgbClr val="A2A2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79" name="Freeform 77"/>
            <p:cNvSpPr>
              <a:spLocks noEditPoints="1"/>
            </p:cNvSpPr>
            <p:nvPr/>
          </p:nvSpPr>
          <p:spPr bwMode="auto">
            <a:xfrm>
              <a:off x="4052" y="2002"/>
              <a:ext cx="224" cy="160"/>
            </a:xfrm>
            <a:custGeom>
              <a:avLst/>
              <a:gdLst>
                <a:gd name="T0" fmla="*/ 0 w 224"/>
                <a:gd name="T1" fmla="*/ 0 h 160"/>
                <a:gd name="T2" fmla="*/ 224 w 224"/>
                <a:gd name="T3" fmla="*/ 0 h 160"/>
                <a:gd name="T4" fmla="*/ 224 w 224"/>
                <a:gd name="T5" fmla="*/ 160 h 160"/>
                <a:gd name="T6" fmla="*/ 0 w 224"/>
                <a:gd name="T7" fmla="*/ 160 h 160"/>
                <a:gd name="T8" fmla="*/ 0 w 224"/>
                <a:gd name="T9" fmla="*/ 0 h 160"/>
                <a:gd name="T10" fmla="*/ 0 w 224"/>
                <a:gd name="T11" fmla="*/ 0 h 160"/>
                <a:gd name="T12" fmla="*/ 222 w 224"/>
                <a:gd name="T13" fmla="*/ 0 h 160"/>
                <a:gd name="T14" fmla="*/ 222 w 224"/>
                <a:gd name="T15" fmla="*/ 158 h 160"/>
                <a:gd name="T16" fmla="*/ 0 w 224"/>
                <a:gd name="T17" fmla="*/ 158 h 160"/>
                <a:gd name="T18" fmla="*/ 0 w 224"/>
                <a:gd name="T19"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60">
                  <a:moveTo>
                    <a:pt x="0" y="0"/>
                  </a:moveTo>
                  <a:lnTo>
                    <a:pt x="224" y="0"/>
                  </a:lnTo>
                  <a:lnTo>
                    <a:pt x="224" y="160"/>
                  </a:lnTo>
                  <a:lnTo>
                    <a:pt x="0" y="160"/>
                  </a:lnTo>
                  <a:lnTo>
                    <a:pt x="0" y="0"/>
                  </a:lnTo>
                  <a:close/>
                  <a:moveTo>
                    <a:pt x="0" y="0"/>
                  </a:moveTo>
                  <a:lnTo>
                    <a:pt x="222" y="0"/>
                  </a:lnTo>
                  <a:lnTo>
                    <a:pt x="222" y="158"/>
                  </a:lnTo>
                  <a:lnTo>
                    <a:pt x="0" y="158"/>
                  </a:lnTo>
                  <a:lnTo>
                    <a:pt x="0" y="0"/>
                  </a:lnTo>
                  <a:close/>
                </a:path>
              </a:pathLst>
            </a:custGeom>
            <a:solidFill>
              <a:srgbClr val="A4A4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0" name="Freeform 78"/>
            <p:cNvSpPr>
              <a:spLocks noEditPoints="1"/>
            </p:cNvSpPr>
            <p:nvPr/>
          </p:nvSpPr>
          <p:spPr bwMode="auto">
            <a:xfrm>
              <a:off x="4052" y="2002"/>
              <a:ext cx="222" cy="158"/>
            </a:xfrm>
            <a:custGeom>
              <a:avLst/>
              <a:gdLst>
                <a:gd name="T0" fmla="*/ 0 w 222"/>
                <a:gd name="T1" fmla="*/ 0 h 158"/>
                <a:gd name="T2" fmla="*/ 222 w 222"/>
                <a:gd name="T3" fmla="*/ 0 h 158"/>
                <a:gd name="T4" fmla="*/ 222 w 222"/>
                <a:gd name="T5" fmla="*/ 158 h 158"/>
                <a:gd name="T6" fmla="*/ 0 w 222"/>
                <a:gd name="T7" fmla="*/ 158 h 158"/>
                <a:gd name="T8" fmla="*/ 0 w 222"/>
                <a:gd name="T9" fmla="*/ 0 h 158"/>
                <a:gd name="T10" fmla="*/ 0 w 222"/>
                <a:gd name="T11" fmla="*/ 0 h 158"/>
                <a:gd name="T12" fmla="*/ 219 w 222"/>
                <a:gd name="T13" fmla="*/ 0 h 158"/>
                <a:gd name="T14" fmla="*/ 219 w 222"/>
                <a:gd name="T15" fmla="*/ 156 h 158"/>
                <a:gd name="T16" fmla="*/ 0 w 222"/>
                <a:gd name="T17" fmla="*/ 156 h 158"/>
                <a:gd name="T18" fmla="*/ 0 w 222"/>
                <a:gd name="T19"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2" h="158">
                  <a:moveTo>
                    <a:pt x="0" y="0"/>
                  </a:moveTo>
                  <a:lnTo>
                    <a:pt x="222" y="0"/>
                  </a:lnTo>
                  <a:lnTo>
                    <a:pt x="222" y="158"/>
                  </a:lnTo>
                  <a:lnTo>
                    <a:pt x="0" y="158"/>
                  </a:lnTo>
                  <a:lnTo>
                    <a:pt x="0" y="0"/>
                  </a:lnTo>
                  <a:close/>
                  <a:moveTo>
                    <a:pt x="0" y="0"/>
                  </a:moveTo>
                  <a:lnTo>
                    <a:pt x="219" y="0"/>
                  </a:lnTo>
                  <a:lnTo>
                    <a:pt x="219" y="156"/>
                  </a:lnTo>
                  <a:lnTo>
                    <a:pt x="0" y="156"/>
                  </a:lnTo>
                  <a:lnTo>
                    <a:pt x="0" y="0"/>
                  </a:lnTo>
                  <a:close/>
                </a:path>
              </a:pathLst>
            </a:custGeom>
            <a:solidFill>
              <a:srgbClr val="A5A5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1" name="Freeform 79"/>
            <p:cNvSpPr>
              <a:spLocks noEditPoints="1"/>
            </p:cNvSpPr>
            <p:nvPr/>
          </p:nvSpPr>
          <p:spPr bwMode="auto">
            <a:xfrm>
              <a:off x="4052" y="2002"/>
              <a:ext cx="219" cy="156"/>
            </a:xfrm>
            <a:custGeom>
              <a:avLst/>
              <a:gdLst>
                <a:gd name="T0" fmla="*/ 0 w 219"/>
                <a:gd name="T1" fmla="*/ 0 h 156"/>
                <a:gd name="T2" fmla="*/ 219 w 219"/>
                <a:gd name="T3" fmla="*/ 0 h 156"/>
                <a:gd name="T4" fmla="*/ 219 w 219"/>
                <a:gd name="T5" fmla="*/ 156 h 156"/>
                <a:gd name="T6" fmla="*/ 0 w 219"/>
                <a:gd name="T7" fmla="*/ 156 h 156"/>
                <a:gd name="T8" fmla="*/ 0 w 219"/>
                <a:gd name="T9" fmla="*/ 0 h 156"/>
                <a:gd name="T10" fmla="*/ 0 w 219"/>
                <a:gd name="T11" fmla="*/ 0 h 156"/>
                <a:gd name="T12" fmla="*/ 216 w 219"/>
                <a:gd name="T13" fmla="*/ 0 h 156"/>
                <a:gd name="T14" fmla="*/ 216 w 219"/>
                <a:gd name="T15" fmla="*/ 155 h 156"/>
                <a:gd name="T16" fmla="*/ 0 w 219"/>
                <a:gd name="T17" fmla="*/ 155 h 156"/>
                <a:gd name="T18" fmla="*/ 0 w 219"/>
                <a:gd name="T19"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156">
                  <a:moveTo>
                    <a:pt x="0" y="0"/>
                  </a:moveTo>
                  <a:lnTo>
                    <a:pt x="219" y="0"/>
                  </a:lnTo>
                  <a:lnTo>
                    <a:pt x="219" y="156"/>
                  </a:lnTo>
                  <a:lnTo>
                    <a:pt x="0" y="156"/>
                  </a:lnTo>
                  <a:lnTo>
                    <a:pt x="0" y="0"/>
                  </a:lnTo>
                  <a:close/>
                  <a:moveTo>
                    <a:pt x="0" y="0"/>
                  </a:moveTo>
                  <a:lnTo>
                    <a:pt x="216" y="0"/>
                  </a:lnTo>
                  <a:lnTo>
                    <a:pt x="216" y="155"/>
                  </a:lnTo>
                  <a:lnTo>
                    <a:pt x="0" y="155"/>
                  </a:lnTo>
                  <a:lnTo>
                    <a:pt x="0" y="0"/>
                  </a:lnTo>
                  <a:close/>
                </a:path>
              </a:pathLst>
            </a:custGeom>
            <a:solidFill>
              <a:srgbClr val="A6A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2" name="Freeform 80"/>
            <p:cNvSpPr>
              <a:spLocks noEditPoints="1"/>
            </p:cNvSpPr>
            <p:nvPr/>
          </p:nvSpPr>
          <p:spPr bwMode="auto">
            <a:xfrm>
              <a:off x="4052" y="2002"/>
              <a:ext cx="216" cy="155"/>
            </a:xfrm>
            <a:custGeom>
              <a:avLst/>
              <a:gdLst>
                <a:gd name="T0" fmla="*/ 0 w 216"/>
                <a:gd name="T1" fmla="*/ 0 h 155"/>
                <a:gd name="T2" fmla="*/ 216 w 216"/>
                <a:gd name="T3" fmla="*/ 0 h 155"/>
                <a:gd name="T4" fmla="*/ 216 w 216"/>
                <a:gd name="T5" fmla="*/ 155 h 155"/>
                <a:gd name="T6" fmla="*/ 0 w 216"/>
                <a:gd name="T7" fmla="*/ 155 h 155"/>
                <a:gd name="T8" fmla="*/ 0 w 216"/>
                <a:gd name="T9" fmla="*/ 0 h 155"/>
                <a:gd name="T10" fmla="*/ 0 w 216"/>
                <a:gd name="T11" fmla="*/ 0 h 155"/>
                <a:gd name="T12" fmla="*/ 214 w 216"/>
                <a:gd name="T13" fmla="*/ 0 h 155"/>
                <a:gd name="T14" fmla="*/ 214 w 216"/>
                <a:gd name="T15" fmla="*/ 153 h 155"/>
                <a:gd name="T16" fmla="*/ 0 w 216"/>
                <a:gd name="T17" fmla="*/ 153 h 155"/>
                <a:gd name="T18" fmla="*/ 0 w 216"/>
                <a:gd name="T19" fmla="*/ 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6" h="155">
                  <a:moveTo>
                    <a:pt x="0" y="0"/>
                  </a:moveTo>
                  <a:lnTo>
                    <a:pt x="216" y="0"/>
                  </a:lnTo>
                  <a:lnTo>
                    <a:pt x="216" y="155"/>
                  </a:lnTo>
                  <a:lnTo>
                    <a:pt x="0" y="155"/>
                  </a:lnTo>
                  <a:lnTo>
                    <a:pt x="0" y="0"/>
                  </a:lnTo>
                  <a:close/>
                  <a:moveTo>
                    <a:pt x="0" y="0"/>
                  </a:moveTo>
                  <a:lnTo>
                    <a:pt x="214" y="0"/>
                  </a:lnTo>
                  <a:lnTo>
                    <a:pt x="214" y="153"/>
                  </a:lnTo>
                  <a:lnTo>
                    <a:pt x="0" y="153"/>
                  </a:lnTo>
                  <a:lnTo>
                    <a:pt x="0" y="0"/>
                  </a:lnTo>
                  <a:close/>
                </a:path>
              </a:pathLst>
            </a:custGeom>
            <a:solidFill>
              <a:srgbClr val="A8A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3" name="Freeform 81"/>
            <p:cNvSpPr>
              <a:spLocks noEditPoints="1"/>
            </p:cNvSpPr>
            <p:nvPr/>
          </p:nvSpPr>
          <p:spPr bwMode="auto">
            <a:xfrm>
              <a:off x="4052" y="2002"/>
              <a:ext cx="214" cy="153"/>
            </a:xfrm>
            <a:custGeom>
              <a:avLst/>
              <a:gdLst>
                <a:gd name="T0" fmla="*/ 0 w 214"/>
                <a:gd name="T1" fmla="*/ 0 h 153"/>
                <a:gd name="T2" fmla="*/ 214 w 214"/>
                <a:gd name="T3" fmla="*/ 0 h 153"/>
                <a:gd name="T4" fmla="*/ 214 w 214"/>
                <a:gd name="T5" fmla="*/ 153 h 153"/>
                <a:gd name="T6" fmla="*/ 0 w 214"/>
                <a:gd name="T7" fmla="*/ 153 h 153"/>
                <a:gd name="T8" fmla="*/ 0 w 214"/>
                <a:gd name="T9" fmla="*/ 0 h 153"/>
                <a:gd name="T10" fmla="*/ 0 w 214"/>
                <a:gd name="T11" fmla="*/ 0 h 153"/>
                <a:gd name="T12" fmla="*/ 212 w 214"/>
                <a:gd name="T13" fmla="*/ 0 h 153"/>
                <a:gd name="T14" fmla="*/ 212 w 214"/>
                <a:gd name="T15" fmla="*/ 152 h 153"/>
                <a:gd name="T16" fmla="*/ 0 w 214"/>
                <a:gd name="T17" fmla="*/ 152 h 153"/>
                <a:gd name="T18" fmla="*/ 0 w 214"/>
                <a:gd name="T19"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4" h="153">
                  <a:moveTo>
                    <a:pt x="0" y="0"/>
                  </a:moveTo>
                  <a:lnTo>
                    <a:pt x="214" y="0"/>
                  </a:lnTo>
                  <a:lnTo>
                    <a:pt x="214" y="153"/>
                  </a:lnTo>
                  <a:lnTo>
                    <a:pt x="0" y="153"/>
                  </a:lnTo>
                  <a:lnTo>
                    <a:pt x="0" y="0"/>
                  </a:lnTo>
                  <a:close/>
                  <a:moveTo>
                    <a:pt x="0" y="0"/>
                  </a:moveTo>
                  <a:lnTo>
                    <a:pt x="212" y="0"/>
                  </a:lnTo>
                  <a:lnTo>
                    <a:pt x="212" y="152"/>
                  </a:lnTo>
                  <a:lnTo>
                    <a:pt x="0" y="152"/>
                  </a:lnTo>
                  <a:lnTo>
                    <a:pt x="0" y="0"/>
                  </a:lnTo>
                  <a:close/>
                </a:path>
              </a:pathLst>
            </a:custGeom>
            <a:solidFill>
              <a:srgbClr val="A9A9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4" name="Freeform 82"/>
            <p:cNvSpPr>
              <a:spLocks noEditPoints="1"/>
            </p:cNvSpPr>
            <p:nvPr/>
          </p:nvSpPr>
          <p:spPr bwMode="auto">
            <a:xfrm>
              <a:off x="4052" y="2002"/>
              <a:ext cx="212" cy="152"/>
            </a:xfrm>
            <a:custGeom>
              <a:avLst/>
              <a:gdLst>
                <a:gd name="T0" fmla="*/ 0 w 212"/>
                <a:gd name="T1" fmla="*/ 0 h 152"/>
                <a:gd name="T2" fmla="*/ 212 w 212"/>
                <a:gd name="T3" fmla="*/ 0 h 152"/>
                <a:gd name="T4" fmla="*/ 212 w 212"/>
                <a:gd name="T5" fmla="*/ 152 h 152"/>
                <a:gd name="T6" fmla="*/ 0 w 212"/>
                <a:gd name="T7" fmla="*/ 152 h 152"/>
                <a:gd name="T8" fmla="*/ 0 w 212"/>
                <a:gd name="T9" fmla="*/ 0 h 152"/>
                <a:gd name="T10" fmla="*/ 0 w 212"/>
                <a:gd name="T11" fmla="*/ 0 h 152"/>
                <a:gd name="T12" fmla="*/ 210 w 212"/>
                <a:gd name="T13" fmla="*/ 0 h 152"/>
                <a:gd name="T14" fmla="*/ 210 w 212"/>
                <a:gd name="T15" fmla="*/ 149 h 152"/>
                <a:gd name="T16" fmla="*/ 0 w 212"/>
                <a:gd name="T17" fmla="*/ 149 h 152"/>
                <a:gd name="T18" fmla="*/ 0 w 212"/>
                <a:gd name="T19"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152">
                  <a:moveTo>
                    <a:pt x="0" y="0"/>
                  </a:moveTo>
                  <a:lnTo>
                    <a:pt x="212" y="0"/>
                  </a:lnTo>
                  <a:lnTo>
                    <a:pt x="212" y="152"/>
                  </a:lnTo>
                  <a:lnTo>
                    <a:pt x="0" y="152"/>
                  </a:lnTo>
                  <a:lnTo>
                    <a:pt x="0" y="0"/>
                  </a:lnTo>
                  <a:close/>
                  <a:moveTo>
                    <a:pt x="0" y="0"/>
                  </a:moveTo>
                  <a:lnTo>
                    <a:pt x="210" y="0"/>
                  </a:lnTo>
                  <a:lnTo>
                    <a:pt x="210" y="149"/>
                  </a:lnTo>
                  <a:lnTo>
                    <a:pt x="0" y="149"/>
                  </a:lnTo>
                  <a:lnTo>
                    <a:pt x="0" y="0"/>
                  </a:lnTo>
                  <a:close/>
                </a:path>
              </a:pathLst>
            </a:custGeom>
            <a:solidFill>
              <a:srgbClr val="AAAA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5" name="Freeform 83"/>
            <p:cNvSpPr>
              <a:spLocks noEditPoints="1"/>
            </p:cNvSpPr>
            <p:nvPr/>
          </p:nvSpPr>
          <p:spPr bwMode="auto">
            <a:xfrm>
              <a:off x="4052" y="2002"/>
              <a:ext cx="210" cy="149"/>
            </a:xfrm>
            <a:custGeom>
              <a:avLst/>
              <a:gdLst>
                <a:gd name="T0" fmla="*/ 0 w 210"/>
                <a:gd name="T1" fmla="*/ 0 h 149"/>
                <a:gd name="T2" fmla="*/ 210 w 210"/>
                <a:gd name="T3" fmla="*/ 0 h 149"/>
                <a:gd name="T4" fmla="*/ 210 w 210"/>
                <a:gd name="T5" fmla="*/ 149 h 149"/>
                <a:gd name="T6" fmla="*/ 0 w 210"/>
                <a:gd name="T7" fmla="*/ 149 h 149"/>
                <a:gd name="T8" fmla="*/ 0 w 210"/>
                <a:gd name="T9" fmla="*/ 0 h 149"/>
                <a:gd name="T10" fmla="*/ 0 w 210"/>
                <a:gd name="T11" fmla="*/ 0 h 149"/>
                <a:gd name="T12" fmla="*/ 207 w 210"/>
                <a:gd name="T13" fmla="*/ 0 h 149"/>
                <a:gd name="T14" fmla="*/ 207 w 210"/>
                <a:gd name="T15" fmla="*/ 147 h 149"/>
                <a:gd name="T16" fmla="*/ 0 w 210"/>
                <a:gd name="T17" fmla="*/ 147 h 149"/>
                <a:gd name="T18" fmla="*/ 0 w 210"/>
                <a:gd name="T19" fmla="*/ 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0" h="149">
                  <a:moveTo>
                    <a:pt x="0" y="0"/>
                  </a:moveTo>
                  <a:lnTo>
                    <a:pt x="210" y="0"/>
                  </a:lnTo>
                  <a:lnTo>
                    <a:pt x="210" y="149"/>
                  </a:lnTo>
                  <a:lnTo>
                    <a:pt x="0" y="149"/>
                  </a:lnTo>
                  <a:lnTo>
                    <a:pt x="0" y="0"/>
                  </a:lnTo>
                  <a:close/>
                  <a:moveTo>
                    <a:pt x="0" y="0"/>
                  </a:moveTo>
                  <a:lnTo>
                    <a:pt x="207" y="0"/>
                  </a:lnTo>
                  <a:lnTo>
                    <a:pt x="207" y="147"/>
                  </a:lnTo>
                  <a:lnTo>
                    <a:pt x="0" y="147"/>
                  </a:lnTo>
                  <a:lnTo>
                    <a:pt x="0" y="0"/>
                  </a:lnTo>
                  <a:close/>
                </a:path>
              </a:pathLst>
            </a:custGeom>
            <a:solidFill>
              <a:srgbClr val="ACA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6" name="Freeform 84"/>
            <p:cNvSpPr>
              <a:spLocks noEditPoints="1"/>
            </p:cNvSpPr>
            <p:nvPr/>
          </p:nvSpPr>
          <p:spPr bwMode="auto">
            <a:xfrm>
              <a:off x="4052" y="2002"/>
              <a:ext cx="207" cy="147"/>
            </a:xfrm>
            <a:custGeom>
              <a:avLst/>
              <a:gdLst>
                <a:gd name="T0" fmla="*/ 0 w 207"/>
                <a:gd name="T1" fmla="*/ 0 h 147"/>
                <a:gd name="T2" fmla="*/ 207 w 207"/>
                <a:gd name="T3" fmla="*/ 0 h 147"/>
                <a:gd name="T4" fmla="*/ 207 w 207"/>
                <a:gd name="T5" fmla="*/ 147 h 147"/>
                <a:gd name="T6" fmla="*/ 0 w 207"/>
                <a:gd name="T7" fmla="*/ 147 h 147"/>
                <a:gd name="T8" fmla="*/ 0 w 207"/>
                <a:gd name="T9" fmla="*/ 0 h 147"/>
                <a:gd name="T10" fmla="*/ 0 w 207"/>
                <a:gd name="T11" fmla="*/ 0 h 147"/>
                <a:gd name="T12" fmla="*/ 205 w 207"/>
                <a:gd name="T13" fmla="*/ 0 h 147"/>
                <a:gd name="T14" fmla="*/ 205 w 207"/>
                <a:gd name="T15" fmla="*/ 146 h 147"/>
                <a:gd name="T16" fmla="*/ 0 w 207"/>
                <a:gd name="T17" fmla="*/ 146 h 147"/>
                <a:gd name="T18" fmla="*/ 0 w 207"/>
                <a:gd name="T19" fmla="*/ 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7" h="147">
                  <a:moveTo>
                    <a:pt x="0" y="0"/>
                  </a:moveTo>
                  <a:lnTo>
                    <a:pt x="207" y="0"/>
                  </a:lnTo>
                  <a:lnTo>
                    <a:pt x="207" y="147"/>
                  </a:lnTo>
                  <a:lnTo>
                    <a:pt x="0" y="147"/>
                  </a:lnTo>
                  <a:lnTo>
                    <a:pt x="0" y="0"/>
                  </a:lnTo>
                  <a:close/>
                  <a:moveTo>
                    <a:pt x="0" y="0"/>
                  </a:moveTo>
                  <a:lnTo>
                    <a:pt x="205" y="0"/>
                  </a:lnTo>
                  <a:lnTo>
                    <a:pt x="205" y="146"/>
                  </a:lnTo>
                  <a:lnTo>
                    <a:pt x="0" y="146"/>
                  </a:lnTo>
                  <a:lnTo>
                    <a:pt x="0" y="0"/>
                  </a:lnTo>
                  <a:close/>
                </a:path>
              </a:pathLst>
            </a:custGeom>
            <a:solidFill>
              <a:srgbClr val="ADAD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7" name="Freeform 85"/>
            <p:cNvSpPr>
              <a:spLocks noEditPoints="1"/>
            </p:cNvSpPr>
            <p:nvPr/>
          </p:nvSpPr>
          <p:spPr bwMode="auto">
            <a:xfrm>
              <a:off x="4052" y="2002"/>
              <a:ext cx="205" cy="146"/>
            </a:xfrm>
            <a:custGeom>
              <a:avLst/>
              <a:gdLst>
                <a:gd name="T0" fmla="*/ 0 w 205"/>
                <a:gd name="T1" fmla="*/ 0 h 146"/>
                <a:gd name="T2" fmla="*/ 205 w 205"/>
                <a:gd name="T3" fmla="*/ 0 h 146"/>
                <a:gd name="T4" fmla="*/ 205 w 205"/>
                <a:gd name="T5" fmla="*/ 146 h 146"/>
                <a:gd name="T6" fmla="*/ 0 w 205"/>
                <a:gd name="T7" fmla="*/ 146 h 146"/>
                <a:gd name="T8" fmla="*/ 0 w 205"/>
                <a:gd name="T9" fmla="*/ 0 h 146"/>
                <a:gd name="T10" fmla="*/ 0 w 205"/>
                <a:gd name="T11" fmla="*/ 0 h 146"/>
                <a:gd name="T12" fmla="*/ 203 w 205"/>
                <a:gd name="T13" fmla="*/ 0 h 146"/>
                <a:gd name="T14" fmla="*/ 203 w 205"/>
                <a:gd name="T15" fmla="*/ 144 h 146"/>
                <a:gd name="T16" fmla="*/ 0 w 205"/>
                <a:gd name="T17" fmla="*/ 144 h 146"/>
                <a:gd name="T18" fmla="*/ 0 w 205"/>
                <a:gd name="T19"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5" h="146">
                  <a:moveTo>
                    <a:pt x="0" y="0"/>
                  </a:moveTo>
                  <a:lnTo>
                    <a:pt x="205" y="0"/>
                  </a:lnTo>
                  <a:lnTo>
                    <a:pt x="205" y="146"/>
                  </a:lnTo>
                  <a:lnTo>
                    <a:pt x="0" y="146"/>
                  </a:lnTo>
                  <a:lnTo>
                    <a:pt x="0" y="0"/>
                  </a:lnTo>
                  <a:close/>
                  <a:moveTo>
                    <a:pt x="0" y="0"/>
                  </a:moveTo>
                  <a:lnTo>
                    <a:pt x="203" y="0"/>
                  </a:lnTo>
                  <a:lnTo>
                    <a:pt x="203" y="144"/>
                  </a:lnTo>
                  <a:lnTo>
                    <a:pt x="0" y="144"/>
                  </a:lnTo>
                  <a:lnTo>
                    <a:pt x="0" y="0"/>
                  </a:lnTo>
                  <a:close/>
                </a:path>
              </a:pathLst>
            </a:custGeom>
            <a:solidFill>
              <a:srgbClr val="AFA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8" name="Freeform 86"/>
            <p:cNvSpPr>
              <a:spLocks noEditPoints="1"/>
            </p:cNvSpPr>
            <p:nvPr/>
          </p:nvSpPr>
          <p:spPr bwMode="auto">
            <a:xfrm>
              <a:off x="4052" y="2002"/>
              <a:ext cx="203" cy="144"/>
            </a:xfrm>
            <a:custGeom>
              <a:avLst/>
              <a:gdLst>
                <a:gd name="T0" fmla="*/ 0 w 203"/>
                <a:gd name="T1" fmla="*/ 0 h 144"/>
                <a:gd name="T2" fmla="*/ 203 w 203"/>
                <a:gd name="T3" fmla="*/ 0 h 144"/>
                <a:gd name="T4" fmla="*/ 203 w 203"/>
                <a:gd name="T5" fmla="*/ 144 h 144"/>
                <a:gd name="T6" fmla="*/ 0 w 203"/>
                <a:gd name="T7" fmla="*/ 144 h 144"/>
                <a:gd name="T8" fmla="*/ 0 w 203"/>
                <a:gd name="T9" fmla="*/ 0 h 144"/>
                <a:gd name="T10" fmla="*/ 0 w 203"/>
                <a:gd name="T11" fmla="*/ 0 h 144"/>
                <a:gd name="T12" fmla="*/ 201 w 203"/>
                <a:gd name="T13" fmla="*/ 0 h 144"/>
                <a:gd name="T14" fmla="*/ 201 w 203"/>
                <a:gd name="T15" fmla="*/ 143 h 144"/>
                <a:gd name="T16" fmla="*/ 0 w 203"/>
                <a:gd name="T17" fmla="*/ 143 h 144"/>
                <a:gd name="T18" fmla="*/ 0 w 203"/>
                <a:gd name="T19"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3" h="144">
                  <a:moveTo>
                    <a:pt x="0" y="0"/>
                  </a:moveTo>
                  <a:lnTo>
                    <a:pt x="203" y="0"/>
                  </a:lnTo>
                  <a:lnTo>
                    <a:pt x="203" y="144"/>
                  </a:lnTo>
                  <a:lnTo>
                    <a:pt x="0" y="144"/>
                  </a:lnTo>
                  <a:lnTo>
                    <a:pt x="0" y="0"/>
                  </a:lnTo>
                  <a:close/>
                  <a:moveTo>
                    <a:pt x="0" y="0"/>
                  </a:moveTo>
                  <a:lnTo>
                    <a:pt x="201" y="0"/>
                  </a:lnTo>
                  <a:lnTo>
                    <a:pt x="201" y="143"/>
                  </a:lnTo>
                  <a:lnTo>
                    <a:pt x="0" y="143"/>
                  </a:lnTo>
                  <a:lnTo>
                    <a:pt x="0" y="0"/>
                  </a:lnTo>
                  <a:close/>
                </a:path>
              </a:pathLst>
            </a:custGeom>
            <a:solidFill>
              <a:srgbClr val="B0B0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89" name="Freeform 87"/>
            <p:cNvSpPr>
              <a:spLocks noEditPoints="1"/>
            </p:cNvSpPr>
            <p:nvPr/>
          </p:nvSpPr>
          <p:spPr bwMode="auto">
            <a:xfrm>
              <a:off x="4052" y="2002"/>
              <a:ext cx="201" cy="143"/>
            </a:xfrm>
            <a:custGeom>
              <a:avLst/>
              <a:gdLst>
                <a:gd name="T0" fmla="*/ 0 w 201"/>
                <a:gd name="T1" fmla="*/ 0 h 143"/>
                <a:gd name="T2" fmla="*/ 201 w 201"/>
                <a:gd name="T3" fmla="*/ 0 h 143"/>
                <a:gd name="T4" fmla="*/ 201 w 201"/>
                <a:gd name="T5" fmla="*/ 143 h 143"/>
                <a:gd name="T6" fmla="*/ 0 w 201"/>
                <a:gd name="T7" fmla="*/ 143 h 143"/>
                <a:gd name="T8" fmla="*/ 0 w 201"/>
                <a:gd name="T9" fmla="*/ 0 h 143"/>
                <a:gd name="T10" fmla="*/ 0 w 201"/>
                <a:gd name="T11" fmla="*/ 0 h 143"/>
                <a:gd name="T12" fmla="*/ 198 w 201"/>
                <a:gd name="T13" fmla="*/ 0 h 143"/>
                <a:gd name="T14" fmla="*/ 198 w 201"/>
                <a:gd name="T15" fmla="*/ 141 h 143"/>
                <a:gd name="T16" fmla="*/ 0 w 201"/>
                <a:gd name="T17" fmla="*/ 141 h 143"/>
                <a:gd name="T18" fmla="*/ 0 w 201"/>
                <a:gd name="T19"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1" h="143">
                  <a:moveTo>
                    <a:pt x="0" y="0"/>
                  </a:moveTo>
                  <a:lnTo>
                    <a:pt x="201" y="0"/>
                  </a:lnTo>
                  <a:lnTo>
                    <a:pt x="201" y="143"/>
                  </a:lnTo>
                  <a:lnTo>
                    <a:pt x="0" y="143"/>
                  </a:lnTo>
                  <a:lnTo>
                    <a:pt x="0" y="0"/>
                  </a:lnTo>
                  <a:close/>
                  <a:moveTo>
                    <a:pt x="0" y="0"/>
                  </a:moveTo>
                  <a:lnTo>
                    <a:pt x="198" y="0"/>
                  </a:lnTo>
                  <a:lnTo>
                    <a:pt x="198" y="141"/>
                  </a:lnTo>
                  <a:lnTo>
                    <a:pt x="0" y="141"/>
                  </a:lnTo>
                  <a:lnTo>
                    <a:pt x="0" y="0"/>
                  </a:lnTo>
                  <a:close/>
                </a:path>
              </a:pathLst>
            </a:custGeom>
            <a:solidFill>
              <a:srgbClr val="B1B1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90" name="Freeform 88"/>
            <p:cNvSpPr>
              <a:spLocks noEditPoints="1"/>
            </p:cNvSpPr>
            <p:nvPr/>
          </p:nvSpPr>
          <p:spPr bwMode="auto">
            <a:xfrm>
              <a:off x="4052" y="2002"/>
              <a:ext cx="198" cy="141"/>
            </a:xfrm>
            <a:custGeom>
              <a:avLst/>
              <a:gdLst>
                <a:gd name="T0" fmla="*/ 0 w 198"/>
                <a:gd name="T1" fmla="*/ 0 h 141"/>
                <a:gd name="T2" fmla="*/ 198 w 198"/>
                <a:gd name="T3" fmla="*/ 0 h 141"/>
                <a:gd name="T4" fmla="*/ 198 w 198"/>
                <a:gd name="T5" fmla="*/ 141 h 141"/>
                <a:gd name="T6" fmla="*/ 0 w 198"/>
                <a:gd name="T7" fmla="*/ 141 h 141"/>
                <a:gd name="T8" fmla="*/ 0 w 198"/>
                <a:gd name="T9" fmla="*/ 0 h 141"/>
                <a:gd name="T10" fmla="*/ 0 w 198"/>
                <a:gd name="T11" fmla="*/ 0 h 141"/>
                <a:gd name="T12" fmla="*/ 195 w 198"/>
                <a:gd name="T13" fmla="*/ 0 h 141"/>
                <a:gd name="T14" fmla="*/ 195 w 198"/>
                <a:gd name="T15" fmla="*/ 139 h 141"/>
                <a:gd name="T16" fmla="*/ 0 w 198"/>
                <a:gd name="T17" fmla="*/ 139 h 141"/>
                <a:gd name="T18" fmla="*/ 0 w 198"/>
                <a:gd name="T19"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141">
                  <a:moveTo>
                    <a:pt x="0" y="0"/>
                  </a:moveTo>
                  <a:lnTo>
                    <a:pt x="198" y="0"/>
                  </a:lnTo>
                  <a:lnTo>
                    <a:pt x="198" y="141"/>
                  </a:lnTo>
                  <a:lnTo>
                    <a:pt x="0" y="141"/>
                  </a:lnTo>
                  <a:lnTo>
                    <a:pt x="0" y="0"/>
                  </a:lnTo>
                  <a:close/>
                  <a:moveTo>
                    <a:pt x="0" y="0"/>
                  </a:moveTo>
                  <a:lnTo>
                    <a:pt x="195" y="0"/>
                  </a:lnTo>
                  <a:lnTo>
                    <a:pt x="195" y="139"/>
                  </a:lnTo>
                  <a:lnTo>
                    <a:pt x="0" y="139"/>
                  </a:lnTo>
                  <a:lnTo>
                    <a:pt x="0" y="0"/>
                  </a:lnTo>
                  <a:close/>
                </a:path>
              </a:pathLst>
            </a:custGeom>
            <a:solidFill>
              <a:srgbClr val="B3B3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91" name="Freeform 89"/>
            <p:cNvSpPr>
              <a:spLocks noEditPoints="1"/>
            </p:cNvSpPr>
            <p:nvPr/>
          </p:nvSpPr>
          <p:spPr bwMode="auto">
            <a:xfrm>
              <a:off x="4052" y="2002"/>
              <a:ext cx="195" cy="139"/>
            </a:xfrm>
            <a:custGeom>
              <a:avLst/>
              <a:gdLst>
                <a:gd name="T0" fmla="*/ 0 w 195"/>
                <a:gd name="T1" fmla="*/ 0 h 139"/>
                <a:gd name="T2" fmla="*/ 195 w 195"/>
                <a:gd name="T3" fmla="*/ 0 h 139"/>
                <a:gd name="T4" fmla="*/ 195 w 195"/>
                <a:gd name="T5" fmla="*/ 139 h 139"/>
                <a:gd name="T6" fmla="*/ 0 w 195"/>
                <a:gd name="T7" fmla="*/ 139 h 139"/>
                <a:gd name="T8" fmla="*/ 0 w 195"/>
                <a:gd name="T9" fmla="*/ 0 h 139"/>
                <a:gd name="T10" fmla="*/ 0 w 195"/>
                <a:gd name="T11" fmla="*/ 0 h 139"/>
                <a:gd name="T12" fmla="*/ 193 w 195"/>
                <a:gd name="T13" fmla="*/ 0 h 139"/>
                <a:gd name="T14" fmla="*/ 193 w 195"/>
                <a:gd name="T15" fmla="*/ 138 h 139"/>
                <a:gd name="T16" fmla="*/ 0 w 195"/>
                <a:gd name="T17" fmla="*/ 138 h 139"/>
                <a:gd name="T18" fmla="*/ 0 w 195"/>
                <a:gd name="T19" fmla="*/ 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5" h="139">
                  <a:moveTo>
                    <a:pt x="0" y="0"/>
                  </a:moveTo>
                  <a:lnTo>
                    <a:pt x="195" y="0"/>
                  </a:lnTo>
                  <a:lnTo>
                    <a:pt x="195" y="139"/>
                  </a:lnTo>
                  <a:lnTo>
                    <a:pt x="0" y="139"/>
                  </a:lnTo>
                  <a:lnTo>
                    <a:pt x="0" y="0"/>
                  </a:lnTo>
                  <a:close/>
                  <a:moveTo>
                    <a:pt x="0" y="0"/>
                  </a:moveTo>
                  <a:lnTo>
                    <a:pt x="193" y="0"/>
                  </a:lnTo>
                  <a:lnTo>
                    <a:pt x="193" y="138"/>
                  </a:lnTo>
                  <a:lnTo>
                    <a:pt x="0" y="138"/>
                  </a:lnTo>
                  <a:lnTo>
                    <a:pt x="0" y="0"/>
                  </a:lnTo>
                  <a:close/>
                </a:path>
              </a:pathLst>
            </a:custGeom>
            <a:solidFill>
              <a:srgbClr val="B4B4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92" name="Freeform 90"/>
            <p:cNvSpPr>
              <a:spLocks noEditPoints="1"/>
            </p:cNvSpPr>
            <p:nvPr/>
          </p:nvSpPr>
          <p:spPr bwMode="auto">
            <a:xfrm>
              <a:off x="4052" y="2002"/>
              <a:ext cx="193" cy="138"/>
            </a:xfrm>
            <a:custGeom>
              <a:avLst/>
              <a:gdLst>
                <a:gd name="T0" fmla="*/ 0 w 193"/>
                <a:gd name="T1" fmla="*/ 0 h 138"/>
                <a:gd name="T2" fmla="*/ 193 w 193"/>
                <a:gd name="T3" fmla="*/ 0 h 138"/>
                <a:gd name="T4" fmla="*/ 193 w 193"/>
                <a:gd name="T5" fmla="*/ 138 h 138"/>
                <a:gd name="T6" fmla="*/ 0 w 193"/>
                <a:gd name="T7" fmla="*/ 138 h 138"/>
                <a:gd name="T8" fmla="*/ 0 w 193"/>
                <a:gd name="T9" fmla="*/ 0 h 138"/>
                <a:gd name="T10" fmla="*/ 0 w 193"/>
                <a:gd name="T11" fmla="*/ 0 h 138"/>
                <a:gd name="T12" fmla="*/ 190 w 193"/>
                <a:gd name="T13" fmla="*/ 0 h 138"/>
                <a:gd name="T14" fmla="*/ 190 w 193"/>
                <a:gd name="T15" fmla="*/ 136 h 138"/>
                <a:gd name="T16" fmla="*/ 0 w 193"/>
                <a:gd name="T17" fmla="*/ 136 h 138"/>
                <a:gd name="T18" fmla="*/ 0 w 193"/>
                <a:gd name="T19"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3" h="138">
                  <a:moveTo>
                    <a:pt x="0" y="0"/>
                  </a:moveTo>
                  <a:lnTo>
                    <a:pt x="193" y="0"/>
                  </a:lnTo>
                  <a:lnTo>
                    <a:pt x="193" y="138"/>
                  </a:lnTo>
                  <a:lnTo>
                    <a:pt x="0" y="138"/>
                  </a:lnTo>
                  <a:lnTo>
                    <a:pt x="0" y="0"/>
                  </a:lnTo>
                  <a:close/>
                  <a:moveTo>
                    <a:pt x="0" y="0"/>
                  </a:moveTo>
                  <a:lnTo>
                    <a:pt x="190" y="0"/>
                  </a:lnTo>
                  <a:lnTo>
                    <a:pt x="190" y="136"/>
                  </a:lnTo>
                  <a:lnTo>
                    <a:pt x="0" y="136"/>
                  </a:lnTo>
                  <a:lnTo>
                    <a:pt x="0" y="0"/>
                  </a:lnTo>
                  <a:close/>
                </a:path>
              </a:pathLst>
            </a:custGeom>
            <a:solidFill>
              <a:srgbClr val="B6B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93" name="Freeform 91"/>
            <p:cNvSpPr>
              <a:spLocks noEditPoints="1"/>
            </p:cNvSpPr>
            <p:nvPr/>
          </p:nvSpPr>
          <p:spPr bwMode="auto">
            <a:xfrm>
              <a:off x="4052" y="2002"/>
              <a:ext cx="190" cy="136"/>
            </a:xfrm>
            <a:custGeom>
              <a:avLst/>
              <a:gdLst>
                <a:gd name="T0" fmla="*/ 0 w 190"/>
                <a:gd name="T1" fmla="*/ 0 h 136"/>
                <a:gd name="T2" fmla="*/ 190 w 190"/>
                <a:gd name="T3" fmla="*/ 0 h 136"/>
                <a:gd name="T4" fmla="*/ 190 w 190"/>
                <a:gd name="T5" fmla="*/ 136 h 136"/>
                <a:gd name="T6" fmla="*/ 0 w 190"/>
                <a:gd name="T7" fmla="*/ 136 h 136"/>
                <a:gd name="T8" fmla="*/ 0 w 190"/>
                <a:gd name="T9" fmla="*/ 0 h 136"/>
                <a:gd name="T10" fmla="*/ 0 w 190"/>
                <a:gd name="T11" fmla="*/ 0 h 136"/>
                <a:gd name="T12" fmla="*/ 188 w 190"/>
                <a:gd name="T13" fmla="*/ 0 h 136"/>
                <a:gd name="T14" fmla="*/ 188 w 190"/>
                <a:gd name="T15" fmla="*/ 135 h 136"/>
                <a:gd name="T16" fmla="*/ 0 w 190"/>
                <a:gd name="T17" fmla="*/ 135 h 136"/>
                <a:gd name="T18" fmla="*/ 0 w 190"/>
                <a:gd name="T19" fmla="*/ 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0" h="136">
                  <a:moveTo>
                    <a:pt x="0" y="0"/>
                  </a:moveTo>
                  <a:lnTo>
                    <a:pt x="190" y="0"/>
                  </a:lnTo>
                  <a:lnTo>
                    <a:pt x="190" y="136"/>
                  </a:lnTo>
                  <a:lnTo>
                    <a:pt x="0" y="136"/>
                  </a:lnTo>
                  <a:lnTo>
                    <a:pt x="0" y="0"/>
                  </a:lnTo>
                  <a:close/>
                  <a:moveTo>
                    <a:pt x="0" y="0"/>
                  </a:moveTo>
                  <a:lnTo>
                    <a:pt x="188" y="0"/>
                  </a:lnTo>
                  <a:lnTo>
                    <a:pt x="188" y="135"/>
                  </a:lnTo>
                  <a:lnTo>
                    <a:pt x="0" y="135"/>
                  </a:lnTo>
                  <a:lnTo>
                    <a:pt x="0" y="0"/>
                  </a:lnTo>
                  <a:close/>
                </a:path>
              </a:pathLst>
            </a:custGeom>
            <a:solidFill>
              <a:srgbClr val="B8B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94" name="Freeform 92"/>
            <p:cNvSpPr>
              <a:spLocks noEditPoints="1"/>
            </p:cNvSpPr>
            <p:nvPr/>
          </p:nvSpPr>
          <p:spPr bwMode="auto">
            <a:xfrm>
              <a:off x="4052" y="2002"/>
              <a:ext cx="188" cy="135"/>
            </a:xfrm>
            <a:custGeom>
              <a:avLst/>
              <a:gdLst>
                <a:gd name="T0" fmla="*/ 0 w 188"/>
                <a:gd name="T1" fmla="*/ 0 h 135"/>
                <a:gd name="T2" fmla="*/ 188 w 188"/>
                <a:gd name="T3" fmla="*/ 0 h 135"/>
                <a:gd name="T4" fmla="*/ 188 w 188"/>
                <a:gd name="T5" fmla="*/ 135 h 135"/>
                <a:gd name="T6" fmla="*/ 0 w 188"/>
                <a:gd name="T7" fmla="*/ 135 h 135"/>
                <a:gd name="T8" fmla="*/ 0 w 188"/>
                <a:gd name="T9" fmla="*/ 0 h 135"/>
                <a:gd name="T10" fmla="*/ 0 w 188"/>
                <a:gd name="T11" fmla="*/ 0 h 135"/>
                <a:gd name="T12" fmla="*/ 186 w 188"/>
                <a:gd name="T13" fmla="*/ 0 h 135"/>
                <a:gd name="T14" fmla="*/ 186 w 188"/>
                <a:gd name="T15" fmla="*/ 132 h 135"/>
                <a:gd name="T16" fmla="*/ 0 w 188"/>
                <a:gd name="T17" fmla="*/ 132 h 135"/>
                <a:gd name="T18" fmla="*/ 0 w 188"/>
                <a:gd name="T19"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8" h="135">
                  <a:moveTo>
                    <a:pt x="0" y="0"/>
                  </a:moveTo>
                  <a:lnTo>
                    <a:pt x="188" y="0"/>
                  </a:lnTo>
                  <a:lnTo>
                    <a:pt x="188" y="135"/>
                  </a:lnTo>
                  <a:lnTo>
                    <a:pt x="0" y="135"/>
                  </a:lnTo>
                  <a:lnTo>
                    <a:pt x="0" y="0"/>
                  </a:lnTo>
                  <a:close/>
                  <a:moveTo>
                    <a:pt x="0" y="0"/>
                  </a:moveTo>
                  <a:lnTo>
                    <a:pt x="186" y="0"/>
                  </a:lnTo>
                  <a:lnTo>
                    <a:pt x="186" y="132"/>
                  </a:lnTo>
                  <a:lnTo>
                    <a:pt x="0" y="132"/>
                  </a:lnTo>
                  <a:lnTo>
                    <a:pt x="0" y="0"/>
                  </a:lnTo>
                  <a:close/>
                </a:path>
              </a:pathLst>
            </a:custGeom>
            <a:solidFill>
              <a:srgbClr val="B9B9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95" name="Freeform 93"/>
            <p:cNvSpPr>
              <a:spLocks noEditPoints="1"/>
            </p:cNvSpPr>
            <p:nvPr/>
          </p:nvSpPr>
          <p:spPr bwMode="auto">
            <a:xfrm>
              <a:off x="4052" y="2002"/>
              <a:ext cx="186" cy="132"/>
            </a:xfrm>
            <a:custGeom>
              <a:avLst/>
              <a:gdLst>
                <a:gd name="T0" fmla="*/ 0 w 186"/>
                <a:gd name="T1" fmla="*/ 0 h 132"/>
                <a:gd name="T2" fmla="*/ 186 w 186"/>
                <a:gd name="T3" fmla="*/ 0 h 132"/>
                <a:gd name="T4" fmla="*/ 186 w 186"/>
                <a:gd name="T5" fmla="*/ 132 h 132"/>
                <a:gd name="T6" fmla="*/ 0 w 186"/>
                <a:gd name="T7" fmla="*/ 132 h 132"/>
                <a:gd name="T8" fmla="*/ 0 w 186"/>
                <a:gd name="T9" fmla="*/ 0 h 132"/>
                <a:gd name="T10" fmla="*/ 0 w 186"/>
                <a:gd name="T11" fmla="*/ 0 h 132"/>
                <a:gd name="T12" fmla="*/ 184 w 186"/>
                <a:gd name="T13" fmla="*/ 0 h 132"/>
                <a:gd name="T14" fmla="*/ 184 w 186"/>
                <a:gd name="T15" fmla="*/ 130 h 132"/>
                <a:gd name="T16" fmla="*/ 0 w 186"/>
                <a:gd name="T17" fmla="*/ 130 h 132"/>
                <a:gd name="T18" fmla="*/ 0 w 186"/>
                <a:gd name="T19"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6" h="132">
                  <a:moveTo>
                    <a:pt x="0" y="0"/>
                  </a:moveTo>
                  <a:lnTo>
                    <a:pt x="186" y="0"/>
                  </a:lnTo>
                  <a:lnTo>
                    <a:pt x="186" y="132"/>
                  </a:lnTo>
                  <a:lnTo>
                    <a:pt x="0" y="132"/>
                  </a:lnTo>
                  <a:lnTo>
                    <a:pt x="0" y="0"/>
                  </a:lnTo>
                  <a:close/>
                  <a:moveTo>
                    <a:pt x="0" y="0"/>
                  </a:moveTo>
                  <a:lnTo>
                    <a:pt x="184" y="0"/>
                  </a:lnTo>
                  <a:lnTo>
                    <a:pt x="184" y="130"/>
                  </a:lnTo>
                  <a:lnTo>
                    <a:pt x="0" y="130"/>
                  </a:lnTo>
                  <a:lnTo>
                    <a:pt x="0" y="0"/>
                  </a:lnTo>
                  <a:close/>
                </a:path>
              </a:pathLst>
            </a:custGeom>
            <a:solidFill>
              <a:srgbClr val="BBBB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96" name="Freeform 94"/>
            <p:cNvSpPr>
              <a:spLocks noEditPoints="1"/>
            </p:cNvSpPr>
            <p:nvPr/>
          </p:nvSpPr>
          <p:spPr bwMode="auto">
            <a:xfrm>
              <a:off x="4052" y="2002"/>
              <a:ext cx="184" cy="130"/>
            </a:xfrm>
            <a:custGeom>
              <a:avLst/>
              <a:gdLst>
                <a:gd name="T0" fmla="*/ 0 w 184"/>
                <a:gd name="T1" fmla="*/ 0 h 130"/>
                <a:gd name="T2" fmla="*/ 184 w 184"/>
                <a:gd name="T3" fmla="*/ 0 h 130"/>
                <a:gd name="T4" fmla="*/ 184 w 184"/>
                <a:gd name="T5" fmla="*/ 130 h 130"/>
                <a:gd name="T6" fmla="*/ 0 w 184"/>
                <a:gd name="T7" fmla="*/ 130 h 130"/>
                <a:gd name="T8" fmla="*/ 0 w 184"/>
                <a:gd name="T9" fmla="*/ 0 h 130"/>
                <a:gd name="T10" fmla="*/ 0 w 184"/>
                <a:gd name="T11" fmla="*/ 0 h 130"/>
                <a:gd name="T12" fmla="*/ 181 w 184"/>
                <a:gd name="T13" fmla="*/ 0 h 130"/>
                <a:gd name="T14" fmla="*/ 181 w 184"/>
                <a:gd name="T15" fmla="*/ 129 h 130"/>
                <a:gd name="T16" fmla="*/ 0 w 184"/>
                <a:gd name="T17" fmla="*/ 129 h 130"/>
                <a:gd name="T18" fmla="*/ 0 w 184"/>
                <a:gd name="T19"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 h="130">
                  <a:moveTo>
                    <a:pt x="0" y="0"/>
                  </a:moveTo>
                  <a:lnTo>
                    <a:pt x="184" y="0"/>
                  </a:lnTo>
                  <a:lnTo>
                    <a:pt x="184" y="130"/>
                  </a:lnTo>
                  <a:lnTo>
                    <a:pt x="0" y="130"/>
                  </a:lnTo>
                  <a:lnTo>
                    <a:pt x="0" y="0"/>
                  </a:lnTo>
                  <a:close/>
                  <a:moveTo>
                    <a:pt x="0" y="0"/>
                  </a:moveTo>
                  <a:lnTo>
                    <a:pt x="181" y="0"/>
                  </a:lnTo>
                  <a:lnTo>
                    <a:pt x="181" y="129"/>
                  </a:lnTo>
                  <a:lnTo>
                    <a:pt x="0" y="129"/>
                  </a:lnTo>
                  <a:lnTo>
                    <a:pt x="0" y="0"/>
                  </a:lnTo>
                  <a:close/>
                </a:path>
              </a:pathLst>
            </a:custGeom>
            <a:solidFill>
              <a:srgbClr val="BCB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97" name="Freeform 95"/>
            <p:cNvSpPr>
              <a:spLocks noEditPoints="1"/>
            </p:cNvSpPr>
            <p:nvPr/>
          </p:nvSpPr>
          <p:spPr bwMode="auto">
            <a:xfrm>
              <a:off x="4052" y="2002"/>
              <a:ext cx="181" cy="129"/>
            </a:xfrm>
            <a:custGeom>
              <a:avLst/>
              <a:gdLst>
                <a:gd name="T0" fmla="*/ 0 w 181"/>
                <a:gd name="T1" fmla="*/ 0 h 129"/>
                <a:gd name="T2" fmla="*/ 181 w 181"/>
                <a:gd name="T3" fmla="*/ 0 h 129"/>
                <a:gd name="T4" fmla="*/ 181 w 181"/>
                <a:gd name="T5" fmla="*/ 129 h 129"/>
                <a:gd name="T6" fmla="*/ 0 w 181"/>
                <a:gd name="T7" fmla="*/ 129 h 129"/>
                <a:gd name="T8" fmla="*/ 0 w 181"/>
                <a:gd name="T9" fmla="*/ 0 h 129"/>
                <a:gd name="T10" fmla="*/ 0 w 181"/>
                <a:gd name="T11" fmla="*/ 0 h 129"/>
                <a:gd name="T12" fmla="*/ 179 w 181"/>
                <a:gd name="T13" fmla="*/ 0 h 129"/>
                <a:gd name="T14" fmla="*/ 179 w 181"/>
                <a:gd name="T15" fmla="*/ 127 h 129"/>
                <a:gd name="T16" fmla="*/ 0 w 181"/>
                <a:gd name="T17" fmla="*/ 127 h 129"/>
                <a:gd name="T18" fmla="*/ 0 w 181"/>
                <a:gd name="T19"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29">
                  <a:moveTo>
                    <a:pt x="0" y="0"/>
                  </a:moveTo>
                  <a:lnTo>
                    <a:pt x="181" y="0"/>
                  </a:lnTo>
                  <a:lnTo>
                    <a:pt x="181" y="129"/>
                  </a:lnTo>
                  <a:lnTo>
                    <a:pt x="0" y="129"/>
                  </a:lnTo>
                  <a:lnTo>
                    <a:pt x="0" y="0"/>
                  </a:lnTo>
                  <a:close/>
                  <a:moveTo>
                    <a:pt x="0" y="0"/>
                  </a:moveTo>
                  <a:lnTo>
                    <a:pt x="179" y="0"/>
                  </a:lnTo>
                  <a:lnTo>
                    <a:pt x="179" y="127"/>
                  </a:lnTo>
                  <a:lnTo>
                    <a:pt x="0" y="127"/>
                  </a:lnTo>
                  <a:lnTo>
                    <a:pt x="0" y="0"/>
                  </a:lnTo>
                  <a:close/>
                </a:path>
              </a:pathLst>
            </a:custGeom>
            <a:solidFill>
              <a:srgbClr val="BEBE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98" name="Freeform 96"/>
            <p:cNvSpPr>
              <a:spLocks noEditPoints="1"/>
            </p:cNvSpPr>
            <p:nvPr/>
          </p:nvSpPr>
          <p:spPr bwMode="auto">
            <a:xfrm>
              <a:off x="4052" y="2002"/>
              <a:ext cx="179" cy="127"/>
            </a:xfrm>
            <a:custGeom>
              <a:avLst/>
              <a:gdLst>
                <a:gd name="T0" fmla="*/ 0 w 179"/>
                <a:gd name="T1" fmla="*/ 0 h 127"/>
                <a:gd name="T2" fmla="*/ 179 w 179"/>
                <a:gd name="T3" fmla="*/ 0 h 127"/>
                <a:gd name="T4" fmla="*/ 179 w 179"/>
                <a:gd name="T5" fmla="*/ 127 h 127"/>
                <a:gd name="T6" fmla="*/ 0 w 179"/>
                <a:gd name="T7" fmla="*/ 127 h 127"/>
                <a:gd name="T8" fmla="*/ 0 w 179"/>
                <a:gd name="T9" fmla="*/ 0 h 127"/>
                <a:gd name="T10" fmla="*/ 0 w 179"/>
                <a:gd name="T11" fmla="*/ 0 h 127"/>
                <a:gd name="T12" fmla="*/ 177 w 179"/>
                <a:gd name="T13" fmla="*/ 0 h 127"/>
                <a:gd name="T14" fmla="*/ 177 w 179"/>
                <a:gd name="T15" fmla="*/ 126 h 127"/>
                <a:gd name="T16" fmla="*/ 0 w 179"/>
                <a:gd name="T17" fmla="*/ 126 h 127"/>
                <a:gd name="T18" fmla="*/ 0 w 179"/>
                <a:gd name="T19"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27">
                  <a:moveTo>
                    <a:pt x="0" y="0"/>
                  </a:moveTo>
                  <a:lnTo>
                    <a:pt x="179" y="0"/>
                  </a:lnTo>
                  <a:lnTo>
                    <a:pt x="179" y="127"/>
                  </a:lnTo>
                  <a:lnTo>
                    <a:pt x="0" y="127"/>
                  </a:lnTo>
                  <a:lnTo>
                    <a:pt x="0" y="0"/>
                  </a:lnTo>
                  <a:close/>
                  <a:moveTo>
                    <a:pt x="0" y="0"/>
                  </a:moveTo>
                  <a:lnTo>
                    <a:pt x="177" y="0"/>
                  </a:lnTo>
                  <a:lnTo>
                    <a:pt x="177" y="126"/>
                  </a:lnTo>
                  <a:lnTo>
                    <a:pt x="0" y="126"/>
                  </a:lnTo>
                  <a:lnTo>
                    <a:pt x="0" y="0"/>
                  </a:lnTo>
                  <a:close/>
                </a:path>
              </a:pathLst>
            </a:custGeom>
            <a:solidFill>
              <a:srgbClr val="C0C0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99" name="Freeform 97"/>
            <p:cNvSpPr>
              <a:spLocks noEditPoints="1"/>
            </p:cNvSpPr>
            <p:nvPr/>
          </p:nvSpPr>
          <p:spPr bwMode="auto">
            <a:xfrm>
              <a:off x="4052" y="2002"/>
              <a:ext cx="177" cy="126"/>
            </a:xfrm>
            <a:custGeom>
              <a:avLst/>
              <a:gdLst>
                <a:gd name="T0" fmla="*/ 0 w 177"/>
                <a:gd name="T1" fmla="*/ 0 h 126"/>
                <a:gd name="T2" fmla="*/ 177 w 177"/>
                <a:gd name="T3" fmla="*/ 0 h 126"/>
                <a:gd name="T4" fmla="*/ 177 w 177"/>
                <a:gd name="T5" fmla="*/ 126 h 126"/>
                <a:gd name="T6" fmla="*/ 0 w 177"/>
                <a:gd name="T7" fmla="*/ 126 h 126"/>
                <a:gd name="T8" fmla="*/ 0 w 177"/>
                <a:gd name="T9" fmla="*/ 0 h 126"/>
                <a:gd name="T10" fmla="*/ 0 w 177"/>
                <a:gd name="T11" fmla="*/ 0 h 126"/>
                <a:gd name="T12" fmla="*/ 174 w 177"/>
                <a:gd name="T13" fmla="*/ 0 h 126"/>
                <a:gd name="T14" fmla="*/ 174 w 177"/>
                <a:gd name="T15" fmla="*/ 124 h 126"/>
                <a:gd name="T16" fmla="*/ 0 w 177"/>
                <a:gd name="T17" fmla="*/ 124 h 126"/>
                <a:gd name="T18" fmla="*/ 0 w 177"/>
                <a:gd name="T19"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7" h="126">
                  <a:moveTo>
                    <a:pt x="0" y="0"/>
                  </a:moveTo>
                  <a:lnTo>
                    <a:pt x="177" y="0"/>
                  </a:lnTo>
                  <a:lnTo>
                    <a:pt x="177" y="126"/>
                  </a:lnTo>
                  <a:lnTo>
                    <a:pt x="0" y="126"/>
                  </a:lnTo>
                  <a:lnTo>
                    <a:pt x="0" y="0"/>
                  </a:lnTo>
                  <a:close/>
                  <a:moveTo>
                    <a:pt x="0" y="0"/>
                  </a:moveTo>
                  <a:lnTo>
                    <a:pt x="174" y="0"/>
                  </a:lnTo>
                  <a:lnTo>
                    <a:pt x="174" y="124"/>
                  </a:lnTo>
                  <a:lnTo>
                    <a:pt x="0" y="124"/>
                  </a:lnTo>
                  <a:lnTo>
                    <a:pt x="0" y="0"/>
                  </a:lnTo>
                  <a:close/>
                </a:path>
              </a:pathLst>
            </a:custGeom>
            <a:solidFill>
              <a:srgbClr val="C1C1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0" name="Freeform 98"/>
            <p:cNvSpPr>
              <a:spLocks noEditPoints="1"/>
            </p:cNvSpPr>
            <p:nvPr/>
          </p:nvSpPr>
          <p:spPr bwMode="auto">
            <a:xfrm>
              <a:off x="4052" y="2002"/>
              <a:ext cx="174" cy="124"/>
            </a:xfrm>
            <a:custGeom>
              <a:avLst/>
              <a:gdLst>
                <a:gd name="T0" fmla="*/ 0 w 174"/>
                <a:gd name="T1" fmla="*/ 0 h 124"/>
                <a:gd name="T2" fmla="*/ 174 w 174"/>
                <a:gd name="T3" fmla="*/ 0 h 124"/>
                <a:gd name="T4" fmla="*/ 174 w 174"/>
                <a:gd name="T5" fmla="*/ 124 h 124"/>
                <a:gd name="T6" fmla="*/ 0 w 174"/>
                <a:gd name="T7" fmla="*/ 124 h 124"/>
                <a:gd name="T8" fmla="*/ 0 w 174"/>
                <a:gd name="T9" fmla="*/ 0 h 124"/>
                <a:gd name="T10" fmla="*/ 0 w 174"/>
                <a:gd name="T11" fmla="*/ 0 h 124"/>
                <a:gd name="T12" fmla="*/ 171 w 174"/>
                <a:gd name="T13" fmla="*/ 0 h 124"/>
                <a:gd name="T14" fmla="*/ 171 w 174"/>
                <a:gd name="T15" fmla="*/ 122 h 124"/>
                <a:gd name="T16" fmla="*/ 0 w 174"/>
                <a:gd name="T17" fmla="*/ 122 h 124"/>
                <a:gd name="T18" fmla="*/ 0 w 174"/>
                <a:gd name="T19"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4" h="124">
                  <a:moveTo>
                    <a:pt x="0" y="0"/>
                  </a:moveTo>
                  <a:lnTo>
                    <a:pt x="174" y="0"/>
                  </a:lnTo>
                  <a:lnTo>
                    <a:pt x="174" y="124"/>
                  </a:lnTo>
                  <a:lnTo>
                    <a:pt x="0" y="124"/>
                  </a:lnTo>
                  <a:lnTo>
                    <a:pt x="0" y="0"/>
                  </a:lnTo>
                  <a:close/>
                  <a:moveTo>
                    <a:pt x="0" y="0"/>
                  </a:moveTo>
                  <a:lnTo>
                    <a:pt x="171" y="0"/>
                  </a:lnTo>
                  <a:lnTo>
                    <a:pt x="171" y="122"/>
                  </a:lnTo>
                  <a:lnTo>
                    <a:pt x="0" y="122"/>
                  </a:lnTo>
                  <a:lnTo>
                    <a:pt x="0" y="0"/>
                  </a:lnTo>
                  <a:close/>
                </a:path>
              </a:pathLst>
            </a:custGeom>
            <a:solidFill>
              <a:srgbClr val="C3C3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1" name="Freeform 99"/>
            <p:cNvSpPr>
              <a:spLocks noEditPoints="1"/>
            </p:cNvSpPr>
            <p:nvPr/>
          </p:nvSpPr>
          <p:spPr bwMode="auto">
            <a:xfrm>
              <a:off x="4052" y="2002"/>
              <a:ext cx="171" cy="122"/>
            </a:xfrm>
            <a:custGeom>
              <a:avLst/>
              <a:gdLst>
                <a:gd name="T0" fmla="*/ 0 w 171"/>
                <a:gd name="T1" fmla="*/ 0 h 122"/>
                <a:gd name="T2" fmla="*/ 171 w 171"/>
                <a:gd name="T3" fmla="*/ 0 h 122"/>
                <a:gd name="T4" fmla="*/ 171 w 171"/>
                <a:gd name="T5" fmla="*/ 122 h 122"/>
                <a:gd name="T6" fmla="*/ 0 w 171"/>
                <a:gd name="T7" fmla="*/ 122 h 122"/>
                <a:gd name="T8" fmla="*/ 0 w 171"/>
                <a:gd name="T9" fmla="*/ 0 h 122"/>
                <a:gd name="T10" fmla="*/ 0 w 171"/>
                <a:gd name="T11" fmla="*/ 0 h 122"/>
                <a:gd name="T12" fmla="*/ 169 w 171"/>
                <a:gd name="T13" fmla="*/ 0 h 122"/>
                <a:gd name="T14" fmla="*/ 169 w 171"/>
                <a:gd name="T15" fmla="*/ 121 h 122"/>
                <a:gd name="T16" fmla="*/ 0 w 171"/>
                <a:gd name="T17" fmla="*/ 121 h 122"/>
                <a:gd name="T18" fmla="*/ 0 w 171"/>
                <a:gd name="T19"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1" h="122">
                  <a:moveTo>
                    <a:pt x="0" y="0"/>
                  </a:moveTo>
                  <a:lnTo>
                    <a:pt x="171" y="0"/>
                  </a:lnTo>
                  <a:lnTo>
                    <a:pt x="171" y="122"/>
                  </a:lnTo>
                  <a:lnTo>
                    <a:pt x="0" y="122"/>
                  </a:lnTo>
                  <a:lnTo>
                    <a:pt x="0" y="0"/>
                  </a:lnTo>
                  <a:close/>
                  <a:moveTo>
                    <a:pt x="0" y="0"/>
                  </a:moveTo>
                  <a:lnTo>
                    <a:pt x="169" y="0"/>
                  </a:lnTo>
                  <a:lnTo>
                    <a:pt x="169" y="121"/>
                  </a:lnTo>
                  <a:lnTo>
                    <a:pt x="0" y="121"/>
                  </a:lnTo>
                  <a:lnTo>
                    <a:pt x="0" y="0"/>
                  </a:lnTo>
                  <a:close/>
                </a:path>
              </a:pathLst>
            </a:custGeom>
            <a:solidFill>
              <a:srgbClr val="C5C5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2" name="Freeform 100"/>
            <p:cNvSpPr>
              <a:spLocks noEditPoints="1"/>
            </p:cNvSpPr>
            <p:nvPr/>
          </p:nvSpPr>
          <p:spPr bwMode="auto">
            <a:xfrm>
              <a:off x="4052" y="2002"/>
              <a:ext cx="169" cy="121"/>
            </a:xfrm>
            <a:custGeom>
              <a:avLst/>
              <a:gdLst>
                <a:gd name="T0" fmla="*/ 0 w 169"/>
                <a:gd name="T1" fmla="*/ 0 h 121"/>
                <a:gd name="T2" fmla="*/ 169 w 169"/>
                <a:gd name="T3" fmla="*/ 0 h 121"/>
                <a:gd name="T4" fmla="*/ 169 w 169"/>
                <a:gd name="T5" fmla="*/ 121 h 121"/>
                <a:gd name="T6" fmla="*/ 0 w 169"/>
                <a:gd name="T7" fmla="*/ 121 h 121"/>
                <a:gd name="T8" fmla="*/ 0 w 169"/>
                <a:gd name="T9" fmla="*/ 0 h 121"/>
                <a:gd name="T10" fmla="*/ 0 w 169"/>
                <a:gd name="T11" fmla="*/ 0 h 121"/>
                <a:gd name="T12" fmla="*/ 167 w 169"/>
                <a:gd name="T13" fmla="*/ 0 h 121"/>
                <a:gd name="T14" fmla="*/ 167 w 169"/>
                <a:gd name="T15" fmla="*/ 119 h 121"/>
                <a:gd name="T16" fmla="*/ 0 w 169"/>
                <a:gd name="T17" fmla="*/ 119 h 121"/>
                <a:gd name="T18" fmla="*/ 0 w 169"/>
                <a:gd name="T19"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9" h="121">
                  <a:moveTo>
                    <a:pt x="0" y="0"/>
                  </a:moveTo>
                  <a:lnTo>
                    <a:pt x="169" y="0"/>
                  </a:lnTo>
                  <a:lnTo>
                    <a:pt x="169" y="121"/>
                  </a:lnTo>
                  <a:lnTo>
                    <a:pt x="0" y="121"/>
                  </a:lnTo>
                  <a:lnTo>
                    <a:pt x="0" y="0"/>
                  </a:lnTo>
                  <a:close/>
                  <a:moveTo>
                    <a:pt x="0" y="0"/>
                  </a:moveTo>
                  <a:lnTo>
                    <a:pt x="167" y="0"/>
                  </a:lnTo>
                  <a:lnTo>
                    <a:pt x="167" y="119"/>
                  </a:lnTo>
                  <a:lnTo>
                    <a:pt x="0" y="119"/>
                  </a:lnTo>
                  <a:lnTo>
                    <a:pt x="0" y="0"/>
                  </a:lnTo>
                  <a:close/>
                </a:path>
              </a:pathLst>
            </a:custGeom>
            <a:solidFill>
              <a:srgbClr val="C6C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3" name="Freeform 101"/>
            <p:cNvSpPr>
              <a:spLocks noEditPoints="1"/>
            </p:cNvSpPr>
            <p:nvPr/>
          </p:nvSpPr>
          <p:spPr bwMode="auto">
            <a:xfrm>
              <a:off x="4052" y="2002"/>
              <a:ext cx="167" cy="119"/>
            </a:xfrm>
            <a:custGeom>
              <a:avLst/>
              <a:gdLst>
                <a:gd name="T0" fmla="*/ 0 w 167"/>
                <a:gd name="T1" fmla="*/ 0 h 119"/>
                <a:gd name="T2" fmla="*/ 167 w 167"/>
                <a:gd name="T3" fmla="*/ 0 h 119"/>
                <a:gd name="T4" fmla="*/ 167 w 167"/>
                <a:gd name="T5" fmla="*/ 119 h 119"/>
                <a:gd name="T6" fmla="*/ 0 w 167"/>
                <a:gd name="T7" fmla="*/ 119 h 119"/>
                <a:gd name="T8" fmla="*/ 0 w 167"/>
                <a:gd name="T9" fmla="*/ 0 h 119"/>
                <a:gd name="T10" fmla="*/ 0 w 167"/>
                <a:gd name="T11" fmla="*/ 0 h 119"/>
                <a:gd name="T12" fmla="*/ 164 w 167"/>
                <a:gd name="T13" fmla="*/ 0 h 119"/>
                <a:gd name="T14" fmla="*/ 164 w 167"/>
                <a:gd name="T15" fmla="*/ 118 h 119"/>
                <a:gd name="T16" fmla="*/ 0 w 167"/>
                <a:gd name="T17" fmla="*/ 118 h 119"/>
                <a:gd name="T18" fmla="*/ 0 w 167"/>
                <a:gd name="T19" fmla="*/ 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7" h="119">
                  <a:moveTo>
                    <a:pt x="0" y="0"/>
                  </a:moveTo>
                  <a:lnTo>
                    <a:pt x="167" y="0"/>
                  </a:lnTo>
                  <a:lnTo>
                    <a:pt x="167" y="119"/>
                  </a:lnTo>
                  <a:lnTo>
                    <a:pt x="0" y="119"/>
                  </a:lnTo>
                  <a:lnTo>
                    <a:pt x="0" y="0"/>
                  </a:lnTo>
                  <a:close/>
                  <a:moveTo>
                    <a:pt x="0" y="0"/>
                  </a:moveTo>
                  <a:lnTo>
                    <a:pt x="164" y="0"/>
                  </a:lnTo>
                  <a:lnTo>
                    <a:pt x="164" y="118"/>
                  </a:lnTo>
                  <a:lnTo>
                    <a:pt x="0" y="118"/>
                  </a:lnTo>
                  <a:lnTo>
                    <a:pt x="0" y="0"/>
                  </a:lnTo>
                  <a:close/>
                </a:path>
              </a:pathLst>
            </a:custGeom>
            <a:solidFill>
              <a:srgbClr val="C8C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4" name="Freeform 102"/>
            <p:cNvSpPr>
              <a:spLocks noEditPoints="1"/>
            </p:cNvSpPr>
            <p:nvPr/>
          </p:nvSpPr>
          <p:spPr bwMode="auto">
            <a:xfrm>
              <a:off x="4052" y="2002"/>
              <a:ext cx="164" cy="118"/>
            </a:xfrm>
            <a:custGeom>
              <a:avLst/>
              <a:gdLst>
                <a:gd name="T0" fmla="*/ 0 w 164"/>
                <a:gd name="T1" fmla="*/ 0 h 118"/>
                <a:gd name="T2" fmla="*/ 164 w 164"/>
                <a:gd name="T3" fmla="*/ 0 h 118"/>
                <a:gd name="T4" fmla="*/ 164 w 164"/>
                <a:gd name="T5" fmla="*/ 118 h 118"/>
                <a:gd name="T6" fmla="*/ 0 w 164"/>
                <a:gd name="T7" fmla="*/ 118 h 118"/>
                <a:gd name="T8" fmla="*/ 0 w 164"/>
                <a:gd name="T9" fmla="*/ 0 h 118"/>
                <a:gd name="T10" fmla="*/ 0 w 164"/>
                <a:gd name="T11" fmla="*/ 0 h 118"/>
                <a:gd name="T12" fmla="*/ 162 w 164"/>
                <a:gd name="T13" fmla="*/ 0 h 118"/>
                <a:gd name="T14" fmla="*/ 162 w 164"/>
                <a:gd name="T15" fmla="*/ 116 h 118"/>
                <a:gd name="T16" fmla="*/ 0 w 164"/>
                <a:gd name="T17" fmla="*/ 116 h 118"/>
                <a:gd name="T18" fmla="*/ 0 w 164"/>
                <a:gd name="T19"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18">
                  <a:moveTo>
                    <a:pt x="0" y="0"/>
                  </a:moveTo>
                  <a:lnTo>
                    <a:pt x="164" y="0"/>
                  </a:lnTo>
                  <a:lnTo>
                    <a:pt x="164" y="118"/>
                  </a:lnTo>
                  <a:lnTo>
                    <a:pt x="0" y="118"/>
                  </a:lnTo>
                  <a:lnTo>
                    <a:pt x="0" y="0"/>
                  </a:lnTo>
                  <a:close/>
                  <a:moveTo>
                    <a:pt x="0" y="0"/>
                  </a:moveTo>
                  <a:lnTo>
                    <a:pt x="162" y="0"/>
                  </a:lnTo>
                  <a:lnTo>
                    <a:pt x="162" y="116"/>
                  </a:lnTo>
                  <a:lnTo>
                    <a:pt x="0" y="116"/>
                  </a:lnTo>
                  <a:lnTo>
                    <a:pt x="0" y="0"/>
                  </a:lnTo>
                  <a:close/>
                </a:path>
              </a:pathLst>
            </a:custGeom>
            <a:solidFill>
              <a:srgbClr val="CACA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5" name="Freeform 103"/>
            <p:cNvSpPr>
              <a:spLocks noEditPoints="1"/>
            </p:cNvSpPr>
            <p:nvPr/>
          </p:nvSpPr>
          <p:spPr bwMode="auto">
            <a:xfrm>
              <a:off x="4052" y="2002"/>
              <a:ext cx="162" cy="116"/>
            </a:xfrm>
            <a:custGeom>
              <a:avLst/>
              <a:gdLst>
                <a:gd name="T0" fmla="*/ 0 w 162"/>
                <a:gd name="T1" fmla="*/ 0 h 116"/>
                <a:gd name="T2" fmla="*/ 162 w 162"/>
                <a:gd name="T3" fmla="*/ 0 h 116"/>
                <a:gd name="T4" fmla="*/ 162 w 162"/>
                <a:gd name="T5" fmla="*/ 116 h 116"/>
                <a:gd name="T6" fmla="*/ 0 w 162"/>
                <a:gd name="T7" fmla="*/ 116 h 116"/>
                <a:gd name="T8" fmla="*/ 0 w 162"/>
                <a:gd name="T9" fmla="*/ 0 h 116"/>
                <a:gd name="T10" fmla="*/ 0 w 162"/>
                <a:gd name="T11" fmla="*/ 0 h 116"/>
                <a:gd name="T12" fmla="*/ 160 w 162"/>
                <a:gd name="T13" fmla="*/ 0 h 116"/>
                <a:gd name="T14" fmla="*/ 160 w 162"/>
                <a:gd name="T15" fmla="*/ 113 h 116"/>
                <a:gd name="T16" fmla="*/ 0 w 162"/>
                <a:gd name="T17" fmla="*/ 113 h 116"/>
                <a:gd name="T18" fmla="*/ 0 w 162"/>
                <a:gd name="T1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 h="116">
                  <a:moveTo>
                    <a:pt x="0" y="0"/>
                  </a:moveTo>
                  <a:lnTo>
                    <a:pt x="162" y="0"/>
                  </a:lnTo>
                  <a:lnTo>
                    <a:pt x="162" y="116"/>
                  </a:lnTo>
                  <a:lnTo>
                    <a:pt x="0" y="116"/>
                  </a:lnTo>
                  <a:lnTo>
                    <a:pt x="0" y="0"/>
                  </a:lnTo>
                  <a:close/>
                  <a:moveTo>
                    <a:pt x="0" y="0"/>
                  </a:moveTo>
                  <a:lnTo>
                    <a:pt x="160" y="0"/>
                  </a:lnTo>
                  <a:lnTo>
                    <a:pt x="160" y="113"/>
                  </a:lnTo>
                  <a:lnTo>
                    <a:pt x="0" y="113"/>
                  </a:lnTo>
                  <a:lnTo>
                    <a:pt x="0" y="0"/>
                  </a:lnTo>
                  <a:close/>
                </a:path>
              </a:pathLst>
            </a:custGeom>
            <a:solidFill>
              <a:srgbClr val="CC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6" name="Freeform 104"/>
            <p:cNvSpPr>
              <a:spLocks noEditPoints="1"/>
            </p:cNvSpPr>
            <p:nvPr/>
          </p:nvSpPr>
          <p:spPr bwMode="auto">
            <a:xfrm>
              <a:off x="4052" y="2002"/>
              <a:ext cx="160" cy="113"/>
            </a:xfrm>
            <a:custGeom>
              <a:avLst/>
              <a:gdLst>
                <a:gd name="T0" fmla="*/ 0 w 160"/>
                <a:gd name="T1" fmla="*/ 0 h 113"/>
                <a:gd name="T2" fmla="*/ 160 w 160"/>
                <a:gd name="T3" fmla="*/ 0 h 113"/>
                <a:gd name="T4" fmla="*/ 160 w 160"/>
                <a:gd name="T5" fmla="*/ 113 h 113"/>
                <a:gd name="T6" fmla="*/ 0 w 160"/>
                <a:gd name="T7" fmla="*/ 113 h 113"/>
                <a:gd name="T8" fmla="*/ 0 w 160"/>
                <a:gd name="T9" fmla="*/ 0 h 113"/>
                <a:gd name="T10" fmla="*/ 0 w 160"/>
                <a:gd name="T11" fmla="*/ 0 h 113"/>
                <a:gd name="T12" fmla="*/ 158 w 160"/>
                <a:gd name="T13" fmla="*/ 0 h 113"/>
                <a:gd name="T14" fmla="*/ 158 w 160"/>
                <a:gd name="T15" fmla="*/ 112 h 113"/>
                <a:gd name="T16" fmla="*/ 0 w 160"/>
                <a:gd name="T17" fmla="*/ 112 h 113"/>
                <a:gd name="T18" fmla="*/ 0 w 160"/>
                <a:gd name="T19"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0" h="113">
                  <a:moveTo>
                    <a:pt x="0" y="0"/>
                  </a:moveTo>
                  <a:lnTo>
                    <a:pt x="160" y="0"/>
                  </a:lnTo>
                  <a:lnTo>
                    <a:pt x="160" y="113"/>
                  </a:lnTo>
                  <a:lnTo>
                    <a:pt x="0" y="113"/>
                  </a:lnTo>
                  <a:lnTo>
                    <a:pt x="0" y="0"/>
                  </a:lnTo>
                  <a:close/>
                  <a:moveTo>
                    <a:pt x="0" y="0"/>
                  </a:moveTo>
                  <a:lnTo>
                    <a:pt x="158" y="0"/>
                  </a:lnTo>
                  <a:lnTo>
                    <a:pt x="158" y="112"/>
                  </a:lnTo>
                  <a:lnTo>
                    <a:pt x="0" y="112"/>
                  </a:lnTo>
                  <a:lnTo>
                    <a:pt x="0" y="0"/>
                  </a:lnTo>
                  <a:close/>
                </a:path>
              </a:pathLst>
            </a:custGeom>
            <a:solidFill>
              <a:srgbClr val="CECE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7" name="Freeform 105"/>
            <p:cNvSpPr>
              <a:spLocks noEditPoints="1"/>
            </p:cNvSpPr>
            <p:nvPr/>
          </p:nvSpPr>
          <p:spPr bwMode="auto">
            <a:xfrm>
              <a:off x="4052" y="2002"/>
              <a:ext cx="158" cy="112"/>
            </a:xfrm>
            <a:custGeom>
              <a:avLst/>
              <a:gdLst>
                <a:gd name="T0" fmla="*/ 0 w 158"/>
                <a:gd name="T1" fmla="*/ 0 h 112"/>
                <a:gd name="T2" fmla="*/ 158 w 158"/>
                <a:gd name="T3" fmla="*/ 0 h 112"/>
                <a:gd name="T4" fmla="*/ 158 w 158"/>
                <a:gd name="T5" fmla="*/ 112 h 112"/>
                <a:gd name="T6" fmla="*/ 0 w 158"/>
                <a:gd name="T7" fmla="*/ 112 h 112"/>
                <a:gd name="T8" fmla="*/ 0 w 158"/>
                <a:gd name="T9" fmla="*/ 0 h 112"/>
                <a:gd name="T10" fmla="*/ 0 w 158"/>
                <a:gd name="T11" fmla="*/ 0 h 112"/>
                <a:gd name="T12" fmla="*/ 155 w 158"/>
                <a:gd name="T13" fmla="*/ 0 h 112"/>
                <a:gd name="T14" fmla="*/ 155 w 158"/>
                <a:gd name="T15" fmla="*/ 110 h 112"/>
                <a:gd name="T16" fmla="*/ 0 w 158"/>
                <a:gd name="T17" fmla="*/ 110 h 112"/>
                <a:gd name="T18" fmla="*/ 0 w 158"/>
                <a:gd name="T1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8" h="112">
                  <a:moveTo>
                    <a:pt x="0" y="0"/>
                  </a:moveTo>
                  <a:lnTo>
                    <a:pt x="158" y="0"/>
                  </a:lnTo>
                  <a:lnTo>
                    <a:pt x="158" y="112"/>
                  </a:lnTo>
                  <a:lnTo>
                    <a:pt x="0" y="112"/>
                  </a:lnTo>
                  <a:lnTo>
                    <a:pt x="0" y="0"/>
                  </a:lnTo>
                  <a:close/>
                  <a:moveTo>
                    <a:pt x="0" y="0"/>
                  </a:moveTo>
                  <a:lnTo>
                    <a:pt x="155" y="0"/>
                  </a:lnTo>
                  <a:lnTo>
                    <a:pt x="155" y="110"/>
                  </a:lnTo>
                  <a:lnTo>
                    <a:pt x="0" y="110"/>
                  </a:lnTo>
                  <a:lnTo>
                    <a:pt x="0" y="0"/>
                  </a:lnTo>
                  <a:close/>
                </a:path>
              </a:pathLst>
            </a:custGeom>
            <a:solidFill>
              <a:srgbClr val="D0D0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8" name="Freeform 106"/>
            <p:cNvSpPr>
              <a:spLocks noEditPoints="1"/>
            </p:cNvSpPr>
            <p:nvPr/>
          </p:nvSpPr>
          <p:spPr bwMode="auto">
            <a:xfrm>
              <a:off x="4052" y="2002"/>
              <a:ext cx="155" cy="110"/>
            </a:xfrm>
            <a:custGeom>
              <a:avLst/>
              <a:gdLst>
                <a:gd name="T0" fmla="*/ 0 w 155"/>
                <a:gd name="T1" fmla="*/ 0 h 110"/>
                <a:gd name="T2" fmla="*/ 155 w 155"/>
                <a:gd name="T3" fmla="*/ 0 h 110"/>
                <a:gd name="T4" fmla="*/ 155 w 155"/>
                <a:gd name="T5" fmla="*/ 110 h 110"/>
                <a:gd name="T6" fmla="*/ 0 w 155"/>
                <a:gd name="T7" fmla="*/ 110 h 110"/>
                <a:gd name="T8" fmla="*/ 0 w 155"/>
                <a:gd name="T9" fmla="*/ 0 h 110"/>
                <a:gd name="T10" fmla="*/ 0 w 155"/>
                <a:gd name="T11" fmla="*/ 0 h 110"/>
                <a:gd name="T12" fmla="*/ 153 w 155"/>
                <a:gd name="T13" fmla="*/ 0 h 110"/>
                <a:gd name="T14" fmla="*/ 153 w 155"/>
                <a:gd name="T15" fmla="*/ 108 h 110"/>
                <a:gd name="T16" fmla="*/ 0 w 155"/>
                <a:gd name="T17" fmla="*/ 108 h 110"/>
                <a:gd name="T18" fmla="*/ 0 w 155"/>
                <a:gd name="T19"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5" h="110">
                  <a:moveTo>
                    <a:pt x="0" y="0"/>
                  </a:moveTo>
                  <a:lnTo>
                    <a:pt x="155" y="0"/>
                  </a:lnTo>
                  <a:lnTo>
                    <a:pt x="155" y="110"/>
                  </a:lnTo>
                  <a:lnTo>
                    <a:pt x="0" y="110"/>
                  </a:lnTo>
                  <a:lnTo>
                    <a:pt x="0" y="0"/>
                  </a:lnTo>
                  <a:close/>
                  <a:moveTo>
                    <a:pt x="0" y="0"/>
                  </a:moveTo>
                  <a:lnTo>
                    <a:pt x="153" y="0"/>
                  </a:lnTo>
                  <a:lnTo>
                    <a:pt x="153" y="108"/>
                  </a:lnTo>
                  <a:lnTo>
                    <a:pt x="0" y="108"/>
                  </a:lnTo>
                  <a:lnTo>
                    <a:pt x="0" y="0"/>
                  </a:lnTo>
                  <a:close/>
                </a:path>
              </a:pathLst>
            </a:custGeom>
            <a:solidFill>
              <a:srgbClr val="D1D1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09" name="Freeform 107"/>
            <p:cNvSpPr>
              <a:spLocks noEditPoints="1"/>
            </p:cNvSpPr>
            <p:nvPr/>
          </p:nvSpPr>
          <p:spPr bwMode="auto">
            <a:xfrm>
              <a:off x="4052" y="2002"/>
              <a:ext cx="153" cy="108"/>
            </a:xfrm>
            <a:custGeom>
              <a:avLst/>
              <a:gdLst>
                <a:gd name="T0" fmla="*/ 0 w 153"/>
                <a:gd name="T1" fmla="*/ 0 h 108"/>
                <a:gd name="T2" fmla="*/ 153 w 153"/>
                <a:gd name="T3" fmla="*/ 0 h 108"/>
                <a:gd name="T4" fmla="*/ 153 w 153"/>
                <a:gd name="T5" fmla="*/ 108 h 108"/>
                <a:gd name="T6" fmla="*/ 0 w 153"/>
                <a:gd name="T7" fmla="*/ 108 h 108"/>
                <a:gd name="T8" fmla="*/ 0 w 153"/>
                <a:gd name="T9" fmla="*/ 0 h 108"/>
                <a:gd name="T10" fmla="*/ 0 w 153"/>
                <a:gd name="T11" fmla="*/ 0 h 108"/>
                <a:gd name="T12" fmla="*/ 151 w 153"/>
                <a:gd name="T13" fmla="*/ 0 h 108"/>
                <a:gd name="T14" fmla="*/ 151 w 153"/>
                <a:gd name="T15" fmla="*/ 107 h 108"/>
                <a:gd name="T16" fmla="*/ 0 w 153"/>
                <a:gd name="T17" fmla="*/ 107 h 108"/>
                <a:gd name="T18" fmla="*/ 0 w 153"/>
                <a:gd name="T19"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3" h="108">
                  <a:moveTo>
                    <a:pt x="0" y="0"/>
                  </a:moveTo>
                  <a:lnTo>
                    <a:pt x="153" y="0"/>
                  </a:lnTo>
                  <a:lnTo>
                    <a:pt x="153" y="108"/>
                  </a:lnTo>
                  <a:lnTo>
                    <a:pt x="0" y="108"/>
                  </a:lnTo>
                  <a:lnTo>
                    <a:pt x="0" y="0"/>
                  </a:lnTo>
                  <a:close/>
                  <a:moveTo>
                    <a:pt x="0" y="0"/>
                  </a:moveTo>
                  <a:lnTo>
                    <a:pt x="151" y="0"/>
                  </a:lnTo>
                  <a:lnTo>
                    <a:pt x="151" y="107"/>
                  </a:lnTo>
                  <a:lnTo>
                    <a:pt x="0" y="107"/>
                  </a:lnTo>
                  <a:lnTo>
                    <a:pt x="0" y="0"/>
                  </a:lnTo>
                  <a:close/>
                </a:path>
              </a:pathLst>
            </a:custGeom>
            <a:solidFill>
              <a:srgbClr val="D3D3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10" name="Freeform 108"/>
            <p:cNvSpPr>
              <a:spLocks noEditPoints="1"/>
            </p:cNvSpPr>
            <p:nvPr/>
          </p:nvSpPr>
          <p:spPr bwMode="auto">
            <a:xfrm>
              <a:off x="4052" y="2002"/>
              <a:ext cx="151" cy="107"/>
            </a:xfrm>
            <a:custGeom>
              <a:avLst/>
              <a:gdLst>
                <a:gd name="T0" fmla="*/ 0 w 151"/>
                <a:gd name="T1" fmla="*/ 0 h 107"/>
                <a:gd name="T2" fmla="*/ 151 w 151"/>
                <a:gd name="T3" fmla="*/ 0 h 107"/>
                <a:gd name="T4" fmla="*/ 151 w 151"/>
                <a:gd name="T5" fmla="*/ 107 h 107"/>
                <a:gd name="T6" fmla="*/ 0 w 151"/>
                <a:gd name="T7" fmla="*/ 107 h 107"/>
                <a:gd name="T8" fmla="*/ 0 w 151"/>
                <a:gd name="T9" fmla="*/ 0 h 107"/>
                <a:gd name="T10" fmla="*/ 0 w 151"/>
                <a:gd name="T11" fmla="*/ 0 h 107"/>
                <a:gd name="T12" fmla="*/ 147 w 151"/>
                <a:gd name="T13" fmla="*/ 0 h 107"/>
                <a:gd name="T14" fmla="*/ 147 w 151"/>
                <a:gd name="T15" fmla="*/ 105 h 107"/>
                <a:gd name="T16" fmla="*/ 0 w 151"/>
                <a:gd name="T17" fmla="*/ 105 h 107"/>
                <a:gd name="T18" fmla="*/ 0 w 151"/>
                <a:gd name="T19"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1" h="107">
                  <a:moveTo>
                    <a:pt x="0" y="0"/>
                  </a:moveTo>
                  <a:lnTo>
                    <a:pt x="151" y="0"/>
                  </a:lnTo>
                  <a:lnTo>
                    <a:pt x="151" y="107"/>
                  </a:lnTo>
                  <a:lnTo>
                    <a:pt x="0" y="107"/>
                  </a:lnTo>
                  <a:lnTo>
                    <a:pt x="0" y="0"/>
                  </a:lnTo>
                  <a:close/>
                  <a:moveTo>
                    <a:pt x="0" y="0"/>
                  </a:moveTo>
                  <a:lnTo>
                    <a:pt x="147" y="0"/>
                  </a:lnTo>
                  <a:lnTo>
                    <a:pt x="147" y="105"/>
                  </a:lnTo>
                  <a:lnTo>
                    <a:pt x="0" y="105"/>
                  </a:lnTo>
                  <a:lnTo>
                    <a:pt x="0" y="0"/>
                  </a:lnTo>
                  <a:close/>
                </a:path>
              </a:pathLst>
            </a:custGeom>
            <a:solidFill>
              <a:srgbClr val="D5D5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11" name="Freeform 109"/>
            <p:cNvSpPr>
              <a:spLocks noEditPoints="1"/>
            </p:cNvSpPr>
            <p:nvPr/>
          </p:nvSpPr>
          <p:spPr bwMode="auto">
            <a:xfrm>
              <a:off x="4052" y="2002"/>
              <a:ext cx="147" cy="105"/>
            </a:xfrm>
            <a:custGeom>
              <a:avLst/>
              <a:gdLst>
                <a:gd name="T0" fmla="*/ 0 w 147"/>
                <a:gd name="T1" fmla="*/ 0 h 105"/>
                <a:gd name="T2" fmla="*/ 147 w 147"/>
                <a:gd name="T3" fmla="*/ 0 h 105"/>
                <a:gd name="T4" fmla="*/ 147 w 147"/>
                <a:gd name="T5" fmla="*/ 105 h 105"/>
                <a:gd name="T6" fmla="*/ 0 w 147"/>
                <a:gd name="T7" fmla="*/ 105 h 105"/>
                <a:gd name="T8" fmla="*/ 0 w 147"/>
                <a:gd name="T9" fmla="*/ 0 h 105"/>
                <a:gd name="T10" fmla="*/ 0 w 147"/>
                <a:gd name="T11" fmla="*/ 0 h 105"/>
                <a:gd name="T12" fmla="*/ 145 w 147"/>
                <a:gd name="T13" fmla="*/ 0 h 105"/>
                <a:gd name="T14" fmla="*/ 145 w 147"/>
                <a:gd name="T15" fmla="*/ 104 h 105"/>
                <a:gd name="T16" fmla="*/ 0 w 147"/>
                <a:gd name="T17" fmla="*/ 104 h 105"/>
                <a:gd name="T18" fmla="*/ 0 w 147"/>
                <a:gd name="T19"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7" h="105">
                  <a:moveTo>
                    <a:pt x="0" y="0"/>
                  </a:moveTo>
                  <a:lnTo>
                    <a:pt x="147" y="0"/>
                  </a:lnTo>
                  <a:lnTo>
                    <a:pt x="147" y="105"/>
                  </a:lnTo>
                  <a:lnTo>
                    <a:pt x="0" y="105"/>
                  </a:lnTo>
                  <a:lnTo>
                    <a:pt x="0" y="0"/>
                  </a:lnTo>
                  <a:close/>
                  <a:moveTo>
                    <a:pt x="0" y="0"/>
                  </a:moveTo>
                  <a:lnTo>
                    <a:pt x="145" y="0"/>
                  </a:lnTo>
                  <a:lnTo>
                    <a:pt x="145" y="104"/>
                  </a:lnTo>
                  <a:lnTo>
                    <a:pt x="0" y="104"/>
                  </a:lnTo>
                  <a:lnTo>
                    <a:pt x="0" y="0"/>
                  </a:lnTo>
                  <a:close/>
                </a:path>
              </a:pathLst>
            </a:custGeom>
            <a:solidFill>
              <a:srgbClr val="D6D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12" name="Freeform 110"/>
            <p:cNvSpPr>
              <a:spLocks noEditPoints="1"/>
            </p:cNvSpPr>
            <p:nvPr/>
          </p:nvSpPr>
          <p:spPr bwMode="auto">
            <a:xfrm>
              <a:off x="4052" y="2002"/>
              <a:ext cx="145" cy="104"/>
            </a:xfrm>
            <a:custGeom>
              <a:avLst/>
              <a:gdLst>
                <a:gd name="T0" fmla="*/ 0 w 145"/>
                <a:gd name="T1" fmla="*/ 0 h 104"/>
                <a:gd name="T2" fmla="*/ 145 w 145"/>
                <a:gd name="T3" fmla="*/ 0 h 104"/>
                <a:gd name="T4" fmla="*/ 145 w 145"/>
                <a:gd name="T5" fmla="*/ 104 h 104"/>
                <a:gd name="T6" fmla="*/ 0 w 145"/>
                <a:gd name="T7" fmla="*/ 104 h 104"/>
                <a:gd name="T8" fmla="*/ 0 w 145"/>
                <a:gd name="T9" fmla="*/ 0 h 104"/>
                <a:gd name="T10" fmla="*/ 0 w 145"/>
                <a:gd name="T11" fmla="*/ 0 h 104"/>
                <a:gd name="T12" fmla="*/ 143 w 145"/>
                <a:gd name="T13" fmla="*/ 0 h 104"/>
                <a:gd name="T14" fmla="*/ 143 w 145"/>
                <a:gd name="T15" fmla="*/ 102 h 104"/>
                <a:gd name="T16" fmla="*/ 0 w 145"/>
                <a:gd name="T17" fmla="*/ 102 h 104"/>
                <a:gd name="T18" fmla="*/ 0 w 145"/>
                <a:gd name="T19"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5" h="104">
                  <a:moveTo>
                    <a:pt x="0" y="0"/>
                  </a:moveTo>
                  <a:lnTo>
                    <a:pt x="145" y="0"/>
                  </a:lnTo>
                  <a:lnTo>
                    <a:pt x="145" y="104"/>
                  </a:lnTo>
                  <a:lnTo>
                    <a:pt x="0" y="104"/>
                  </a:lnTo>
                  <a:lnTo>
                    <a:pt x="0" y="0"/>
                  </a:lnTo>
                  <a:close/>
                  <a:moveTo>
                    <a:pt x="0" y="0"/>
                  </a:moveTo>
                  <a:lnTo>
                    <a:pt x="143" y="0"/>
                  </a:lnTo>
                  <a:lnTo>
                    <a:pt x="143" y="102"/>
                  </a:lnTo>
                  <a:lnTo>
                    <a:pt x="0" y="102"/>
                  </a:lnTo>
                  <a:lnTo>
                    <a:pt x="0" y="0"/>
                  </a:lnTo>
                  <a:close/>
                </a:path>
              </a:pathLst>
            </a:custGeom>
            <a:solidFill>
              <a:srgbClr val="D8D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13" name="Freeform 111"/>
            <p:cNvSpPr>
              <a:spLocks noEditPoints="1"/>
            </p:cNvSpPr>
            <p:nvPr/>
          </p:nvSpPr>
          <p:spPr bwMode="auto">
            <a:xfrm>
              <a:off x="4052" y="2002"/>
              <a:ext cx="143" cy="102"/>
            </a:xfrm>
            <a:custGeom>
              <a:avLst/>
              <a:gdLst>
                <a:gd name="T0" fmla="*/ 0 w 143"/>
                <a:gd name="T1" fmla="*/ 0 h 102"/>
                <a:gd name="T2" fmla="*/ 143 w 143"/>
                <a:gd name="T3" fmla="*/ 0 h 102"/>
                <a:gd name="T4" fmla="*/ 143 w 143"/>
                <a:gd name="T5" fmla="*/ 102 h 102"/>
                <a:gd name="T6" fmla="*/ 0 w 143"/>
                <a:gd name="T7" fmla="*/ 102 h 102"/>
                <a:gd name="T8" fmla="*/ 0 w 143"/>
                <a:gd name="T9" fmla="*/ 0 h 102"/>
                <a:gd name="T10" fmla="*/ 0 w 143"/>
                <a:gd name="T11" fmla="*/ 0 h 102"/>
                <a:gd name="T12" fmla="*/ 141 w 143"/>
                <a:gd name="T13" fmla="*/ 0 h 102"/>
                <a:gd name="T14" fmla="*/ 141 w 143"/>
                <a:gd name="T15" fmla="*/ 100 h 102"/>
                <a:gd name="T16" fmla="*/ 0 w 143"/>
                <a:gd name="T17" fmla="*/ 100 h 102"/>
                <a:gd name="T18" fmla="*/ 0 w 143"/>
                <a:gd name="T19"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02">
                  <a:moveTo>
                    <a:pt x="0" y="0"/>
                  </a:moveTo>
                  <a:lnTo>
                    <a:pt x="143" y="0"/>
                  </a:lnTo>
                  <a:lnTo>
                    <a:pt x="143" y="102"/>
                  </a:lnTo>
                  <a:lnTo>
                    <a:pt x="0" y="102"/>
                  </a:lnTo>
                  <a:lnTo>
                    <a:pt x="0" y="0"/>
                  </a:lnTo>
                  <a:close/>
                  <a:moveTo>
                    <a:pt x="0" y="0"/>
                  </a:moveTo>
                  <a:lnTo>
                    <a:pt x="141" y="0"/>
                  </a:lnTo>
                  <a:lnTo>
                    <a:pt x="141" y="100"/>
                  </a:lnTo>
                  <a:lnTo>
                    <a:pt x="0" y="100"/>
                  </a:lnTo>
                  <a:lnTo>
                    <a:pt x="0" y="0"/>
                  </a:lnTo>
                  <a:close/>
                </a:path>
              </a:pathLst>
            </a:custGeom>
            <a:solidFill>
              <a:srgbClr val="D9D9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14" name="Freeform 112"/>
            <p:cNvSpPr>
              <a:spLocks noEditPoints="1"/>
            </p:cNvSpPr>
            <p:nvPr/>
          </p:nvSpPr>
          <p:spPr bwMode="auto">
            <a:xfrm>
              <a:off x="4052" y="2002"/>
              <a:ext cx="141" cy="100"/>
            </a:xfrm>
            <a:custGeom>
              <a:avLst/>
              <a:gdLst>
                <a:gd name="T0" fmla="*/ 0 w 141"/>
                <a:gd name="T1" fmla="*/ 0 h 100"/>
                <a:gd name="T2" fmla="*/ 141 w 141"/>
                <a:gd name="T3" fmla="*/ 0 h 100"/>
                <a:gd name="T4" fmla="*/ 141 w 141"/>
                <a:gd name="T5" fmla="*/ 100 h 100"/>
                <a:gd name="T6" fmla="*/ 0 w 141"/>
                <a:gd name="T7" fmla="*/ 100 h 100"/>
                <a:gd name="T8" fmla="*/ 0 w 141"/>
                <a:gd name="T9" fmla="*/ 0 h 100"/>
                <a:gd name="T10" fmla="*/ 0 w 141"/>
                <a:gd name="T11" fmla="*/ 0 h 100"/>
                <a:gd name="T12" fmla="*/ 138 w 141"/>
                <a:gd name="T13" fmla="*/ 0 h 100"/>
                <a:gd name="T14" fmla="*/ 138 w 141"/>
                <a:gd name="T15" fmla="*/ 99 h 100"/>
                <a:gd name="T16" fmla="*/ 0 w 141"/>
                <a:gd name="T17" fmla="*/ 99 h 100"/>
                <a:gd name="T18" fmla="*/ 0 w 141"/>
                <a:gd name="T19"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1" h="100">
                  <a:moveTo>
                    <a:pt x="0" y="0"/>
                  </a:moveTo>
                  <a:lnTo>
                    <a:pt x="141" y="0"/>
                  </a:lnTo>
                  <a:lnTo>
                    <a:pt x="141" y="100"/>
                  </a:lnTo>
                  <a:lnTo>
                    <a:pt x="0" y="100"/>
                  </a:lnTo>
                  <a:lnTo>
                    <a:pt x="0" y="0"/>
                  </a:lnTo>
                  <a:close/>
                  <a:moveTo>
                    <a:pt x="0" y="0"/>
                  </a:moveTo>
                  <a:lnTo>
                    <a:pt x="138" y="0"/>
                  </a:lnTo>
                  <a:lnTo>
                    <a:pt x="138" y="99"/>
                  </a:lnTo>
                  <a:lnTo>
                    <a:pt x="0" y="99"/>
                  </a:lnTo>
                  <a:lnTo>
                    <a:pt x="0" y="0"/>
                  </a:lnTo>
                  <a:close/>
                </a:path>
              </a:pathLst>
            </a:custGeom>
            <a:solidFill>
              <a:srgbClr val="DBDB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15" name="Freeform 113"/>
            <p:cNvSpPr>
              <a:spLocks noEditPoints="1"/>
            </p:cNvSpPr>
            <p:nvPr/>
          </p:nvSpPr>
          <p:spPr bwMode="auto">
            <a:xfrm>
              <a:off x="4052" y="2002"/>
              <a:ext cx="138" cy="99"/>
            </a:xfrm>
            <a:custGeom>
              <a:avLst/>
              <a:gdLst>
                <a:gd name="T0" fmla="*/ 0 w 138"/>
                <a:gd name="T1" fmla="*/ 0 h 99"/>
                <a:gd name="T2" fmla="*/ 138 w 138"/>
                <a:gd name="T3" fmla="*/ 0 h 99"/>
                <a:gd name="T4" fmla="*/ 138 w 138"/>
                <a:gd name="T5" fmla="*/ 99 h 99"/>
                <a:gd name="T6" fmla="*/ 0 w 138"/>
                <a:gd name="T7" fmla="*/ 99 h 99"/>
                <a:gd name="T8" fmla="*/ 0 w 138"/>
                <a:gd name="T9" fmla="*/ 0 h 99"/>
                <a:gd name="T10" fmla="*/ 0 w 138"/>
                <a:gd name="T11" fmla="*/ 0 h 99"/>
                <a:gd name="T12" fmla="*/ 136 w 138"/>
                <a:gd name="T13" fmla="*/ 0 h 99"/>
                <a:gd name="T14" fmla="*/ 136 w 138"/>
                <a:gd name="T15" fmla="*/ 97 h 99"/>
                <a:gd name="T16" fmla="*/ 0 w 138"/>
                <a:gd name="T17" fmla="*/ 97 h 99"/>
                <a:gd name="T18" fmla="*/ 0 w 138"/>
                <a:gd name="T19" fmla="*/ 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99">
                  <a:moveTo>
                    <a:pt x="0" y="0"/>
                  </a:moveTo>
                  <a:lnTo>
                    <a:pt x="138" y="0"/>
                  </a:lnTo>
                  <a:lnTo>
                    <a:pt x="138" y="99"/>
                  </a:lnTo>
                  <a:lnTo>
                    <a:pt x="0" y="99"/>
                  </a:lnTo>
                  <a:lnTo>
                    <a:pt x="0" y="0"/>
                  </a:lnTo>
                  <a:close/>
                  <a:moveTo>
                    <a:pt x="0" y="0"/>
                  </a:moveTo>
                  <a:lnTo>
                    <a:pt x="136" y="0"/>
                  </a:lnTo>
                  <a:lnTo>
                    <a:pt x="136" y="97"/>
                  </a:lnTo>
                  <a:lnTo>
                    <a:pt x="0" y="97"/>
                  </a:lnTo>
                  <a:lnTo>
                    <a:pt x="0" y="0"/>
                  </a:lnTo>
                  <a:close/>
                </a:path>
              </a:pathLst>
            </a:custGeom>
            <a:solidFill>
              <a:srgbClr val="DCD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16" name="Freeform 114"/>
            <p:cNvSpPr>
              <a:spLocks noEditPoints="1"/>
            </p:cNvSpPr>
            <p:nvPr/>
          </p:nvSpPr>
          <p:spPr bwMode="auto">
            <a:xfrm>
              <a:off x="4052" y="2002"/>
              <a:ext cx="136" cy="97"/>
            </a:xfrm>
            <a:custGeom>
              <a:avLst/>
              <a:gdLst>
                <a:gd name="T0" fmla="*/ 0 w 136"/>
                <a:gd name="T1" fmla="*/ 0 h 97"/>
                <a:gd name="T2" fmla="*/ 136 w 136"/>
                <a:gd name="T3" fmla="*/ 0 h 97"/>
                <a:gd name="T4" fmla="*/ 136 w 136"/>
                <a:gd name="T5" fmla="*/ 97 h 97"/>
                <a:gd name="T6" fmla="*/ 0 w 136"/>
                <a:gd name="T7" fmla="*/ 97 h 97"/>
                <a:gd name="T8" fmla="*/ 0 w 136"/>
                <a:gd name="T9" fmla="*/ 0 h 97"/>
                <a:gd name="T10" fmla="*/ 0 w 136"/>
                <a:gd name="T11" fmla="*/ 0 h 97"/>
                <a:gd name="T12" fmla="*/ 134 w 136"/>
                <a:gd name="T13" fmla="*/ 0 h 97"/>
                <a:gd name="T14" fmla="*/ 134 w 136"/>
                <a:gd name="T15" fmla="*/ 96 h 97"/>
                <a:gd name="T16" fmla="*/ 0 w 136"/>
                <a:gd name="T17" fmla="*/ 96 h 97"/>
                <a:gd name="T18" fmla="*/ 0 w 13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6" h="97">
                  <a:moveTo>
                    <a:pt x="0" y="0"/>
                  </a:moveTo>
                  <a:lnTo>
                    <a:pt x="136" y="0"/>
                  </a:lnTo>
                  <a:lnTo>
                    <a:pt x="136" y="97"/>
                  </a:lnTo>
                  <a:lnTo>
                    <a:pt x="0" y="97"/>
                  </a:lnTo>
                  <a:lnTo>
                    <a:pt x="0" y="0"/>
                  </a:lnTo>
                  <a:close/>
                  <a:moveTo>
                    <a:pt x="0" y="0"/>
                  </a:moveTo>
                  <a:lnTo>
                    <a:pt x="134" y="0"/>
                  </a:lnTo>
                  <a:lnTo>
                    <a:pt x="134" y="96"/>
                  </a:lnTo>
                  <a:lnTo>
                    <a:pt x="0" y="96"/>
                  </a:lnTo>
                  <a:lnTo>
                    <a:pt x="0" y="0"/>
                  </a:lnTo>
                  <a:close/>
                </a:path>
              </a:pathLst>
            </a:custGeom>
            <a:solidFill>
              <a:srgbClr val="DEDE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17" name="Freeform 115"/>
            <p:cNvSpPr>
              <a:spLocks noEditPoints="1"/>
            </p:cNvSpPr>
            <p:nvPr/>
          </p:nvSpPr>
          <p:spPr bwMode="auto">
            <a:xfrm>
              <a:off x="4052" y="2002"/>
              <a:ext cx="134" cy="96"/>
            </a:xfrm>
            <a:custGeom>
              <a:avLst/>
              <a:gdLst>
                <a:gd name="T0" fmla="*/ 0 w 134"/>
                <a:gd name="T1" fmla="*/ 0 h 96"/>
                <a:gd name="T2" fmla="*/ 134 w 134"/>
                <a:gd name="T3" fmla="*/ 0 h 96"/>
                <a:gd name="T4" fmla="*/ 134 w 134"/>
                <a:gd name="T5" fmla="*/ 96 h 96"/>
                <a:gd name="T6" fmla="*/ 0 w 134"/>
                <a:gd name="T7" fmla="*/ 96 h 96"/>
                <a:gd name="T8" fmla="*/ 0 w 134"/>
                <a:gd name="T9" fmla="*/ 0 h 96"/>
                <a:gd name="T10" fmla="*/ 0 w 134"/>
                <a:gd name="T11" fmla="*/ 0 h 96"/>
                <a:gd name="T12" fmla="*/ 132 w 134"/>
                <a:gd name="T13" fmla="*/ 0 h 96"/>
                <a:gd name="T14" fmla="*/ 132 w 134"/>
                <a:gd name="T15" fmla="*/ 93 h 96"/>
                <a:gd name="T16" fmla="*/ 0 w 134"/>
                <a:gd name="T17" fmla="*/ 93 h 96"/>
                <a:gd name="T18" fmla="*/ 0 w 134"/>
                <a:gd name="T19"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96">
                  <a:moveTo>
                    <a:pt x="0" y="0"/>
                  </a:moveTo>
                  <a:lnTo>
                    <a:pt x="134" y="0"/>
                  </a:lnTo>
                  <a:lnTo>
                    <a:pt x="134" y="96"/>
                  </a:lnTo>
                  <a:lnTo>
                    <a:pt x="0" y="96"/>
                  </a:lnTo>
                  <a:lnTo>
                    <a:pt x="0" y="0"/>
                  </a:lnTo>
                  <a:close/>
                  <a:moveTo>
                    <a:pt x="0" y="0"/>
                  </a:moveTo>
                  <a:lnTo>
                    <a:pt x="132" y="0"/>
                  </a:lnTo>
                  <a:lnTo>
                    <a:pt x="132" y="93"/>
                  </a:lnTo>
                  <a:lnTo>
                    <a:pt x="0" y="93"/>
                  </a:lnTo>
                  <a:lnTo>
                    <a:pt x="0" y="0"/>
                  </a:lnTo>
                  <a:close/>
                </a:path>
              </a:pathLst>
            </a:custGeom>
            <a:solidFill>
              <a:srgbClr val="DFD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18" name="Freeform 116"/>
            <p:cNvSpPr>
              <a:spLocks noEditPoints="1"/>
            </p:cNvSpPr>
            <p:nvPr/>
          </p:nvSpPr>
          <p:spPr bwMode="auto">
            <a:xfrm>
              <a:off x="4052" y="2002"/>
              <a:ext cx="132" cy="93"/>
            </a:xfrm>
            <a:custGeom>
              <a:avLst/>
              <a:gdLst>
                <a:gd name="T0" fmla="*/ 0 w 132"/>
                <a:gd name="T1" fmla="*/ 0 h 93"/>
                <a:gd name="T2" fmla="*/ 132 w 132"/>
                <a:gd name="T3" fmla="*/ 0 h 93"/>
                <a:gd name="T4" fmla="*/ 132 w 132"/>
                <a:gd name="T5" fmla="*/ 93 h 93"/>
                <a:gd name="T6" fmla="*/ 0 w 132"/>
                <a:gd name="T7" fmla="*/ 93 h 93"/>
                <a:gd name="T8" fmla="*/ 0 w 132"/>
                <a:gd name="T9" fmla="*/ 0 h 93"/>
                <a:gd name="T10" fmla="*/ 0 w 132"/>
                <a:gd name="T11" fmla="*/ 0 h 93"/>
                <a:gd name="T12" fmla="*/ 129 w 132"/>
                <a:gd name="T13" fmla="*/ 0 h 93"/>
                <a:gd name="T14" fmla="*/ 129 w 132"/>
                <a:gd name="T15" fmla="*/ 91 h 93"/>
                <a:gd name="T16" fmla="*/ 0 w 132"/>
                <a:gd name="T17" fmla="*/ 91 h 93"/>
                <a:gd name="T18" fmla="*/ 0 w 132"/>
                <a:gd name="T1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93">
                  <a:moveTo>
                    <a:pt x="0" y="0"/>
                  </a:moveTo>
                  <a:lnTo>
                    <a:pt x="132" y="0"/>
                  </a:lnTo>
                  <a:lnTo>
                    <a:pt x="132" y="93"/>
                  </a:lnTo>
                  <a:lnTo>
                    <a:pt x="0" y="93"/>
                  </a:lnTo>
                  <a:lnTo>
                    <a:pt x="0" y="0"/>
                  </a:lnTo>
                  <a:close/>
                  <a:moveTo>
                    <a:pt x="0" y="0"/>
                  </a:moveTo>
                  <a:lnTo>
                    <a:pt x="129" y="0"/>
                  </a:lnTo>
                  <a:lnTo>
                    <a:pt x="129" y="91"/>
                  </a:lnTo>
                  <a:lnTo>
                    <a:pt x="0" y="91"/>
                  </a:lnTo>
                  <a:lnTo>
                    <a:pt x="0" y="0"/>
                  </a:lnTo>
                  <a:close/>
                </a:path>
              </a:pathLst>
            </a:custGeom>
            <a:solidFill>
              <a:srgbClr val="E0E0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19" name="Freeform 117"/>
            <p:cNvSpPr>
              <a:spLocks noEditPoints="1"/>
            </p:cNvSpPr>
            <p:nvPr/>
          </p:nvSpPr>
          <p:spPr bwMode="auto">
            <a:xfrm>
              <a:off x="4052" y="2002"/>
              <a:ext cx="129" cy="91"/>
            </a:xfrm>
            <a:custGeom>
              <a:avLst/>
              <a:gdLst>
                <a:gd name="T0" fmla="*/ 0 w 129"/>
                <a:gd name="T1" fmla="*/ 0 h 91"/>
                <a:gd name="T2" fmla="*/ 129 w 129"/>
                <a:gd name="T3" fmla="*/ 0 h 91"/>
                <a:gd name="T4" fmla="*/ 129 w 129"/>
                <a:gd name="T5" fmla="*/ 91 h 91"/>
                <a:gd name="T6" fmla="*/ 0 w 129"/>
                <a:gd name="T7" fmla="*/ 91 h 91"/>
                <a:gd name="T8" fmla="*/ 0 w 129"/>
                <a:gd name="T9" fmla="*/ 0 h 91"/>
                <a:gd name="T10" fmla="*/ 0 w 129"/>
                <a:gd name="T11" fmla="*/ 0 h 91"/>
                <a:gd name="T12" fmla="*/ 127 w 129"/>
                <a:gd name="T13" fmla="*/ 0 h 91"/>
                <a:gd name="T14" fmla="*/ 127 w 129"/>
                <a:gd name="T15" fmla="*/ 90 h 91"/>
                <a:gd name="T16" fmla="*/ 0 w 129"/>
                <a:gd name="T17" fmla="*/ 90 h 91"/>
                <a:gd name="T18" fmla="*/ 0 w 129"/>
                <a:gd name="T19"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9" h="91">
                  <a:moveTo>
                    <a:pt x="0" y="0"/>
                  </a:moveTo>
                  <a:lnTo>
                    <a:pt x="129" y="0"/>
                  </a:lnTo>
                  <a:lnTo>
                    <a:pt x="129" y="91"/>
                  </a:lnTo>
                  <a:lnTo>
                    <a:pt x="0" y="91"/>
                  </a:lnTo>
                  <a:lnTo>
                    <a:pt x="0" y="0"/>
                  </a:lnTo>
                  <a:close/>
                  <a:moveTo>
                    <a:pt x="0" y="0"/>
                  </a:moveTo>
                  <a:lnTo>
                    <a:pt x="127" y="0"/>
                  </a:lnTo>
                  <a:lnTo>
                    <a:pt x="127" y="90"/>
                  </a:lnTo>
                  <a:lnTo>
                    <a:pt x="0" y="90"/>
                  </a:lnTo>
                  <a:lnTo>
                    <a:pt x="0" y="0"/>
                  </a:lnTo>
                  <a:close/>
                </a:path>
              </a:pathLst>
            </a:custGeom>
            <a:solidFill>
              <a:srgbClr val="E2E2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20" name="Freeform 118"/>
            <p:cNvSpPr>
              <a:spLocks noEditPoints="1"/>
            </p:cNvSpPr>
            <p:nvPr/>
          </p:nvSpPr>
          <p:spPr bwMode="auto">
            <a:xfrm>
              <a:off x="4052" y="2002"/>
              <a:ext cx="127" cy="90"/>
            </a:xfrm>
            <a:custGeom>
              <a:avLst/>
              <a:gdLst>
                <a:gd name="T0" fmla="*/ 0 w 127"/>
                <a:gd name="T1" fmla="*/ 0 h 90"/>
                <a:gd name="T2" fmla="*/ 127 w 127"/>
                <a:gd name="T3" fmla="*/ 0 h 90"/>
                <a:gd name="T4" fmla="*/ 127 w 127"/>
                <a:gd name="T5" fmla="*/ 90 h 90"/>
                <a:gd name="T6" fmla="*/ 0 w 127"/>
                <a:gd name="T7" fmla="*/ 90 h 90"/>
                <a:gd name="T8" fmla="*/ 0 w 127"/>
                <a:gd name="T9" fmla="*/ 0 h 90"/>
                <a:gd name="T10" fmla="*/ 0 w 127"/>
                <a:gd name="T11" fmla="*/ 0 h 90"/>
                <a:gd name="T12" fmla="*/ 124 w 127"/>
                <a:gd name="T13" fmla="*/ 0 h 90"/>
                <a:gd name="T14" fmla="*/ 124 w 127"/>
                <a:gd name="T15" fmla="*/ 88 h 90"/>
                <a:gd name="T16" fmla="*/ 0 w 127"/>
                <a:gd name="T17" fmla="*/ 88 h 90"/>
                <a:gd name="T18" fmla="*/ 0 w 127"/>
                <a:gd name="T19"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7" h="90">
                  <a:moveTo>
                    <a:pt x="0" y="0"/>
                  </a:moveTo>
                  <a:lnTo>
                    <a:pt x="127" y="0"/>
                  </a:lnTo>
                  <a:lnTo>
                    <a:pt x="127" y="90"/>
                  </a:lnTo>
                  <a:lnTo>
                    <a:pt x="0" y="90"/>
                  </a:lnTo>
                  <a:lnTo>
                    <a:pt x="0" y="0"/>
                  </a:lnTo>
                  <a:close/>
                  <a:moveTo>
                    <a:pt x="0" y="0"/>
                  </a:moveTo>
                  <a:lnTo>
                    <a:pt x="124" y="0"/>
                  </a:lnTo>
                  <a:lnTo>
                    <a:pt x="124" y="88"/>
                  </a:lnTo>
                  <a:lnTo>
                    <a:pt x="0" y="88"/>
                  </a:lnTo>
                  <a:lnTo>
                    <a:pt x="0" y="0"/>
                  </a:lnTo>
                  <a:close/>
                </a:path>
              </a:pathLst>
            </a:custGeom>
            <a:solidFill>
              <a:srgbClr val="E3E3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21" name="Freeform 119"/>
            <p:cNvSpPr>
              <a:spLocks noEditPoints="1"/>
            </p:cNvSpPr>
            <p:nvPr/>
          </p:nvSpPr>
          <p:spPr bwMode="auto">
            <a:xfrm>
              <a:off x="4052" y="2002"/>
              <a:ext cx="124" cy="88"/>
            </a:xfrm>
            <a:custGeom>
              <a:avLst/>
              <a:gdLst>
                <a:gd name="T0" fmla="*/ 0 w 124"/>
                <a:gd name="T1" fmla="*/ 0 h 88"/>
                <a:gd name="T2" fmla="*/ 124 w 124"/>
                <a:gd name="T3" fmla="*/ 0 h 88"/>
                <a:gd name="T4" fmla="*/ 124 w 124"/>
                <a:gd name="T5" fmla="*/ 88 h 88"/>
                <a:gd name="T6" fmla="*/ 0 w 124"/>
                <a:gd name="T7" fmla="*/ 88 h 88"/>
                <a:gd name="T8" fmla="*/ 0 w 124"/>
                <a:gd name="T9" fmla="*/ 0 h 88"/>
                <a:gd name="T10" fmla="*/ 0 w 124"/>
                <a:gd name="T11" fmla="*/ 0 h 88"/>
                <a:gd name="T12" fmla="*/ 121 w 124"/>
                <a:gd name="T13" fmla="*/ 0 h 88"/>
                <a:gd name="T14" fmla="*/ 121 w 124"/>
                <a:gd name="T15" fmla="*/ 87 h 88"/>
                <a:gd name="T16" fmla="*/ 0 w 124"/>
                <a:gd name="T17" fmla="*/ 87 h 88"/>
                <a:gd name="T18" fmla="*/ 0 w 124"/>
                <a:gd name="T19"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 h="88">
                  <a:moveTo>
                    <a:pt x="0" y="0"/>
                  </a:moveTo>
                  <a:lnTo>
                    <a:pt x="124" y="0"/>
                  </a:lnTo>
                  <a:lnTo>
                    <a:pt x="124" y="88"/>
                  </a:lnTo>
                  <a:lnTo>
                    <a:pt x="0" y="88"/>
                  </a:lnTo>
                  <a:lnTo>
                    <a:pt x="0" y="0"/>
                  </a:lnTo>
                  <a:close/>
                  <a:moveTo>
                    <a:pt x="0" y="0"/>
                  </a:moveTo>
                  <a:lnTo>
                    <a:pt x="121" y="0"/>
                  </a:lnTo>
                  <a:lnTo>
                    <a:pt x="121" y="87"/>
                  </a:lnTo>
                  <a:lnTo>
                    <a:pt x="0" y="87"/>
                  </a:lnTo>
                  <a:lnTo>
                    <a:pt x="0" y="0"/>
                  </a:lnTo>
                  <a:close/>
                </a:path>
              </a:pathLst>
            </a:custGeom>
            <a:solidFill>
              <a:srgbClr val="E4E4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22" name="Freeform 120"/>
            <p:cNvSpPr>
              <a:spLocks noEditPoints="1"/>
            </p:cNvSpPr>
            <p:nvPr/>
          </p:nvSpPr>
          <p:spPr bwMode="auto">
            <a:xfrm>
              <a:off x="4052" y="2002"/>
              <a:ext cx="121" cy="87"/>
            </a:xfrm>
            <a:custGeom>
              <a:avLst/>
              <a:gdLst>
                <a:gd name="T0" fmla="*/ 0 w 121"/>
                <a:gd name="T1" fmla="*/ 0 h 87"/>
                <a:gd name="T2" fmla="*/ 121 w 121"/>
                <a:gd name="T3" fmla="*/ 0 h 87"/>
                <a:gd name="T4" fmla="*/ 121 w 121"/>
                <a:gd name="T5" fmla="*/ 87 h 87"/>
                <a:gd name="T6" fmla="*/ 0 w 121"/>
                <a:gd name="T7" fmla="*/ 87 h 87"/>
                <a:gd name="T8" fmla="*/ 0 w 121"/>
                <a:gd name="T9" fmla="*/ 0 h 87"/>
                <a:gd name="T10" fmla="*/ 0 w 121"/>
                <a:gd name="T11" fmla="*/ 0 h 87"/>
                <a:gd name="T12" fmla="*/ 119 w 121"/>
                <a:gd name="T13" fmla="*/ 0 h 87"/>
                <a:gd name="T14" fmla="*/ 119 w 121"/>
                <a:gd name="T15" fmla="*/ 85 h 87"/>
                <a:gd name="T16" fmla="*/ 0 w 121"/>
                <a:gd name="T17" fmla="*/ 85 h 87"/>
                <a:gd name="T18" fmla="*/ 0 w 121"/>
                <a:gd name="T19" fmla="*/ 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87">
                  <a:moveTo>
                    <a:pt x="0" y="0"/>
                  </a:moveTo>
                  <a:lnTo>
                    <a:pt x="121" y="0"/>
                  </a:lnTo>
                  <a:lnTo>
                    <a:pt x="121" y="87"/>
                  </a:lnTo>
                  <a:lnTo>
                    <a:pt x="0" y="87"/>
                  </a:lnTo>
                  <a:lnTo>
                    <a:pt x="0" y="0"/>
                  </a:lnTo>
                  <a:close/>
                  <a:moveTo>
                    <a:pt x="0" y="0"/>
                  </a:moveTo>
                  <a:lnTo>
                    <a:pt x="119" y="0"/>
                  </a:lnTo>
                  <a:lnTo>
                    <a:pt x="119" y="85"/>
                  </a:lnTo>
                  <a:lnTo>
                    <a:pt x="0" y="85"/>
                  </a:lnTo>
                  <a:lnTo>
                    <a:pt x="0" y="0"/>
                  </a:lnTo>
                  <a:close/>
                </a:path>
              </a:pathLst>
            </a:custGeom>
            <a:solidFill>
              <a:srgbClr val="E5E5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23" name="Freeform 121"/>
            <p:cNvSpPr>
              <a:spLocks noEditPoints="1"/>
            </p:cNvSpPr>
            <p:nvPr/>
          </p:nvSpPr>
          <p:spPr bwMode="auto">
            <a:xfrm>
              <a:off x="4052" y="2002"/>
              <a:ext cx="119" cy="85"/>
            </a:xfrm>
            <a:custGeom>
              <a:avLst/>
              <a:gdLst>
                <a:gd name="T0" fmla="*/ 0 w 119"/>
                <a:gd name="T1" fmla="*/ 0 h 85"/>
                <a:gd name="T2" fmla="*/ 119 w 119"/>
                <a:gd name="T3" fmla="*/ 0 h 85"/>
                <a:gd name="T4" fmla="*/ 119 w 119"/>
                <a:gd name="T5" fmla="*/ 85 h 85"/>
                <a:gd name="T6" fmla="*/ 0 w 119"/>
                <a:gd name="T7" fmla="*/ 85 h 85"/>
                <a:gd name="T8" fmla="*/ 0 w 119"/>
                <a:gd name="T9" fmla="*/ 0 h 85"/>
                <a:gd name="T10" fmla="*/ 0 w 119"/>
                <a:gd name="T11" fmla="*/ 0 h 85"/>
                <a:gd name="T12" fmla="*/ 117 w 119"/>
                <a:gd name="T13" fmla="*/ 0 h 85"/>
                <a:gd name="T14" fmla="*/ 117 w 119"/>
                <a:gd name="T15" fmla="*/ 83 h 85"/>
                <a:gd name="T16" fmla="*/ 0 w 119"/>
                <a:gd name="T17" fmla="*/ 83 h 85"/>
                <a:gd name="T18" fmla="*/ 0 w 119"/>
                <a:gd name="T19"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85">
                  <a:moveTo>
                    <a:pt x="0" y="0"/>
                  </a:moveTo>
                  <a:lnTo>
                    <a:pt x="119" y="0"/>
                  </a:lnTo>
                  <a:lnTo>
                    <a:pt x="119" y="85"/>
                  </a:lnTo>
                  <a:lnTo>
                    <a:pt x="0" y="85"/>
                  </a:lnTo>
                  <a:lnTo>
                    <a:pt x="0" y="0"/>
                  </a:lnTo>
                  <a:close/>
                  <a:moveTo>
                    <a:pt x="0" y="0"/>
                  </a:moveTo>
                  <a:lnTo>
                    <a:pt x="117" y="0"/>
                  </a:lnTo>
                  <a:lnTo>
                    <a:pt x="117" y="83"/>
                  </a:lnTo>
                  <a:lnTo>
                    <a:pt x="0" y="83"/>
                  </a:lnTo>
                  <a:lnTo>
                    <a:pt x="0" y="0"/>
                  </a:lnTo>
                  <a:close/>
                </a:path>
              </a:pathLst>
            </a:custGeom>
            <a:solidFill>
              <a:srgbClr val="E6E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24" name="Freeform 122"/>
            <p:cNvSpPr>
              <a:spLocks noEditPoints="1"/>
            </p:cNvSpPr>
            <p:nvPr/>
          </p:nvSpPr>
          <p:spPr bwMode="auto">
            <a:xfrm>
              <a:off x="4052" y="2002"/>
              <a:ext cx="117" cy="83"/>
            </a:xfrm>
            <a:custGeom>
              <a:avLst/>
              <a:gdLst>
                <a:gd name="T0" fmla="*/ 0 w 117"/>
                <a:gd name="T1" fmla="*/ 0 h 83"/>
                <a:gd name="T2" fmla="*/ 117 w 117"/>
                <a:gd name="T3" fmla="*/ 0 h 83"/>
                <a:gd name="T4" fmla="*/ 117 w 117"/>
                <a:gd name="T5" fmla="*/ 83 h 83"/>
                <a:gd name="T6" fmla="*/ 0 w 117"/>
                <a:gd name="T7" fmla="*/ 83 h 83"/>
                <a:gd name="T8" fmla="*/ 0 w 117"/>
                <a:gd name="T9" fmla="*/ 0 h 83"/>
                <a:gd name="T10" fmla="*/ 0 w 117"/>
                <a:gd name="T11" fmla="*/ 0 h 83"/>
                <a:gd name="T12" fmla="*/ 115 w 117"/>
                <a:gd name="T13" fmla="*/ 0 h 83"/>
                <a:gd name="T14" fmla="*/ 115 w 117"/>
                <a:gd name="T15" fmla="*/ 82 h 83"/>
                <a:gd name="T16" fmla="*/ 0 w 117"/>
                <a:gd name="T17" fmla="*/ 82 h 83"/>
                <a:gd name="T18" fmla="*/ 0 w 117"/>
                <a:gd name="T19"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83">
                  <a:moveTo>
                    <a:pt x="0" y="0"/>
                  </a:moveTo>
                  <a:lnTo>
                    <a:pt x="117" y="0"/>
                  </a:lnTo>
                  <a:lnTo>
                    <a:pt x="117" y="83"/>
                  </a:lnTo>
                  <a:lnTo>
                    <a:pt x="0" y="83"/>
                  </a:lnTo>
                  <a:lnTo>
                    <a:pt x="0" y="0"/>
                  </a:lnTo>
                  <a:close/>
                  <a:moveTo>
                    <a:pt x="0" y="0"/>
                  </a:moveTo>
                  <a:lnTo>
                    <a:pt x="115" y="0"/>
                  </a:lnTo>
                  <a:lnTo>
                    <a:pt x="115" y="82"/>
                  </a:lnTo>
                  <a:lnTo>
                    <a:pt x="0" y="82"/>
                  </a:lnTo>
                  <a:lnTo>
                    <a:pt x="0" y="0"/>
                  </a:lnTo>
                  <a:close/>
                </a:path>
              </a:pathLst>
            </a:custGeom>
            <a:solidFill>
              <a:srgbClr val="E7E7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25" name="Freeform 123"/>
            <p:cNvSpPr>
              <a:spLocks noEditPoints="1"/>
            </p:cNvSpPr>
            <p:nvPr/>
          </p:nvSpPr>
          <p:spPr bwMode="auto">
            <a:xfrm>
              <a:off x="4052" y="2002"/>
              <a:ext cx="115" cy="82"/>
            </a:xfrm>
            <a:custGeom>
              <a:avLst/>
              <a:gdLst>
                <a:gd name="T0" fmla="*/ 0 w 115"/>
                <a:gd name="T1" fmla="*/ 0 h 82"/>
                <a:gd name="T2" fmla="*/ 115 w 115"/>
                <a:gd name="T3" fmla="*/ 0 h 82"/>
                <a:gd name="T4" fmla="*/ 115 w 115"/>
                <a:gd name="T5" fmla="*/ 82 h 82"/>
                <a:gd name="T6" fmla="*/ 0 w 115"/>
                <a:gd name="T7" fmla="*/ 82 h 82"/>
                <a:gd name="T8" fmla="*/ 0 w 115"/>
                <a:gd name="T9" fmla="*/ 0 h 82"/>
                <a:gd name="T10" fmla="*/ 0 w 115"/>
                <a:gd name="T11" fmla="*/ 0 h 82"/>
                <a:gd name="T12" fmla="*/ 112 w 115"/>
                <a:gd name="T13" fmla="*/ 0 h 82"/>
                <a:gd name="T14" fmla="*/ 112 w 115"/>
                <a:gd name="T15" fmla="*/ 80 h 82"/>
                <a:gd name="T16" fmla="*/ 0 w 115"/>
                <a:gd name="T17" fmla="*/ 80 h 82"/>
                <a:gd name="T18" fmla="*/ 0 w 115"/>
                <a:gd name="T19"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5" h="82">
                  <a:moveTo>
                    <a:pt x="0" y="0"/>
                  </a:moveTo>
                  <a:lnTo>
                    <a:pt x="115" y="0"/>
                  </a:lnTo>
                  <a:lnTo>
                    <a:pt x="115" y="82"/>
                  </a:lnTo>
                  <a:lnTo>
                    <a:pt x="0" y="82"/>
                  </a:lnTo>
                  <a:lnTo>
                    <a:pt x="0" y="0"/>
                  </a:lnTo>
                  <a:close/>
                  <a:moveTo>
                    <a:pt x="0" y="0"/>
                  </a:moveTo>
                  <a:lnTo>
                    <a:pt x="112" y="0"/>
                  </a:lnTo>
                  <a:lnTo>
                    <a:pt x="112" y="80"/>
                  </a:lnTo>
                  <a:lnTo>
                    <a:pt x="0" y="80"/>
                  </a:lnTo>
                  <a:lnTo>
                    <a:pt x="0" y="0"/>
                  </a:lnTo>
                  <a:close/>
                </a:path>
              </a:pathLst>
            </a:custGeom>
            <a:solidFill>
              <a:srgbClr val="E8E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26" name="Freeform 124"/>
            <p:cNvSpPr>
              <a:spLocks noEditPoints="1"/>
            </p:cNvSpPr>
            <p:nvPr/>
          </p:nvSpPr>
          <p:spPr bwMode="auto">
            <a:xfrm>
              <a:off x="4052" y="2002"/>
              <a:ext cx="112" cy="80"/>
            </a:xfrm>
            <a:custGeom>
              <a:avLst/>
              <a:gdLst>
                <a:gd name="T0" fmla="*/ 0 w 112"/>
                <a:gd name="T1" fmla="*/ 0 h 80"/>
                <a:gd name="T2" fmla="*/ 112 w 112"/>
                <a:gd name="T3" fmla="*/ 0 h 80"/>
                <a:gd name="T4" fmla="*/ 112 w 112"/>
                <a:gd name="T5" fmla="*/ 80 h 80"/>
                <a:gd name="T6" fmla="*/ 0 w 112"/>
                <a:gd name="T7" fmla="*/ 80 h 80"/>
                <a:gd name="T8" fmla="*/ 0 w 112"/>
                <a:gd name="T9" fmla="*/ 0 h 80"/>
                <a:gd name="T10" fmla="*/ 0 w 112"/>
                <a:gd name="T11" fmla="*/ 0 h 80"/>
                <a:gd name="T12" fmla="*/ 110 w 112"/>
                <a:gd name="T13" fmla="*/ 0 h 80"/>
                <a:gd name="T14" fmla="*/ 110 w 112"/>
                <a:gd name="T15" fmla="*/ 79 h 80"/>
                <a:gd name="T16" fmla="*/ 0 w 112"/>
                <a:gd name="T17" fmla="*/ 79 h 80"/>
                <a:gd name="T18" fmla="*/ 0 w 112"/>
                <a:gd name="T19"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80">
                  <a:moveTo>
                    <a:pt x="0" y="0"/>
                  </a:moveTo>
                  <a:lnTo>
                    <a:pt x="112" y="0"/>
                  </a:lnTo>
                  <a:lnTo>
                    <a:pt x="112" y="80"/>
                  </a:lnTo>
                  <a:lnTo>
                    <a:pt x="0" y="80"/>
                  </a:lnTo>
                  <a:lnTo>
                    <a:pt x="0" y="0"/>
                  </a:lnTo>
                  <a:close/>
                  <a:moveTo>
                    <a:pt x="0" y="0"/>
                  </a:moveTo>
                  <a:lnTo>
                    <a:pt x="110" y="0"/>
                  </a:lnTo>
                  <a:lnTo>
                    <a:pt x="110" y="79"/>
                  </a:lnTo>
                  <a:lnTo>
                    <a:pt x="0" y="79"/>
                  </a:lnTo>
                  <a:lnTo>
                    <a:pt x="0" y="0"/>
                  </a:lnTo>
                  <a:close/>
                </a:path>
              </a:pathLst>
            </a:custGeom>
            <a:solidFill>
              <a:srgbClr val="E9E9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27" name="Freeform 125"/>
            <p:cNvSpPr>
              <a:spLocks noEditPoints="1"/>
            </p:cNvSpPr>
            <p:nvPr/>
          </p:nvSpPr>
          <p:spPr bwMode="auto">
            <a:xfrm>
              <a:off x="4052" y="2002"/>
              <a:ext cx="110" cy="79"/>
            </a:xfrm>
            <a:custGeom>
              <a:avLst/>
              <a:gdLst>
                <a:gd name="T0" fmla="*/ 0 w 110"/>
                <a:gd name="T1" fmla="*/ 0 h 79"/>
                <a:gd name="T2" fmla="*/ 110 w 110"/>
                <a:gd name="T3" fmla="*/ 0 h 79"/>
                <a:gd name="T4" fmla="*/ 110 w 110"/>
                <a:gd name="T5" fmla="*/ 79 h 79"/>
                <a:gd name="T6" fmla="*/ 0 w 110"/>
                <a:gd name="T7" fmla="*/ 79 h 79"/>
                <a:gd name="T8" fmla="*/ 0 w 110"/>
                <a:gd name="T9" fmla="*/ 0 h 79"/>
                <a:gd name="T10" fmla="*/ 0 w 110"/>
                <a:gd name="T11" fmla="*/ 0 h 79"/>
                <a:gd name="T12" fmla="*/ 108 w 110"/>
                <a:gd name="T13" fmla="*/ 0 h 79"/>
                <a:gd name="T14" fmla="*/ 108 w 110"/>
                <a:gd name="T15" fmla="*/ 76 h 79"/>
                <a:gd name="T16" fmla="*/ 0 w 110"/>
                <a:gd name="T17" fmla="*/ 76 h 79"/>
                <a:gd name="T18" fmla="*/ 0 w 110"/>
                <a:gd name="T19"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0" h="79">
                  <a:moveTo>
                    <a:pt x="0" y="0"/>
                  </a:moveTo>
                  <a:lnTo>
                    <a:pt x="110" y="0"/>
                  </a:lnTo>
                  <a:lnTo>
                    <a:pt x="110" y="79"/>
                  </a:lnTo>
                  <a:lnTo>
                    <a:pt x="0" y="79"/>
                  </a:lnTo>
                  <a:lnTo>
                    <a:pt x="0" y="0"/>
                  </a:lnTo>
                  <a:close/>
                  <a:moveTo>
                    <a:pt x="0" y="0"/>
                  </a:moveTo>
                  <a:lnTo>
                    <a:pt x="108" y="0"/>
                  </a:lnTo>
                  <a:lnTo>
                    <a:pt x="108" y="76"/>
                  </a:lnTo>
                  <a:lnTo>
                    <a:pt x="0" y="76"/>
                  </a:lnTo>
                  <a:lnTo>
                    <a:pt x="0" y="0"/>
                  </a:lnTo>
                  <a:close/>
                </a:path>
              </a:pathLst>
            </a:custGeom>
            <a:solidFill>
              <a:srgbClr val="EAEA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28" name="Freeform 126"/>
            <p:cNvSpPr>
              <a:spLocks noEditPoints="1"/>
            </p:cNvSpPr>
            <p:nvPr/>
          </p:nvSpPr>
          <p:spPr bwMode="auto">
            <a:xfrm>
              <a:off x="4052" y="2002"/>
              <a:ext cx="108" cy="76"/>
            </a:xfrm>
            <a:custGeom>
              <a:avLst/>
              <a:gdLst>
                <a:gd name="T0" fmla="*/ 0 w 108"/>
                <a:gd name="T1" fmla="*/ 0 h 76"/>
                <a:gd name="T2" fmla="*/ 108 w 108"/>
                <a:gd name="T3" fmla="*/ 0 h 76"/>
                <a:gd name="T4" fmla="*/ 108 w 108"/>
                <a:gd name="T5" fmla="*/ 76 h 76"/>
                <a:gd name="T6" fmla="*/ 0 w 108"/>
                <a:gd name="T7" fmla="*/ 76 h 76"/>
                <a:gd name="T8" fmla="*/ 0 w 108"/>
                <a:gd name="T9" fmla="*/ 0 h 76"/>
                <a:gd name="T10" fmla="*/ 0 w 108"/>
                <a:gd name="T11" fmla="*/ 0 h 76"/>
                <a:gd name="T12" fmla="*/ 105 w 108"/>
                <a:gd name="T13" fmla="*/ 0 h 76"/>
                <a:gd name="T14" fmla="*/ 105 w 108"/>
                <a:gd name="T15" fmla="*/ 74 h 76"/>
                <a:gd name="T16" fmla="*/ 0 w 108"/>
                <a:gd name="T17" fmla="*/ 74 h 76"/>
                <a:gd name="T18" fmla="*/ 0 w 108"/>
                <a:gd name="T1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 h="76">
                  <a:moveTo>
                    <a:pt x="0" y="0"/>
                  </a:moveTo>
                  <a:lnTo>
                    <a:pt x="108" y="0"/>
                  </a:lnTo>
                  <a:lnTo>
                    <a:pt x="108" y="76"/>
                  </a:lnTo>
                  <a:lnTo>
                    <a:pt x="0" y="76"/>
                  </a:lnTo>
                  <a:lnTo>
                    <a:pt x="0" y="0"/>
                  </a:lnTo>
                  <a:close/>
                  <a:moveTo>
                    <a:pt x="0" y="0"/>
                  </a:moveTo>
                  <a:lnTo>
                    <a:pt x="105" y="0"/>
                  </a:lnTo>
                  <a:lnTo>
                    <a:pt x="105" y="74"/>
                  </a:lnTo>
                  <a:lnTo>
                    <a:pt x="0" y="74"/>
                  </a:lnTo>
                  <a:lnTo>
                    <a:pt x="0" y="0"/>
                  </a:lnTo>
                  <a:close/>
                </a:path>
              </a:pathLst>
            </a:custGeom>
            <a:solidFill>
              <a:srgbClr val="EBEB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29" name="Freeform 127"/>
            <p:cNvSpPr>
              <a:spLocks noEditPoints="1"/>
            </p:cNvSpPr>
            <p:nvPr/>
          </p:nvSpPr>
          <p:spPr bwMode="auto">
            <a:xfrm>
              <a:off x="4052" y="2002"/>
              <a:ext cx="105" cy="74"/>
            </a:xfrm>
            <a:custGeom>
              <a:avLst/>
              <a:gdLst>
                <a:gd name="T0" fmla="*/ 0 w 105"/>
                <a:gd name="T1" fmla="*/ 0 h 74"/>
                <a:gd name="T2" fmla="*/ 105 w 105"/>
                <a:gd name="T3" fmla="*/ 0 h 74"/>
                <a:gd name="T4" fmla="*/ 105 w 105"/>
                <a:gd name="T5" fmla="*/ 74 h 74"/>
                <a:gd name="T6" fmla="*/ 0 w 105"/>
                <a:gd name="T7" fmla="*/ 74 h 74"/>
                <a:gd name="T8" fmla="*/ 0 w 105"/>
                <a:gd name="T9" fmla="*/ 0 h 74"/>
                <a:gd name="T10" fmla="*/ 0 w 105"/>
                <a:gd name="T11" fmla="*/ 0 h 74"/>
                <a:gd name="T12" fmla="*/ 103 w 105"/>
                <a:gd name="T13" fmla="*/ 0 h 74"/>
                <a:gd name="T14" fmla="*/ 103 w 105"/>
                <a:gd name="T15" fmla="*/ 73 h 74"/>
                <a:gd name="T16" fmla="*/ 0 w 105"/>
                <a:gd name="T17" fmla="*/ 73 h 74"/>
                <a:gd name="T18" fmla="*/ 0 w 105"/>
                <a:gd name="T19"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 h="74">
                  <a:moveTo>
                    <a:pt x="0" y="0"/>
                  </a:moveTo>
                  <a:lnTo>
                    <a:pt x="105" y="0"/>
                  </a:lnTo>
                  <a:lnTo>
                    <a:pt x="105" y="74"/>
                  </a:lnTo>
                  <a:lnTo>
                    <a:pt x="0" y="74"/>
                  </a:lnTo>
                  <a:lnTo>
                    <a:pt x="0" y="0"/>
                  </a:lnTo>
                  <a:close/>
                  <a:moveTo>
                    <a:pt x="0" y="0"/>
                  </a:moveTo>
                  <a:lnTo>
                    <a:pt x="103" y="0"/>
                  </a:lnTo>
                  <a:lnTo>
                    <a:pt x="103" y="73"/>
                  </a:lnTo>
                  <a:lnTo>
                    <a:pt x="0" y="73"/>
                  </a:lnTo>
                  <a:lnTo>
                    <a:pt x="0" y="0"/>
                  </a:lnTo>
                  <a:close/>
                </a:path>
              </a:pathLst>
            </a:custGeom>
            <a:solidFill>
              <a:srgbClr val="ECE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30" name="Freeform 128"/>
            <p:cNvSpPr>
              <a:spLocks noEditPoints="1"/>
            </p:cNvSpPr>
            <p:nvPr/>
          </p:nvSpPr>
          <p:spPr bwMode="auto">
            <a:xfrm>
              <a:off x="4052" y="2002"/>
              <a:ext cx="103" cy="73"/>
            </a:xfrm>
            <a:custGeom>
              <a:avLst/>
              <a:gdLst>
                <a:gd name="T0" fmla="*/ 0 w 103"/>
                <a:gd name="T1" fmla="*/ 0 h 73"/>
                <a:gd name="T2" fmla="*/ 103 w 103"/>
                <a:gd name="T3" fmla="*/ 0 h 73"/>
                <a:gd name="T4" fmla="*/ 103 w 103"/>
                <a:gd name="T5" fmla="*/ 73 h 73"/>
                <a:gd name="T6" fmla="*/ 0 w 103"/>
                <a:gd name="T7" fmla="*/ 73 h 73"/>
                <a:gd name="T8" fmla="*/ 0 w 103"/>
                <a:gd name="T9" fmla="*/ 0 h 73"/>
                <a:gd name="T10" fmla="*/ 0 w 103"/>
                <a:gd name="T11" fmla="*/ 0 h 73"/>
                <a:gd name="T12" fmla="*/ 100 w 103"/>
                <a:gd name="T13" fmla="*/ 0 h 73"/>
                <a:gd name="T14" fmla="*/ 100 w 103"/>
                <a:gd name="T15" fmla="*/ 71 h 73"/>
                <a:gd name="T16" fmla="*/ 0 w 103"/>
                <a:gd name="T17" fmla="*/ 71 h 73"/>
                <a:gd name="T18" fmla="*/ 0 w 103"/>
                <a:gd name="T19"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 h="73">
                  <a:moveTo>
                    <a:pt x="0" y="0"/>
                  </a:moveTo>
                  <a:lnTo>
                    <a:pt x="103" y="0"/>
                  </a:lnTo>
                  <a:lnTo>
                    <a:pt x="103" y="73"/>
                  </a:lnTo>
                  <a:lnTo>
                    <a:pt x="0" y="73"/>
                  </a:lnTo>
                  <a:lnTo>
                    <a:pt x="0" y="0"/>
                  </a:lnTo>
                  <a:close/>
                  <a:moveTo>
                    <a:pt x="0" y="0"/>
                  </a:moveTo>
                  <a:lnTo>
                    <a:pt x="100" y="0"/>
                  </a:lnTo>
                  <a:lnTo>
                    <a:pt x="100" y="71"/>
                  </a:lnTo>
                  <a:lnTo>
                    <a:pt x="0" y="71"/>
                  </a:lnTo>
                  <a:lnTo>
                    <a:pt x="0" y="0"/>
                  </a:lnTo>
                  <a:close/>
                </a:path>
              </a:pathLst>
            </a:custGeom>
            <a:solidFill>
              <a:srgbClr val="EDED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31" name="Freeform 129"/>
            <p:cNvSpPr>
              <a:spLocks noEditPoints="1"/>
            </p:cNvSpPr>
            <p:nvPr/>
          </p:nvSpPr>
          <p:spPr bwMode="auto">
            <a:xfrm>
              <a:off x="4052" y="2002"/>
              <a:ext cx="100" cy="71"/>
            </a:xfrm>
            <a:custGeom>
              <a:avLst/>
              <a:gdLst>
                <a:gd name="T0" fmla="*/ 0 w 100"/>
                <a:gd name="T1" fmla="*/ 0 h 71"/>
                <a:gd name="T2" fmla="*/ 100 w 100"/>
                <a:gd name="T3" fmla="*/ 0 h 71"/>
                <a:gd name="T4" fmla="*/ 100 w 100"/>
                <a:gd name="T5" fmla="*/ 71 h 71"/>
                <a:gd name="T6" fmla="*/ 0 w 100"/>
                <a:gd name="T7" fmla="*/ 71 h 71"/>
                <a:gd name="T8" fmla="*/ 0 w 100"/>
                <a:gd name="T9" fmla="*/ 0 h 71"/>
                <a:gd name="T10" fmla="*/ 0 w 100"/>
                <a:gd name="T11" fmla="*/ 0 h 71"/>
                <a:gd name="T12" fmla="*/ 98 w 100"/>
                <a:gd name="T13" fmla="*/ 0 h 71"/>
                <a:gd name="T14" fmla="*/ 98 w 100"/>
                <a:gd name="T15" fmla="*/ 70 h 71"/>
                <a:gd name="T16" fmla="*/ 0 w 100"/>
                <a:gd name="T17" fmla="*/ 70 h 71"/>
                <a:gd name="T18" fmla="*/ 0 w 100"/>
                <a:gd name="T19"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71">
                  <a:moveTo>
                    <a:pt x="0" y="0"/>
                  </a:moveTo>
                  <a:lnTo>
                    <a:pt x="100" y="0"/>
                  </a:lnTo>
                  <a:lnTo>
                    <a:pt x="100" y="71"/>
                  </a:lnTo>
                  <a:lnTo>
                    <a:pt x="0" y="71"/>
                  </a:lnTo>
                  <a:lnTo>
                    <a:pt x="0" y="0"/>
                  </a:lnTo>
                  <a:close/>
                  <a:moveTo>
                    <a:pt x="0" y="0"/>
                  </a:moveTo>
                  <a:lnTo>
                    <a:pt x="98" y="0"/>
                  </a:lnTo>
                  <a:lnTo>
                    <a:pt x="98" y="70"/>
                  </a:lnTo>
                  <a:lnTo>
                    <a:pt x="0" y="70"/>
                  </a:lnTo>
                  <a:lnTo>
                    <a:pt x="0" y="0"/>
                  </a:lnTo>
                  <a:close/>
                </a:path>
              </a:pathLst>
            </a:custGeom>
            <a:solidFill>
              <a:srgbClr val="EEEE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32" name="Freeform 130"/>
            <p:cNvSpPr>
              <a:spLocks noEditPoints="1"/>
            </p:cNvSpPr>
            <p:nvPr/>
          </p:nvSpPr>
          <p:spPr bwMode="auto">
            <a:xfrm>
              <a:off x="4052" y="2002"/>
              <a:ext cx="98" cy="70"/>
            </a:xfrm>
            <a:custGeom>
              <a:avLst/>
              <a:gdLst>
                <a:gd name="T0" fmla="*/ 0 w 98"/>
                <a:gd name="T1" fmla="*/ 0 h 70"/>
                <a:gd name="T2" fmla="*/ 98 w 98"/>
                <a:gd name="T3" fmla="*/ 0 h 70"/>
                <a:gd name="T4" fmla="*/ 98 w 98"/>
                <a:gd name="T5" fmla="*/ 70 h 70"/>
                <a:gd name="T6" fmla="*/ 0 w 98"/>
                <a:gd name="T7" fmla="*/ 70 h 70"/>
                <a:gd name="T8" fmla="*/ 0 w 98"/>
                <a:gd name="T9" fmla="*/ 0 h 70"/>
                <a:gd name="T10" fmla="*/ 0 w 98"/>
                <a:gd name="T11" fmla="*/ 0 h 70"/>
                <a:gd name="T12" fmla="*/ 95 w 98"/>
                <a:gd name="T13" fmla="*/ 0 h 70"/>
                <a:gd name="T14" fmla="*/ 95 w 98"/>
                <a:gd name="T15" fmla="*/ 68 h 70"/>
                <a:gd name="T16" fmla="*/ 0 w 98"/>
                <a:gd name="T17" fmla="*/ 68 h 70"/>
                <a:gd name="T18" fmla="*/ 0 w 98"/>
                <a:gd name="T19"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 h="70">
                  <a:moveTo>
                    <a:pt x="0" y="0"/>
                  </a:moveTo>
                  <a:lnTo>
                    <a:pt x="98" y="0"/>
                  </a:lnTo>
                  <a:lnTo>
                    <a:pt x="98" y="70"/>
                  </a:lnTo>
                  <a:lnTo>
                    <a:pt x="0" y="70"/>
                  </a:lnTo>
                  <a:lnTo>
                    <a:pt x="0" y="0"/>
                  </a:lnTo>
                  <a:close/>
                  <a:moveTo>
                    <a:pt x="0" y="0"/>
                  </a:moveTo>
                  <a:lnTo>
                    <a:pt x="95" y="0"/>
                  </a:lnTo>
                  <a:lnTo>
                    <a:pt x="95" y="68"/>
                  </a:lnTo>
                  <a:lnTo>
                    <a:pt x="0" y="68"/>
                  </a:lnTo>
                  <a:lnTo>
                    <a:pt x="0" y="0"/>
                  </a:lnTo>
                  <a:close/>
                </a:path>
              </a:pathLst>
            </a:custGeom>
            <a:solidFill>
              <a:srgbClr val="EFE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33" name="Freeform 131"/>
            <p:cNvSpPr>
              <a:spLocks noEditPoints="1"/>
            </p:cNvSpPr>
            <p:nvPr/>
          </p:nvSpPr>
          <p:spPr bwMode="auto">
            <a:xfrm>
              <a:off x="4052" y="2002"/>
              <a:ext cx="95" cy="68"/>
            </a:xfrm>
            <a:custGeom>
              <a:avLst/>
              <a:gdLst>
                <a:gd name="T0" fmla="*/ 0 w 95"/>
                <a:gd name="T1" fmla="*/ 0 h 68"/>
                <a:gd name="T2" fmla="*/ 95 w 95"/>
                <a:gd name="T3" fmla="*/ 0 h 68"/>
                <a:gd name="T4" fmla="*/ 95 w 95"/>
                <a:gd name="T5" fmla="*/ 68 h 68"/>
                <a:gd name="T6" fmla="*/ 0 w 95"/>
                <a:gd name="T7" fmla="*/ 68 h 68"/>
                <a:gd name="T8" fmla="*/ 0 w 95"/>
                <a:gd name="T9" fmla="*/ 0 h 68"/>
                <a:gd name="T10" fmla="*/ 0 w 95"/>
                <a:gd name="T11" fmla="*/ 0 h 68"/>
                <a:gd name="T12" fmla="*/ 93 w 95"/>
                <a:gd name="T13" fmla="*/ 0 h 68"/>
                <a:gd name="T14" fmla="*/ 93 w 95"/>
                <a:gd name="T15" fmla="*/ 66 h 68"/>
                <a:gd name="T16" fmla="*/ 0 w 95"/>
                <a:gd name="T17" fmla="*/ 66 h 68"/>
                <a:gd name="T18" fmla="*/ 0 w 95"/>
                <a:gd name="T19"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68">
                  <a:moveTo>
                    <a:pt x="0" y="0"/>
                  </a:moveTo>
                  <a:lnTo>
                    <a:pt x="95" y="0"/>
                  </a:lnTo>
                  <a:lnTo>
                    <a:pt x="95" y="68"/>
                  </a:lnTo>
                  <a:lnTo>
                    <a:pt x="0" y="68"/>
                  </a:lnTo>
                  <a:lnTo>
                    <a:pt x="0" y="0"/>
                  </a:lnTo>
                  <a:close/>
                  <a:moveTo>
                    <a:pt x="0" y="0"/>
                  </a:moveTo>
                  <a:lnTo>
                    <a:pt x="93" y="0"/>
                  </a:lnTo>
                  <a:lnTo>
                    <a:pt x="93" y="66"/>
                  </a:lnTo>
                  <a:lnTo>
                    <a:pt x="0" y="66"/>
                  </a:lnTo>
                  <a:lnTo>
                    <a:pt x="0" y="0"/>
                  </a:lnTo>
                  <a:close/>
                </a:path>
              </a:pathLst>
            </a:custGeom>
            <a:solidFill>
              <a:srgbClr val="F0F0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34" name="Freeform 132"/>
            <p:cNvSpPr>
              <a:spLocks noEditPoints="1"/>
            </p:cNvSpPr>
            <p:nvPr/>
          </p:nvSpPr>
          <p:spPr bwMode="auto">
            <a:xfrm>
              <a:off x="4052" y="2002"/>
              <a:ext cx="93" cy="66"/>
            </a:xfrm>
            <a:custGeom>
              <a:avLst/>
              <a:gdLst>
                <a:gd name="T0" fmla="*/ 0 w 93"/>
                <a:gd name="T1" fmla="*/ 0 h 66"/>
                <a:gd name="T2" fmla="*/ 93 w 93"/>
                <a:gd name="T3" fmla="*/ 0 h 66"/>
                <a:gd name="T4" fmla="*/ 93 w 93"/>
                <a:gd name="T5" fmla="*/ 66 h 66"/>
                <a:gd name="T6" fmla="*/ 0 w 93"/>
                <a:gd name="T7" fmla="*/ 66 h 66"/>
                <a:gd name="T8" fmla="*/ 0 w 93"/>
                <a:gd name="T9" fmla="*/ 0 h 66"/>
                <a:gd name="T10" fmla="*/ 0 w 93"/>
                <a:gd name="T11" fmla="*/ 0 h 66"/>
                <a:gd name="T12" fmla="*/ 91 w 93"/>
                <a:gd name="T13" fmla="*/ 0 h 66"/>
                <a:gd name="T14" fmla="*/ 91 w 93"/>
                <a:gd name="T15" fmla="*/ 65 h 66"/>
                <a:gd name="T16" fmla="*/ 0 w 93"/>
                <a:gd name="T17" fmla="*/ 65 h 66"/>
                <a:gd name="T18" fmla="*/ 0 w 93"/>
                <a:gd name="T19"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66">
                  <a:moveTo>
                    <a:pt x="0" y="0"/>
                  </a:moveTo>
                  <a:lnTo>
                    <a:pt x="93" y="0"/>
                  </a:lnTo>
                  <a:lnTo>
                    <a:pt x="93" y="66"/>
                  </a:lnTo>
                  <a:lnTo>
                    <a:pt x="0" y="66"/>
                  </a:lnTo>
                  <a:lnTo>
                    <a:pt x="0" y="0"/>
                  </a:lnTo>
                  <a:close/>
                  <a:moveTo>
                    <a:pt x="0" y="0"/>
                  </a:moveTo>
                  <a:lnTo>
                    <a:pt x="91" y="0"/>
                  </a:lnTo>
                  <a:lnTo>
                    <a:pt x="91" y="65"/>
                  </a:lnTo>
                  <a:lnTo>
                    <a:pt x="0" y="65"/>
                  </a:lnTo>
                  <a:lnTo>
                    <a:pt x="0" y="0"/>
                  </a:lnTo>
                  <a:close/>
                </a:path>
              </a:pathLst>
            </a:custGeom>
            <a:solidFill>
              <a:srgbClr val="F0F0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35" name="Freeform 133"/>
            <p:cNvSpPr>
              <a:spLocks noEditPoints="1"/>
            </p:cNvSpPr>
            <p:nvPr/>
          </p:nvSpPr>
          <p:spPr bwMode="auto">
            <a:xfrm>
              <a:off x="4052" y="2002"/>
              <a:ext cx="91" cy="65"/>
            </a:xfrm>
            <a:custGeom>
              <a:avLst/>
              <a:gdLst>
                <a:gd name="T0" fmla="*/ 0 w 91"/>
                <a:gd name="T1" fmla="*/ 0 h 65"/>
                <a:gd name="T2" fmla="*/ 91 w 91"/>
                <a:gd name="T3" fmla="*/ 0 h 65"/>
                <a:gd name="T4" fmla="*/ 91 w 91"/>
                <a:gd name="T5" fmla="*/ 65 h 65"/>
                <a:gd name="T6" fmla="*/ 0 w 91"/>
                <a:gd name="T7" fmla="*/ 65 h 65"/>
                <a:gd name="T8" fmla="*/ 0 w 91"/>
                <a:gd name="T9" fmla="*/ 0 h 65"/>
                <a:gd name="T10" fmla="*/ 0 w 91"/>
                <a:gd name="T11" fmla="*/ 0 h 65"/>
                <a:gd name="T12" fmla="*/ 89 w 91"/>
                <a:gd name="T13" fmla="*/ 0 h 65"/>
                <a:gd name="T14" fmla="*/ 89 w 91"/>
                <a:gd name="T15" fmla="*/ 63 h 65"/>
                <a:gd name="T16" fmla="*/ 0 w 91"/>
                <a:gd name="T17" fmla="*/ 63 h 65"/>
                <a:gd name="T18" fmla="*/ 0 w 91"/>
                <a:gd name="T19"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65">
                  <a:moveTo>
                    <a:pt x="0" y="0"/>
                  </a:moveTo>
                  <a:lnTo>
                    <a:pt x="91" y="0"/>
                  </a:lnTo>
                  <a:lnTo>
                    <a:pt x="91" y="65"/>
                  </a:lnTo>
                  <a:lnTo>
                    <a:pt x="0" y="65"/>
                  </a:lnTo>
                  <a:lnTo>
                    <a:pt x="0" y="0"/>
                  </a:lnTo>
                  <a:close/>
                  <a:moveTo>
                    <a:pt x="0" y="0"/>
                  </a:moveTo>
                  <a:lnTo>
                    <a:pt x="89" y="0"/>
                  </a:lnTo>
                  <a:lnTo>
                    <a:pt x="89" y="63"/>
                  </a:lnTo>
                  <a:lnTo>
                    <a:pt x="0" y="63"/>
                  </a:lnTo>
                  <a:lnTo>
                    <a:pt x="0" y="0"/>
                  </a:lnTo>
                  <a:close/>
                </a:path>
              </a:pathLst>
            </a:custGeom>
            <a:solidFill>
              <a:srgbClr val="F1F1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36" name="Freeform 134"/>
            <p:cNvSpPr>
              <a:spLocks noEditPoints="1"/>
            </p:cNvSpPr>
            <p:nvPr/>
          </p:nvSpPr>
          <p:spPr bwMode="auto">
            <a:xfrm>
              <a:off x="4052" y="2002"/>
              <a:ext cx="89" cy="63"/>
            </a:xfrm>
            <a:custGeom>
              <a:avLst/>
              <a:gdLst>
                <a:gd name="T0" fmla="*/ 0 w 89"/>
                <a:gd name="T1" fmla="*/ 0 h 63"/>
                <a:gd name="T2" fmla="*/ 89 w 89"/>
                <a:gd name="T3" fmla="*/ 0 h 63"/>
                <a:gd name="T4" fmla="*/ 89 w 89"/>
                <a:gd name="T5" fmla="*/ 63 h 63"/>
                <a:gd name="T6" fmla="*/ 0 w 89"/>
                <a:gd name="T7" fmla="*/ 63 h 63"/>
                <a:gd name="T8" fmla="*/ 0 w 89"/>
                <a:gd name="T9" fmla="*/ 0 h 63"/>
                <a:gd name="T10" fmla="*/ 0 w 89"/>
                <a:gd name="T11" fmla="*/ 0 h 63"/>
                <a:gd name="T12" fmla="*/ 86 w 89"/>
                <a:gd name="T13" fmla="*/ 0 h 63"/>
                <a:gd name="T14" fmla="*/ 86 w 89"/>
                <a:gd name="T15" fmla="*/ 61 h 63"/>
                <a:gd name="T16" fmla="*/ 0 w 89"/>
                <a:gd name="T17" fmla="*/ 61 h 63"/>
                <a:gd name="T18" fmla="*/ 0 w 89"/>
                <a:gd name="T1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63">
                  <a:moveTo>
                    <a:pt x="0" y="0"/>
                  </a:moveTo>
                  <a:lnTo>
                    <a:pt x="89" y="0"/>
                  </a:lnTo>
                  <a:lnTo>
                    <a:pt x="89" y="63"/>
                  </a:lnTo>
                  <a:lnTo>
                    <a:pt x="0" y="63"/>
                  </a:lnTo>
                  <a:lnTo>
                    <a:pt x="0" y="0"/>
                  </a:lnTo>
                  <a:close/>
                  <a:moveTo>
                    <a:pt x="0" y="0"/>
                  </a:moveTo>
                  <a:lnTo>
                    <a:pt x="86" y="0"/>
                  </a:lnTo>
                  <a:lnTo>
                    <a:pt x="86" y="61"/>
                  </a:lnTo>
                  <a:lnTo>
                    <a:pt x="0" y="61"/>
                  </a:lnTo>
                  <a:lnTo>
                    <a:pt x="0" y="0"/>
                  </a:lnTo>
                  <a:close/>
                </a:path>
              </a:pathLst>
            </a:custGeom>
            <a:solidFill>
              <a:srgbClr val="F2F2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37" name="Freeform 135"/>
            <p:cNvSpPr>
              <a:spLocks noEditPoints="1"/>
            </p:cNvSpPr>
            <p:nvPr/>
          </p:nvSpPr>
          <p:spPr bwMode="auto">
            <a:xfrm>
              <a:off x="4052" y="2002"/>
              <a:ext cx="86" cy="61"/>
            </a:xfrm>
            <a:custGeom>
              <a:avLst/>
              <a:gdLst>
                <a:gd name="T0" fmla="*/ 0 w 86"/>
                <a:gd name="T1" fmla="*/ 0 h 61"/>
                <a:gd name="T2" fmla="*/ 86 w 86"/>
                <a:gd name="T3" fmla="*/ 0 h 61"/>
                <a:gd name="T4" fmla="*/ 86 w 86"/>
                <a:gd name="T5" fmla="*/ 61 h 61"/>
                <a:gd name="T6" fmla="*/ 0 w 86"/>
                <a:gd name="T7" fmla="*/ 61 h 61"/>
                <a:gd name="T8" fmla="*/ 0 w 86"/>
                <a:gd name="T9" fmla="*/ 0 h 61"/>
                <a:gd name="T10" fmla="*/ 0 w 86"/>
                <a:gd name="T11" fmla="*/ 0 h 61"/>
                <a:gd name="T12" fmla="*/ 84 w 86"/>
                <a:gd name="T13" fmla="*/ 0 h 61"/>
                <a:gd name="T14" fmla="*/ 84 w 86"/>
                <a:gd name="T15" fmla="*/ 60 h 61"/>
                <a:gd name="T16" fmla="*/ 0 w 86"/>
                <a:gd name="T17" fmla="*/ 60 h 61"/>
                <a:gd name="T18" fmla="*/ 0 w 86"/>
                <a:gd name="T19"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61">
                  <a:moveTo>
                    <a:pt x="0" y="0"/>
                  </a:moveTo>
                  <a:lnTo>
                    <a:pt x="86" y="0"/>
                  </a:lnTo>
                  <a:lnTo>
                    <a:pt x="86" y="61"/>
                  </a:lnTo>
                  <a:lnTo>
                    <a:pt x="0" y="61"/>
                  </a:lnTo>
                  <a:lnTo>
                    <a:pt x="0" y="0"/>
                  </a:lnTo>
                  <a:close/>
                  <a:moveTo>
                    <a:pt x="0" y="0"/>
                  </a:moveTo>
                  <a:lnTo>
                    <a:pt x="84" y="0"/>
                  </a:lnTo>
                  <a:lnTo>
                    <a:pt x="84" y="60"/>
                  </a:lnTo>
                  <a:lnTo>
                    <a:pt x="0" y="60"/>
                  </a:lnTo>
                  <a:lnTo>
                    <a:pt x="0" y="0"/>
                  </a:lnTo>
                  <a:close/>
                </a:path>
              </a:pathLst>
            </a:custGeom>
            <a:solidFill>
              <a:srgbClr val="F3F3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38" name="Freeform 136"/>
            <p:cNvSpPr>
              <a:spLocks noEditPoints="1"/>
            </p:cNvSpPr>
            <p:nvPr/>
          </p:nvSpPr>
          <p:spPr bwMode="auto">
            <a:xfrm>
              <a:off x="4052" y="2002"/>
              <a:ext cx="84" cy="60"/>
            </a:xfrm>
            <a:custGeom>
              <a:avLst/>
              <a:gdLst>
                <a:gd name="T0" fmla="*/ 0 w 84"/>
                <a:gd name="T1" fmla="*/ 0 h 60"/>
                <a:gd name="T2" fmla="*/ 84 w 84"/>
                <a:gd name="T3" fmla="*/ 0 h 60"/>
                <a:gd name="T4" fmla="*/ 84 w 84"/>
                <a:gd name="T5" fmla="*/ 60 h 60"/>
                <a:gd name="T6" fmla="*/ 0 w 84"/>
                <a:gd name="T7" fmla="*/ 60 h 60"/>
                <a:gd name="T8" fmla="*/ 0 w 84"/>
                <a:gd name="T9" fmla="*/ 0 h 60"/>
                <a:gd name="T10" fmla="*/ 0 w 84"/>
                <a:gd name="T11" fmla="*/ 0 h 60"/>
                <a:gd name="T12" fmla="*/ 82 w 84"/>
                <a:gd name="T13" fmla="*/ 0 h 60"/>
                <a:gd name="T14" fmla="*/ 82 w 84"/>
                <a:gd name="T15" fmla="*/ 57 h 60"/>
                <a:gd name="T16" fmla="*/ 0 w 84"/>
                <a:gd name="T17" fmla="*/ 57 h 60"/>
                <a:gd name="T18" fmla="*/ 0 w 84"/>
                <a:gd name="T19"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60">
                  <a:moveTo>
                    <a:pt x="0" y="0"/>
                  </a:moveTo>
                  <a:lnTo>
                    <a:pt x="84" y="0"/>
                  </a:lnTo>
                  <a:lnTo>
                    <a:pt x="84" y="60"/>
                  </a:lnTo>
                  <a:lnTo>
                    <a:pt x="0" y="60"/>
                  </a:lnTo>
                  <a:lnTo>
                    <a:pt x="0" y="0"/>
                  </a:lnTo>
                  <a:close/>
                  <a:moveTo>
                    <a:pt x="0" y="0"/>
                  </a:moveTo>
                  <a:lnTo>
                    <a:pt x="82" y="0"/>
                  </a:lnTo>
                  <a:lnTo>
                    <a:pt x="82" y="57"/>
                  </a:lnTo>
                  <a:lnTo>
                    <a:pt x="0" y="57"/>
                  </a:lnTo>
                  <a:lnTo>
                    <a:pt x="0" y="0"/>
                  </a:lnTo>
                  <a:close/>
                </a:path>
              </a:pathLst>
            </a:custGeom>
            <a:solidFill>
              <a:srgbClr val="F3F3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39" name="Freeform 137"/>
            <p:cNvSpPr>
              <a:spLocks noEditPoints="1"/>
            </p:cNvSpPr>
            <p:nvPr/>
          </p:nvSpPr>
          <p:spPr bwMode="auto">
            <a:xfrm>
              <a:off x="4052" y="2002"/>
              <a:ext cx="82" cy="57"/>
            </a:xfrm>
            <a:custGeom>
              <a:avLst/>
              <a:gdLst>
                <a:gd name="T0" fmla="*/ 0 w 82"/>
                <a:gd name="T1" fmla="*/ 0 h 57"/>
                <a:gd name="T2" fmla="*/ 82 w 82"/>
                <a:gd name="T3" fmla="*/ 0 h 57"/>
                <a:gd name="T4" fmla="*/ 82 w 82"/>
                <a:gd name="T5" fmla="*/ 57 h 57"/>
                <a:gd name="T6" fmla="*/ 0 w 82"/>
                <a:gd name="T7" fmla="*/ 57 h 57"/>
                <a:gd name="T8" fmla="*/ 0 w 82"/>
                <a:gd name="T9" fmla="*/ 0 h 57"/>
                <a:gd name="T10" fmla="*/ 0 w 82"/>
                <a:gd name="T11" fmla="*/ 0 h 57"/>
                <a:gd name="T12" fmla="*/ 79 w 82"/>
                <a:gd name="T13" fmla="*/ 0 h 57"/>
                <a:gd name="T14" fmla="*/ 79 w 82"/>
                <a:gd name="T15" fmla="*/ 56 h 57"/>
                <a:gd name="T16" fmla="*/ 0 w 82"/>
                <a:gd name="T17" fmla="*/ 56 h 57"/>
                <a:gd name="T18" fmla="*/ 0 w 82"/>
                <a:gd name="T19"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2" h="57">
                  <a:moveTo>
                    <a:pt x="0" y="0"/>
                  </a:moveTo>
                  <a:lnTo>
                    <a:pt x="82" y="0"/>
                  </a:lnTo>
                  <a:lnTo>
                    <a:pt x="82" y="57"/>
                  </a:lnTo>
                  <a:lnTo>
                    <a:pt x="0" y="57"/>
                  </a:lnTo>
                  <a:lnTo>
                    <a:pt x="0" y="0"/>
                  </a:lnTo>
                  <a:close/>
                  <a:moveTo>
                    <a:pt x="0" y="0"/>
                  </a:moveTo>
                  <a:lnTo>
                    <a:pt x="79" y="0"/>
                  </a:lnTo>
                  <a:lnTo>
                    <a:pt x="79" y="56"/>
                  </a:lnTo>
                  <a:lnTo>
                    <a:pt x="0" y="56"/>
                  </a:lnTo>
                  <a:lnTo>
                    <a:pt x="0" y="0"/>
                  </a:lnTo>
                  <a:close/>
                </a:path>
              </a:pathLst>
            </a:custGeom>
            <a:solidFill>
              <a:srgbClr val="F4F4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40" name="Freeform 138"/>
            <p:cNvSpPr>
              <a:spLocks noEditPoints="1"/>
            </p:cNvSpPr>
            <p:nvPr/>
          </p:nvSpPr>
          <p:spPr bwMode="auto">
            <a:xfrm>
              <a:off x="4052" y="2002"/>
              <a:ext cx="79" cy="56"/>
            </a:xfrm>
            <a:custGeom>
              <a:avLst/>
              <a:gdLst>
                <a:gd name="T0" fmla="*/ 0 w 79"/>
                <a:gd name="T1" fmla="*/ 0 h 56"/>
                <a:gd name="T2" fmla="*/ 79 w 79"/>
                <a:gd name="T3" fmla="*/ 0 h 56"/>
                <a:gd name="T4" fmla="*/ 79 w 79"/>
                <a:gd name="T5" fmla="*/ 56 h 56"/>
                <a:gd name="T6" fmla="*/ 0 w 79"/>
                <a:gd name="T7" fmla="*/ 56 h 56"/>
                <a:gd name="T8" fmla="*/ 0 w 79"/>
                <a:gd name="T9" fmla="*/ 0 h 56"/>
                <a:gd name="T10" fmla="*/ 0 w 79"/>
                <a:gd name="T11" fmla="*/ 0 h 56"/>
                <a:gd name="T12" fmla="*/ 76 w 79"/>
                <a:gd name="T13" fmla="*/ 0 h 56"/>
                <a:gd name="T14" fmla="*/ 76 w 79"/>
                <a:gd name="T15" fmla="*/ 54 h 56"/>
                <a:gd name="T16" fmla="*/ 0 w 79"/>
                <a:gd name="T17" fmla="*/ 54 h 56"/>
                <a:gd name="T18" fmla="*/ 0 w 79"/>
                <a:gd name="T19"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56">
                  <a:moveTo>
                    <a:pt x="0" y="0"/>
                  </a:moveTo>
                  <a:lnTo>
                    <a:pt x="79" y="0"/>
                  </a:lnTo>
                  <a:lnTo>
                    <a:pt x="79" y="56"/>
                  </a:lnTo>
                  <a:lnTo>
                    <a:pt x="0" y="56"/>
                  </a:lnTo>
                  <a:lnTo>
                    <a:pt x="0" y="0"/>
                  </a:lnTo>
                  <a:close/>
                  <a:moveTo>
                    <a:pt x="0" y="0"/>
                  </a:moveTo>
                  <a:lnTo>
                    <a:pt x="76" y="0"/>
                  </a:lnTo>
                  <a:lnTo>
                    <a:pt x="76" y="54"/>
                  </a:lnTo>
                  <a:lnTo>
                    <a:pt x="0" y="54"/>
                  </a:lnTo>
                  <a:lnTo>
                    <a:pt x="0" y="0"/>
                  </a:lnTo>
                  <a:close/>
                </a:path>
              </a:pathLst>
            </a:custGeom>
            <a:solidFill>
              <a:srgbClr val="F5F5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41" name="Freeform 139"/>
            <p:cNvSpPr>
              <a:spLocks noEditPoints="1"/>
            </p:cNvSpPr>
            <p:nvPr/>
          </p:nvSpPr>
          <p:spPr bwMode="auto">
            <a:xfrm>
              <a:off x="4052" y="2002"/>
              <a:ext cx="76" cy="54"/>
            </a:xfrm>
            <a:custGeom>
              <a:avLst/>
              <a:gdLst>
                <a:gd name="T0" fmla="*/ 0 w 76"/>
                <a:gd name="T1" fmla="*/ 0 h 54"/>
                <a:gd name="T2" fmla="*/ 76 w 76"/>
                <a:gd name="T3" fmla="*/ 0 h 54"/>
                <a:gd name="T4" fmla="*/ 76 w 76"/>
                <a:gd name="T5" fmla="*/ 54 h 54"/>
                <a:gd name="T6" fmla="*/ 0 w 76"/>
                <a:gd name="T7" fmla="*/ 54 h 54"/>
                <a:gd name="T8" fmla="*/ 0 w 76"/>
                <a:gd name="T9" fmla="*/ 0 h 54"/>
                <a:gd name="T10" fmla="*/ 0 w 76"/>
                <a:gd name="T11" fmla="*/ 0 h 54"/>
                <a:gd name="T12" fmla="*/ 74 w 76"/>
                <a:gd name="T13" fmla="*/ 0 h 54"/>
                <a:gd name="T14" fmla="*/ 74 w 76"/>
                <a:gd name="T15" fmla="*/ 52 h 54"/>
                <a:gd name="T16" fmla="*/ 0 w 76"/>
                <a:gd name="T17" fmla="*/ 52 h 54"/>
                <a:gd name="T18" fmla="*/ 0 w 76"/>
                <a:gd name="T19"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54">
                  <a:moveTo>
                    <a:pt x="0" y="0"/>
                  </a:moveTo>
                  <a:lnTo>
                    <a:pt x="76" y="0"/>
                  </a:lnTo>
                  <a:lnTo>
                    <a:pt x="76" y="54"/>
                  </a:lnTo>
                  <a:lnTo>
                    <a:pt x="0" y="54"/>
                  </a:lnTo>
                  <a:lnTo>
                    <a:pt x="0" y="0"/>
                  </a:lnTo>
                  <a:close/>
                  <a:moveTo>
                    <a:pt x="0" y="0"/>
                  </a:moveTo>
                  <a:lnTo>
                    <a:pt x="74" y="0"/>
                  </a:lnTo>
                  <a:lnTo>
                    <a:pt x="74" y="52"/>
                  </a:lnTo>
                  <a:lnTo>
                    <a:pt x="0" y="52"/>
                  </a:lnTo>
                  <a:lnTo>
                    <a:pt x="0" y="0"/>
                  </a:lnTo>
                  <a:close/>
                </a:path>
              </a:pathLst>
            </a:custGeom>
            <a:solidFill>
              <a:srgbClr val="F6F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42" name="Freeform 140"/>
            <p:cNvSpPr>
              <a:spLocks noEditPoints="1"/>
            </p:cNvSpPr>
            <p:nvPr/>
          </p:nvSpPr>
          <p:spPr bwMode="auto">
            <a:xfrm>
              <a:off x="4052" y="2002"/>
              <a:ext cx="74" cy="52"/>
            </a:xfrm>
            <a:custGeom>
              <a:avLst/>
              <a:gdLst>
                <a:gd name="T0" fmla="*/ 0 w 74"/>
                <a:gd name="T1" fmla="*/ 0 h 52"/>
                <a:gd name="T2" fmla="*/ 74 w 74"/>
                <a:gd name="T3" fmla="*/ 0 h 52"/>
                <a:gd name="T4" fmla="*/ 74 w 74"/>
                <a:gd name="T5" fmla="*/ 52 h 52"/>
                <a:gd name="T6" fmla="*/ 0 w 74"/>
                <a:gd name="T7" fmla="*/ 52 h 52"/>
                <a:gd name="T8" fmla="*/ 0 w 74"/>
                <a:gd name="T9" fmla="*/ 0 h 52"/>
                <a:gd name="T10" fmla="*/ 0 w 74"/>
                <a:gd name="T11" fmla="*/ 0 h 52"/>
                <a:gd name="T12" fmla="*/ 72 w 74"/>
                <a:gd name="T13" fmla="*/ 0 h 52"/>
                <a:gd name="T14" fmla="*/ 72 w 74"/>
                <a:gd name="T15" fmla="*/ 51 h 52"/>
                <a:gd name="T16" fmla="*/ 0 w 74"/>
                <a:gd name="T17" fmla="*/ 51 h 52"/>
                <a:gd name="T18" fmla="*/ 0 w 74"/>
                <a:gd name="T19"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52">
                  <a:moveTo>
                    <a:pt x="0" y="0"/>
                  </a:moveTo>
                  <a:lnTo>
                    <a:pt x="74" y="0"/>
                  </a:lnTo>
                  <a:lnTo>
                    <a:pt x="74" y="52"/>
                  </a:lnTo>
                  <a:lnTo>
                    <a:pt x="0" y="52"/>
                  </a:lnTo>
                  <a:lnTo>
                    <a:pt x="0" y="0"/>
                  </a:lnTo>
                  <a:close/>
                  <a:moveTo>
                    <a:pt x="0" y="0"/>
                  </a:moveTo>
                  <a:lnTo>
                    <a:pt x="72" y="0"/>
                  </a:lnTo>
                  <a:lnTo>
                    <a:pt x="72" y="51"/>
                  </a:lnTo>
                  <a:lnTo>
                    <a:pt x="0" y="51"/>
                  </a:lnTo>
                  <a:lnTo>
                    <a:pt x="0" y="0"/>
                  </a:lnTo>
                  <a:close/>
                </a:path>
              </a:pathLst>
            </a:custGeom>
            <a:solidFill>
              <a:srgbClr val="F6F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43" name="Freeform 141"/>
            <p:cNvSpPr>
              <a:spLocks noEditPoints="1"/>
            </p:cNvSpPr>
            <p:nvPr/>
          </p:nvSpPr>
          <p:spPr bwMode="auto">
            <a:xfrm>
              <a:off x="4052" y="2002"/>
              <a:ext cx="72" cy="51"/>
            </a:xfrm>
            <a:custGeom>
              <a:avLst/>
              <a:gdLst>
                <a:gd name="T0" fmla="*/ 0 w 72"/>
                <a:gd name="T1" fmla="*/ 0 h 51"/>
                <a:gd name="T2" fmla="*/ 72 w 72"/>
                <a:gd name="T3" fmla="*/ 0 h 51"/>
                <a:gd name="T4" fmla="*/ 72 w 72"/>
                <a:gd name="T5" fmla="*/ 51 h 51"/>
                <a:gd name="T6" fmla="*/ 0 w 72"/>
                <a:gd name="T7" fmla="*/ 51 h 51"/>
                <a:gd name="T8" fmla="*/ 0 w 72"/>
                <a:gd name="T9" fmla="*/ 0 h 51"/>
                <a:gd name="T10" fmla="*/ 0 w 72"/>
                <a:gd name="T11" fmla="*/ 0 h 51"/>
                <a:gd name="T12" fmla="*/ 69 w 72"/>
                <a:gd name="T13" fmla="*/ 0 h 51"/>
                <a:gd name="T14" fmla="*/ 69 w 72"/>
                <a:gd name="T15" fmla="*/ 49 h 51"/>
                <a:gd name="T16" fmla="*/ 0 w 72"/>
                <a:gd name="T17" fmla="*/ 49 h 51"/>
                <a:gd name="T18" fmla="*/ 0 w 72"/>
                <a:gd name="T19"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51">
                  <a:moveTo>
                    <a:pt x="0" y="0"/>
                  </a:moveTo>
                  <a:lnTo>
                    <a:pt x="72" y="0"/>
                  </a:lnTo>
                  <a:lnTo>
                    <a:pt x="72" y="51"/>
                  </a:lnTo>
                  <a:lnTo>
                    <a:pt x="0" y="51"/>
                  </a:lnTo>
                  <a:lnTo>
                    <a:pt x="0" y="0"/>
                  </a:lnTo>
                  <a:close/>
                  <a:moveTo>
                    <a:pt x="0" y="0"/>
                  </a:moveTo>
                  <a:lnTo>
                    <a:pt x="69" y="0"/>
                  </a:lnTo>
                  <a:lnTo>
                    <a:pt x="69" y="49"/>
                  </a:lnTo>
                  <a:lnTo>
                    <a:pt x="0" y="49"/>
                  </a:lnTo>
                  <a:lnTo>
                    <a:pt x="0" y="0"/>
                  </a:lnTo>
                  <a:close/>
                </a:path>
              </a:pathLst>
            </a:custGeom>
            <a:solidFill>
              <a:srgbClr val="F7F7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44" name="Freeform 142"/>
            <p:cNvSpPr>
              <a:spLocks noEditPoints="1"/>
            </p:cNvSpPr>
            <p:nvPr/>
          </p:nvSpPr>
          <p:spPr bwMode="auto">
            <a:xfrm>
              <a:off x="4052" y="2002"/>
              <a:ext cx="69" cy="49"/>
            </a:xfrm>
            <a:custGeom>
              <a:avLst/>
              <a:gdLst>
                <a:gd name="T0" fmla="*/ 0 w 69"/>
                <a:gd name="T1" fmla="*/ 0 h 49"/>
                <a:gd name="T2" fmla="*/ 69 w 69"/>
                <a:gd name="T3" fmla="*/ 0 h 49"/>
                <a:gd name="T4" fmla="*/ 69 w 69"/>
                <a:gd name="T5" fmla="*/ 49 h 49"/>
                <a:gd name="T6" fmla="*/ 0 w 69"/>
                <a:gd name="T7" fmla="*/ 49 h 49"/>
                <a:gd name="T8" fmla="*/ 0 w 69"/>
                <a:gd name="T9" fmla="*/ 0 h 49"/>
                <a:gd name="T10" fmla="*/ 0 w 69"/>
                <a:gd name="T11" fmla="*/ 0 h 49"/>
                <a:gd name="T12" fmla="*/ 67 w 69"/>
                <a:gd name="T13" fmla="*/ 0 h 49"/>
                <a:gd name="T14" fmla="*/ 67 w 69"/>
                <a:gd name="T15" fmla="*/ 48 h 49"/>
                <a:gd name="T16" fmla="*/ 0 w 69"/>
                <a:gd name="T17" fmla="*/ 48 h 49"/>
                <a:gd name="T18" fmla="*/ 0 w 69"/>
                <a:gd name="T19"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49">
                  <a:moveTo>
                    <a:pt x="0" y="0"/>
                  </a:moveTo>
                  <a:lnTo>
                    <a:pt x="69" y="0"/>
                  </a:lnTo>
                  <a:lnTo>
                    <a:pt x="69" y="49"/>
                  </a:lnTo>
                  <a:lnTo>
                    <a:pt x="0" y="49"/>
                  </a:lnTo>
                  <a:lnTo>
                    <a:pt x="0" y="0"/>
                  </a:lnTo>
                  <a:close/>
                  <a:moveTo>
                    <a:pt x="0" y="0"/>
                  </a:moveTo>
                  <a:lnTo>
                    <a:pt x="67" y="0"/>
                  </a:lnTo>
                  <a:lnTo>
                    <a:pt x="67" y="48"/>
                  </a:lnTo>
                  <a:lnTo>
                    <a:pt x="0" y="48"/>
                  </a:lnTo>
                  <a:lnTo>
                    <a:pt x="0" y="0"/>
                  </a:lnTo>
                  <a:close/>
                </a:path>
              </a:pathLst>
            </a:custGeom>
            <a:solidFill>
              <a:srgbClr val="F8F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45" name="Freeform 143"/>
            <p:cNvSpPr>
              <a:spLocks noEditPoints="1"/>
            </p:cNvSpPr>
            <p:nvPr/>
          </p:nvSpPr>
          <p:spPr bwMode="auto">
            <a:xfrm>
              <a:off x="4052" y="2002"/>
              <a:ext cx="67" cy="48"/>
            </a:xfrm>
            <a:custGeom>
              <a:avLst/>
              <a:gdLst>
                <a:gd name="T0" fmla="*/ 0 w 67"/>
                <a:gd name="T1" fmla="*/ 0 h 48"/>
                <a:gd name="T2" fmla="*/ 67 w 67"/>
                <a:gd name="T3" fmla="*/ 0 h 48"/>
                <a:gd name="T4" fmla="*/ 67 w 67"/>
                <a:gd name="T5" fmla="*/ 48 h 48"/>
                <a:gd name="T6" fmla="*/ 0 w 67"/>
                <a:gd name="T7" fmla="*/ 48 h 48"/>
                <a:gd name="T8" fmla="*/ 0 w 67"/>
                <a:gd name="T9" fmla="*/ 0 h 48"/>
                <a:gd name="T10" fmla="*/ 0 w 67"/>
                <a:gd name="T11" fmla="*/ 0 h 48"/>
                <a:gd name="T12" fmla="*/ 65 w 67"/>
                <a:gd name="T13" fmla="*/ 0 h 48"/>
                <a:gd name="T14" fmla="*/ 65 w 67"/>
                <a:gd name="T15" fmla="*/ 46 h 48"/>
                <a:gd name="T16" fmla="*/ 0 w 67"/>
                <a:gd name="T17" fmla="*/ 46 h 48"/>
                <a:gd name="T18" fmla="*/ 0 w 67"/>
                <a:gd name="T1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 h="48">
                  <a:moveTo>
                    <a:pt x="0" y="0"/>
                  </a:moveTo>
                  <a:lnTo>
                    <a:pt x="67" y="0"/>
                  </a:lnTo>
                  <a:lnTo>
                    <a:pt x="67" y="48"/>
                  </a:lnTo>
                  <a:lnTo>
                    <a:pt x="0" y="48"/>
                  </a:lnTo>
                  <a:lnTo>
                    <a:pt x="0" y="0"/>
                  </a:lnTo>
                  <a:close/>
                  <a:moveTo>
                    <a:pt x="0" y="0"/>
                  </a:moveTo>
                  <a:lnTo>
                    <a:pt x="65" y="0"/>
                  </a:lnTo>
                  <a:lnTo>
                    <a:pt x="65" y="46"/>
                  </a:lnTo>
                  <a:lnTo>
                    <a:pt x="0" y="46"/>
                  </a:lnTo>
                  <a:lnTo>
                    <a:pt x="0" y="0"/>
                  </a:lnTo>
                  <a:close/>
                </a:path>
              </a:pathLst>
            </a:custGeom>
            <a:solidFill>
              <a:srgbClr val="F8F8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46" name="Freeform 144"/>
            <p:cNvSpPr>
              <a:spLocks noEditPoints="1"/>
            </p:cNvSpPr>
            <p:nvPr/>
          </p:nvSpPr>
          <p:spPr bwMode="auto">
            <a:xfrm>
              <a:off x="4052" y="2002"/>
              <a:ext cx="65" cy="46"/>
            </a:xfrm>
            <a:custGeom>
              <a:avLst/>
              <a:gdLst>
                <a:gd name="T0" fmla="*/ 0 w 65"/>
                <a:gd name="T1" fmla="*/ 0 h 46"/>
                <a:gd name="T2" fmla="*/ 65 w 65"/>
                <a:gd name="T3" fmla="*/ 0 h 46"/>
                <a:gd name="T4" fmla="*/ 65 w 65"/>
                <a:gd name="T5" fmla="*/ 46 h 46"/>
                <a:gd name="T6" fmla="*/ 0 w 65"/>
                <a:gd name="T7" fmla="*/ 46 h 46"/>
                <a:gd name="T8" fmla="*/ 0 w 65"/>
                <a:gd name="T9" fmla="*/ 0 h 46"/>
                <a:gd name="T10" fmla="*/ 0 w 65"/>
                <a:gd name="T11" fmla="*/ 0 h 46"/>
                <a:gd name="T12" fmla="*/ 63 w 65"/>
                <a:gd name="T13" fmla="*/ 0 h 46"/>
                <a:gd name="T14" fmla="*/ 63 w 65"/>
                <a:gd name="T15" fmla="*/ 44 h 46"/>
                <a:gd name="T16" fmla="*/ 0 w 65"/>
                <a:gd name="T17" fmla="*/ 44 h 46"/>
                <a:gd name="T18" fmla="*/ 0 w 65"/>
                <a:gd name="T19"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 h="46">
                  <a:moveTo>
                    <a:pt x="0" y="0"/>
                  </a:moveTo>
                  <a:lnTo>
                    <a:pt x="65" y="0"/>
                  </a:lnTo>
                  <a:lnTo>
                    <a:pt x="65" y="46"/>
                  </a:lnTo>
                  <a:lnTo>
                    <a:pt x="0" y="46"/>
                  </a:lnTo>
                  <a:lnTo>
                    <a:pt x="0" y="0"/>
                  </a:lnTo>
                  <a:close/>
                  <a:moveTo>
                    <a:pt x="0" y="0"/>
                  </a:moveTo>
                  <a:lnTo>
                    <a:pt x="63" y="0"/>
                  </a:lnTo>
                  <a:lnTo>
                    <a:pt x="63" y="44"/>
                  </a:lnTo>
                  <a:lnTo>
                    <a:pt x="0" y="44"/>
                  </a:lnTo>
                  <a:lnTo>
                    <a:pt x="0" y="0"/>
                  </a:lnTo>
                  <a:close/>
                </a:path>
              </a:pathLst>
            </a:custGeom>
            <a:solidFill>
              <a:srgbClr val="F9F9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47" name="Freeform 145"/>
            <p:cNvSpPr>
              <a:spLocks noEditPoints="1"/>
            </p:cNvSpPr>
            <p:nvPr/>
          </p:nvSpPr>
          <p:spPr bwMode="auto">
            <a:xfrm>
              <a:off x="4052" y="2002"/>
              <a:ext cx="63" cy="44"/>
            </a:xfrm>
            <a:custGeom>
              <a:avLst/>
              <a:gdLst>
                <a:gd name="T0" fmla="*/ 0 w 63"/>
                <a:gd name="T1" fmla="*/ 0 h 44"/>
                <a:gd name="T2" fmla="*/ 63 w 63"/>
                <a:gd name="T3" fmla="*/ 0 h 44"/>
                <a:gd name="T4" fmla="*/ 63 w 63"/>
                <a:gd name="T5" fmla="*/ 44 h 44"/>
                <a:gd name="T6" fmla="*/ 0 w 63"/>
                <a:gd name="T7" fmla="*/ 44 h 44"/>
                <a:gd name="T8" fmla="*/ 0 w 63"/>
                <a:gd name="T9" fmla="*/ 0 h 44"/>
                <a:gd name="T10" fmla="*/ 0 w 63"/>
                <a:gd name="T11" fmla="*/ 0 h 44"/>
                <a:gd name="T12" fmla="*/ 60 w 63"/>
                <a:gd name="T13" fmla="*/ 0 h 44"/>
                <a:gd name="T14" fmla="*/ 60 w 63"/>
                <a:gd name="T15" fmla="*/ 43 h 44"/>
                <a:gd name="T16" fmla="*/ 0 w 63"/>
                <a:gd name="T17" fmla="*/ 43 h 44"/>
                <a:gd name="T18" fmla="*/ 0 w 63"/>
                <a:gd name="T19"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44">
                  <a:moveTo>
                    <a:pt x="0" y="0"/>
                  </a:moveTo>
                  <a:lnTo>
                    <a:pt x="63" y="0"/>
                  </a:lnTo>
                  <a:lnTo>
                    <a:pt x="63" y="44"/>
                  </a:lnTo>
                  <a:lnTo>
                    <a:pt x="0" y="44"/>
                  </a:lnTo>
                  <a:lnTo>
                    <a:pt x="0" y="0"/>
                  </a:lnTo>
                  <a:close/>
                  <a:moveTo>
                    <a:pt x="0" y="0"/>
                  </a:moveTo>
                  <a:lnTo>
                    <a:pt x="60" y="0"/>
                  </a:lnTo>
                  <a:lnTo>
                    <a:pt x="60" y="43"/>
                  </a:lnTo>
                  <a:lnTo>
                    <a:pt x="0" y="43"/>
                  </a:lnTo>
                  <a:lnTo>
                    <a:pt x="0" y="0"/>
                  </a:lnTo>
                  <a:close/>
                </a:path>
              </a:pathLst>
            </a:custGeom>
            <a:solidFill>
              <a:srgbClr val="F9F9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48" name="Freeform 146"/>
            <p:cNvSpPr>
              <a:spLocks noEditPoints="1"/>
            </p:cNvSpPr>
            <p:nvPr/>
          </p:nvSpPr>
          <p:spPr bwMode="auto">
            <a:xfrm>
              <a:off x="4052" y="2002"/>
              <a:ext cx="60" cy="43"/>
            </a:xfrm>
            <a:custGeom>
              <a:avLst/>
              <a:gdLst>
                <a:gd name="T0" fmla="*/ 0 w 60"/>
                <a:gd name="T1" fmla="*/ 0 h 43"/>
                <a:gd name="T2" fmla="*/ 60 w 60"/>
                <a:gd name="T3" fmla="*/ 0 h 43"/>
                <a:gd name="T4" fmla="*/ 60 w 60"/>
                <a:gd name="T5" fmla="*/ 43 h 43"/>
                <a:gd name="T6" fmla="*/ 0 w 60"/>
                <a:gd name="T7" fmla="*/ 43 h 43"/>
                <a:gd name="T8" fmla="*/ 0 w 60"/>
                <a:gd name="T9" fmla="*/ 0 h 43"/>
                <a:gd name="T10" fmla="*/ 0 w 60"/>
                <a:gd name="T11" fmla="*/ 0 h 43"/>
                <a:gd name="T12" fmla="*/ 58 w 60"/>
                <a:gd name="T13" fmla="*/ 0 h 43"/>
                <a:gd name="T14" fmla="*/ 58 w 60"/>
                <a:gd name="T15" fmla="*/ 41 h 43"/>
                <a:gd name="T16" fmla="*/ 0 w 60"/>
                <a:gd name="T17" fmla="*/ 41 h 43"/>
                <a:gd name="T18" fmla="*/ 0 w 60"/>
                <a:gd name="T19"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43">
                  <a:moveTo>
                    <a:pt x="0" y="0"/>
                  </a:moveTo>
                  <a:lnTo>
                    <a:pt x="60" y="0"/>
                  </a:lnTo>
                  <a:lnTo>
                    <a:pt x="60" y="43"/>
                  </a:lnTo>
                  <a:lnTo>
                    <a:pt x="0" y="43"/>
                  </a:lnTo>
                  <a:lnTo>
                    <a:pt x="0" y="0"/>
                  </a:lnTo>
                  <a:close/>
                  <a:moveTo>
                    <a:pt x="0" y="0"/>
                  </a:moveTo>
                  <a:lnTo>
                    <a:pt x="58" y="0"/>
                  </a:lnTo>
                  <a:lnTo>
                    <a:pt x="58" y="41"/>
                  </a:lnTo>
                  <a:lnTo>
                    <a:pt x="0" y="41"/>
                  </a:lnTo>
                  <a:lnTo>
                    <a:pt x="0" y="0"/>
                  </a:lnTo>
                  <a:close/>
                </a:path>
              </a:pathLst>
            </a:custGeom>
            <a:solidFill>
              <a:srgbClr val="FAFA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49" name="Freeform 147"/>
            <p:cNvSpPr>
              <a:spLocks noEditPoints="1"/>
            </p:cNvSpPr>
            <p:nvPr/>
          </p:nvSpPr>
          <p:spPr bwMode="auto">
            <a:xfrm>
              <a:off x="4052" y="2002"/>
              <a:ext cx="58" cy="41"/>
            </a:xfrm>
            <a:custGeom>
              <a:avLst/>
              <a:gdLst>
                <a:gd name="T0" fmla="*/ 0 w 58"/>
                <a:gd name="T1" fmla="*/ 0 h 41"/>
                <a:gd name="T2" fmla="*/ 58 w 58"/>
                <a:gd name="T3" fmla="*/ 0 h 41"/>
                <a:gd name="T4" fmla="*/ 58 w 58"/>
                <a:gd name="T5" fmla="*/ 41 h 41"/>
                <a:gd name="T6" fmla="*/ 0 w 58"/>
                <a:gd name="T7" fmla="*/ 41 h 41"/>
                <a:gd name="T8" fmla="*/ 0 w 58"/>
                <a:gd name="T9" fmla="*/ 0 h 41"/>
                <a:gd name="T10" fmla="*/ 0 w 58"/>
                <a:gd name="T11" fmla="*/ 0 h 41"/>
                <a:gd name="T12" fmla="*/ 56 w 58"/>
                <a:gd name="T13" fmla="*/ 0 h 41"/>
                <a:gd name="T14" fmla="*/ 56 w 58"/>
                <a:gd name="T15" fmla="*/ 40 h 41"/>
                <a:gd name="T16" fmla="*/ 0 w 58"/>
                <a:gd name="T17" fmla="*/ 40 h 41"/>
                <a:gd name="T18" fmla="*/ 0 w 58"/>
                <a:gd name="T1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41">
                  <a:moveTo>
                    <a:pt x="0" y="0"/>
                  </a:moveTo>
                  <a:lnTo>
                    <a:pt x="58" y="0"/>
                  </a:lnTo>
                  <a:lnTo>
                    <a:pt x="58" y="41"/>
                  </a:lnTo>
                  <a:lnTo>
                    <a:pt x="0" y="41"/>
                  </a:lnTo>
                  <a:lnTo>
                    <a:pt x="0" y="0"/>
                  </a:lnTo>
                  <a:close/>
                  <a:moveTo>
                    <a:pt x="0" y="0"/>
                  </a:moveTo>
                  <a:lnTo>
                    <a:pt x="56" y="0"/>
                  </a:lnTo>
                  <a:lnTo>
                    <a:pt x="56" y="40"/>
                  </a:lnTo>
                  <a:lnTo>
                    <a:pt x="0" y="40"/>
                  </a:lnTo>
                  <a:lnTo>
                    <a:pt x="0" y="0"/>
                  </a:lnTo>
                  <a:close/>
                </a:path>
              </a:pathLst>
            </a:custGeom>
            <a:solidFill>
              <a:srgbClr val="FBFB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50" name="Freeform 148"/>
            <p:cNvSpPr>
              <a:spLocks noEditPoints="1"/>
            </p:cNvSpPr>
            <p:nvPr/>
          </p:nvSpPr>
          <p:spPr bwMode="auto">
            <a:xfrm>
              <a:off x="4052" y="2002"/>
              <a:ext cx="56" cy="40"/>
            </a:xfrm>
            <a:custGeom>
              <a:avLst/>
              <a:gdLst>
                <a:gd name="T0" fmla="*/ 0 w 56"/>
                <a:gd name="T1" fmla="*/ 0 h 40"/>
                <a:gd name="T2" fmla="*/ 56 w 56"/>
                <a:gd name="T3" fmla="*/ 0 h 40"/>
                <a:gd name="T4" fmla="*/ 56 w 56"/>
                <a:gd name="T5" fmla="*/ 40 h 40"/>
                <a:gd name="T6" fmla="*/ 0 w 56"/>
                <a:gd name="T7" fmla="*/ 40 h 40"/>
                <a:gd name="T8" fmla="*/ 0 w 56"/>
                <a:gd name="T9" fmla="*/ 0 h 40"/>
                <a:gd name="T10" fmla="*/ 0 w 56"/>
                <a:gd name="T11" fmla="*/ 0 h 40"/>
                <a:gd name="T12" fmla="*/ 52 w 56"/>
                <a:gd name="T13" fmla="*/ 0 h 40"/>
                <a:gd name="T14" fmla="*/ 52 w 56"/>
                <a:gd name="T15" fmla="*/ 37 h 40"/>
                <a:gd name="T16" fmla="*/ 0 w 56"/>
                <a:gd name="T17" fmla="*/ 37 h 40"/>
                <a:gd name="T18" fmla="*/ 0 w 56"/>
                <a:gd name="T1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40">
                  <a:moveTo>
                    <a:pt x="0" y="0"/>
                  </a:moveTo>
                  <a:lnTo>
                    <a:pt x="56" y="0"/>
                  </a:lnTo>
                  <a:lnTo>
                    <a:pt x="56" y="40"/>
                  </a:lnTo>
                  <a:lnTo>
                    <a:pt x="0" y="40"/>
                  </a:lnTo>
                  <a:lnTo>
                    <a:pt x="0" y="0"/>
                  </a:lnTo>
                  <a:close/>
                  <a:moveTo>
                    <a:pt x="0" y="0"/>
                  </a:moveTo>
                  <a:lnTo>
                    <a:pt x="52" y="0"/>
                  </a:lnTo>
                  <a:lnTo>
                    <a:pt x="52" y="37"/>
                  </a:lnTo>
                  <a:lnTo>
                    <a:pt x="0" y="37"/>
                  </a:lnTo>
                  <a:lnTo>
                    <a:pt x="0" y="0"/>
                  </a:lnTo>
                  <a:close/>
                </a:path>
              </a:pathLst>
            </a:custGeom>
            <a:solidFill>
              <a:srgbClr val="FBFB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51" name="Freeform 149"/>
            <p:cNvSpPr>
              <a:spLocks noEditPoints="1"/>
            </p:cNvSpPr>
            <p:nvPr/>
          </p:nvSpPr>
          <p:spPr bwMode="auto">
            <a:xfrm>
              <a:off x="4052" y="2002"/>
              <a:ext cx="52" cy="37"/>
            </a:xfrm>
            <a:custGeom>
              <a:avLst/>
              <a:gdLst>
                <a:gd name="T0" fmla="*/ 0 w 52"/>
                <a:gd name="T1" fmla="*/ 0 h 37"/>
                <a:gd name="T2" fmla="*/ 52 w 52"/>
                <a:gd name="T3" fmla="*/ 0 h 37"/>
                <a:gd name="T4" fmla="*/ 52 w 52"/>
                <a:gd name="T5" fmla="*/ 37 h 37"/>
                <a:gd name="T6" fmla="*/ 0 w 52"/>
                <a:gd name="T7" fmla="*/ 37 h 37"/>
                <a:gd name="T8" fmla="*/ 0 w 52"/>
                <a:gd name="T9" fmla="*/ 0 h 37"/>
                <a:gd name="T10" fmla="*/ 0 w 52"/>
                <a:gd name="T11" fmla="*/ 0 h 37"/>
                <a:gd name="T12" fmla="*/ 50 w 52"/>
                <a:gd name="T13" fmla="*/ 0 h 37"/>
                <a:gd name="T14" fmla="*/ 50 w 52"/>
                <a:gd name="T15" fmla="*/ 35 h 37"/>
                <a:gd name="T16" fmla="*/ 0 w 52"/>
                <a:gd name="T17" fmla="*/ 35 h 37"/>
                <a:gd name="T18" fmla="*/ 0 w 52"/>
                <a:gd name="T19"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37">
                  <a:moveTo>
                    <a:pt x="0" y="0"/>
                  </a:moveTo>
                  <a:lnTo>
                    <a:pt x="52" y="0"/>
                  </a:lnTo>
                  <a:lnTo>
                    <a:pt x="52" y="37"/>
                  </a:lnTo>
                  <a:lnTo>
                    <a:pt x="0" y="37"/>
                  </a:lnTo>
                  <a:lnTo>
                    <a:pt x="0" y="0"/>
                  </a:lnTo>
                  <a:close/>
                  <a:moveTo>
                    <a:pt x="0" y="0"/>
                  </a:moveTo>
                  <a:lnTo>
                    <a:pt x="50" y="0"/>
                  </a:lnTo>
                  <a:lnTo>
                    <a:pt x="50" y="35"/>
                  </a:lnTo>
                  <a:lnTo>
                    <a:pt x="0" y="35"/>
                  </a:lnTo>
                  <a:lnTo>
                    <a:pt x="0" y="0"/>
                  </a:lnTo>
                  <a:close/>
                </a:path>
              </a:pathLst>
            </a:custGeom>
            <a:solidFill>
              <a:srgbClr val="FCF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52" name="Freeform 150"/>
            <p:cNvSpPr>
              <a:spLocks noEditPoints="1"/>
            </p:cNvSpPr>
            <p:nvPr/>
          </p:nvSpPr>
          <p:spPr bwMode="auto">
            <a:xfrm>
              <a:off x="4052" y="2002"/>
              <a:ext cx="50" cy="35"/>
            </a:xfrm>
            <a:custGeom>
              <a:avLst/>
              <a:gdLst>
                <a:gd name="T0" fmla="*/ 0 w 50"/>
                <a:gd name="T1" fmla="*/ 0 h 35"/>
                <a:gd name="T2" fmla="*/ 50 w 50"/>
                <a:gd name="T3" fmla="*/ 0 h 35"/>
                <a:gd name="T4" fmla="*/ 50 w 50"/>
                <a:gd name="T5" fmla="*/ 35 h 35"/>
                <a:gd name="T6" fmla="*/ 0 w 50"/>
                <a:gd name="T7" fmla="*/ 35 h 35"/>
                <a:gd name="T8" fmla="*/ 0 w 50"/>
                <a:gd name="T9" fmla="*/ 0 h 35"/>
                <a:gd name="T10" fmla="*/ 0 w 50"/>
                <a:gd name="T11" fmla="*/ 0 h 35"/>
                <a:gd name="T12" fmla="*/ 48 w 50"/>
                <a:gd name="T13" fmla="*/ 0 h 35"/>
                <a:gd name="T14" fmla="*/ 48 w 50"/>
                <a:gd name="T15" fmla="*/ 34 h 35"/>
                <a:gd name="T16" fmla="*/ 0 w 50"/>
                <a:gd name="T17" fmla="*/ 34 h 35"/>
                <a:gd name="T18" fmla="*/ 0 w 50"/>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35">
                  <a:moveTo>
                    <a:pt x="0" y="0"/>
                  </a:moveTo>
                  <a:lnTo>
                    <a:pt x="50" y="0"/>
                  </a:lnTo>
                  <a:lnTo>
                    <a:pt x="50" y="35"/>
                  </a:lnTo>
                  <a:lnTo>
                    <a:pt x="0" y="35"/>
                  </a:lnTo>
                  <a:lnTo>
                    <a:pt x="0" y="0"/>
                  </a:lnTo>
                  <a:close/>
                  <a:moveTo>
                    <a:pt x="0" y="0"/>
                  </a:moveTo>
                  <a:lnTo>
                    <a:pt x="48" y="0"/>
                  </a:lnTo>
                  <a:lnTo>
                    <a:pt x="48" y="34"/>
                  </a:lnTo>
                  <a:lnTo>
                    <a:pt x="0" y="34"/>
                  </a:lnTo>
                  <a:lnTo>
                    <a:pt x="0" y="0"/>
                  </a:lnTo>
                  <a:close/>
                </a:path>
              </a:pathLst>
            </a:custGeom>
            <a:solidFill>
              <a:srgbClr val="FCF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53" name="Freeform 151"/>
            <p:cNvSpPr>
              <a:spLocks noEditPoints="1"/>
            </p:cNvSpPr>
            <p:nvPr/>
          </p:nvSpPr>
          <p:spPr bwMode="auto">
            <a:xfrm>
              <a:off x="4052" y="2002"/>
              <a:ext cx="48" cy="34"/>
            </a:xfrm>
            <a:custGeom>
              <a:avLst/>
              <a:gdLst>
                <a:gd name="T0" fmla="*/ 0 w 48"/>
                <a:gd name="T1" fmla="*/ 0 h 34"/>
                <a:gd name="T2" fmla="*/ 48 w 48"/>
                <a:gd name="T3" fmla="*/ 0 h 34"/>
                <a:gd name="T4" fmla="*/ 48 w 48"/>
                <a:gd name="T5" fmla="*/ 34 h 34"/>
                <a:gd name="T6" fmla="*/ 0 w 48"/>
                <a:gd name="T7" fmla="*/ 34 h 34"/>
                <a:gd name="T8" fmla="*/ 0 w 48"/>
                <a:gd name="T9" fmla="*/ 0 h 34"/>
                <a:gd name="T10" fmla="*/ 0 w 48"/>
                <a:gd name="T11" fmla="*/ 0 h 34"/>
                <a:gd name="T12" fmla="*/ 46 w 48"/>
                <a:gd name="T13" fmla="*/ 0 h 34"/>
                <a:gd name="T14" fmla="*/ 46 w 48"/>
                <a:gd name="T15" fmla="*/ 32 h 34"/>
                <a:gd name="T16" fmla="*/ 0 w 48"/>
                <a:gd name="T17" fmla="*/ 32 h 34"/>
                <a:gd name="T18" fmla="*/ 0 w 48"/>
                <a:gd name="T1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34">
                  <a:moveTo>
                    <a:pt x="0" y="0"/>
                  </a:moveTo>
                  <a:lnTo>
                    <a:pt x="48" y="0"/>
                  </a:lnTo>
                  <a:lnTo>
                    <a:pt x="48" y="34"/>
                  </a:lnTo>
                  <a:lnTo>
                    <a:pt x="0" y="34"/>
                  </a:lnTo>
                  <a:lnTo>
                    <a:pt x="0" y="0"/>
                  </a:lnTo>
                  <a:close/>
                  <a:moveTo>
                    <a:pt x="0" y="0"/>
                  </a:moveTo>
                  <a:lnTo>
                    <a:pt x="46" y="0"/>
                  </a:lnTo>
                  <a:lnTo>
                    <a:pt x="46" y="32"/>
                  </a:lnTo>
                  <a:lnTo>
                    <a:pt x="0" y="32"/>
                  </a:lnTo>
                  <a:lnTo>
                    <a:pt x="0" y="0"/>
                  </a:lnTo>
                  <a:close/>
                </a:path>
              </a:pathLst>
            </a:custGeom>
            <a:solidFill>
              <a:srgbClr val="FDFD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54" name="Freeform 152"/>
            <p:cNvSpPr>
              <a:spLocks noEditPoints="1"/>
            </p:cNvSpPr>
            <p:nvPr/>
          </p:nvSpPr>
          <p:spPr bwMode="auto">
            <a:xfrm>
              <a:off x="4052" y="2002"/>
              <a:ext cx="46" cy="32"/>
            </a:xfrm>
            <a:custGeom>
              <a:avLst/>
              <a:gdLst>
                <a:gd name="T0" fmla="*/ 0 w 46"/>
                <a:gd name="T1" fmla="*/ 0 h 32"/>
                <a:gd name="T2" fmla="*/ 46 w 46"/>
                <a:gd name="T3" fmla="*/ 0 h 32"/>
                <a:gd name="T4" fmla="*/ 46 w 46"/>
                <a:gd name="T5" fmla="*/ 32 h 32"/>
                <a:gd name="T6" fmla="*/ 0 w 46"/>
                <a:gd name="T7" fmla="*/ 32 h 32"/>
                <a:gd name="T8" fmla="*/ 0 w 46"/>
                <a:gd name="T9" fmla="*/ 0 h 32"/>
                <a:gd name="T10" fmla="*/ 0 w 46"/>
                <a:gd name="T11" fmla="*/ 0 h 32"/>
                <a:gd name="T12" fmla="*/ 43 w 46"/>
                <a:gd name="T13" fmla="*/ 0 h 32"/>
                <a:gd name="T14" fmla="*/ 43 w 46"/>
                <a:gd name="T15" fmla="*/ 31 h 32"/>
                <a:gd name="T16" fmla="*/ 0 w 46"/>
                <a:gd name="T17" fmla="*/ 31 h 32"/>
                <a:gd name="T18" fmla="*/ 0 w 46"/>
                <a:gd name="T1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32">
                  <a:moveTo>
                    <a:pt x="0" y="0"/>
                  </a:moveTo>
                  <a:lnTo>
                    <a:pt x="46" y="0"/>
                  </a:lnTo>
                  <a:lnTo>
                    <a:pt x="46" y="32"/>
                  </a:lnTo>
                  <a:lnTo>
                    <a:pt x="0" y="32"/>
                  </a:lnTo>
                  <a:lnTo>
                    <a:pt x="0" y="0"/>
                  </a:lnTo>
                  <a:close/>
                  <a:moveTo>
                    <a:pt x="0" y="0"/>
                  </a:moveTo>
                  <a:lnTo>
                    <a:pt x="43" y="0"/>
                  </a:lnTo>
                  <a:lnTo>
                    <a:pt x="43" y="31"/>
                  </a:lnTo>
                  <a:lnTo>
                    <a:pt x="0" y="31"/>
                  </a:lnTo>
                  <a:lnTo>
                    <a:pt x="0" y="0"/>
                  </a:lnTo>
                  <a:close/>
                </a:path>
              </a:pathLst>
            </a:custGeom>
            <a:solidFill>
              <a:srgbClr val="FDFD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55" name="Freeform 153"/>
            <p:cNvSpPr>
              <a:spLocks noEditPoints="1"/>
            </p:cNvSpPr>
            <p:nvPr/>
          </p:nvSpPr>
          <p:spPr bwMode="auto">
            <a:xfrm>
              <a:off x="4052" y="2002"/>
              <a:ext cx="43" cy="31"/>
            </a:xfrm>
            <a:custGeom>
              <a:avLst/>
              <a:gdLst>
                <a:gd name="T0" fmla="*/ 0 w 43"/>
                <a:gd name="T1" fmla="*/ 0 h 31"/>
                <a:gd name="T2" fmla="*/ 43 w 43"/>
                <a:gd name="T3" fmla="*/ 0 h 31"/>
                <a:gd name="T4" fmla="*/ 43 w 43"/>
                <a:gd name="T5" fmla="*/ 31 h 31"/>
                <a:gd name="T6" fmla="*/ 0 w 43"/>
                <a:gd name="T7" fmla="*/ 31 h 31"/>
                <a:gd name="T8" fmla="*/ 0 w 43"/>
                <a:gd name="T9" fmla="*/ 0 h 31"/>
                <a:gd name="T10" fmla="*/ 0 w 43"/>
                <a:gd name="T11" fmla="*/ 0 h 31"/>
                <a:gd name="T12" fmla="*/ 41 w 43"/>
                <a:gd name="T13" fmla="*/ 0 h 31"/>
                <a:gd name="T14" fmla="*/ 41 w 43"/>
                <a:gd name="T15" fmla="*/ 29 h 31"/>
                <a:gd name="T16" fmla="*/ 0 w 43"/>
                <a:gd name="T17" fmla="*/ 29 h 31"/>
                <a:gd name="T18" fmla="*/ 0 w 43"/>
                <a:gd name="T1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31">
                  <a:moveTo>
                    <a:pt x="0" y="0"/>
                  </a:moveTo>
                  <a:lnTo>
                    <a:pt x="43" y="0"/>
                  </a:lnTo>
                  <a:lnTo>
                    <a:pt x="43" y="31"/>
                  </a:lnTo>
                  <a:lnTo>
                    <a:pt x="0" y="31"/>
                  </a:lnTo>
                  <a:lnTo>
                    <a:pt x="0" y="0"/>
                  </a:lnTo>
                  <a:close/>
                  <a:moveTo>
                    <a:pt x="0" y="0"/>
                  </a:moveTo>
                  <a:lnTo>
                    <a:pt x="41" y="0"/>
                  </a:lnTo>
                  <a:lnTo>
                    <a:pt x="41" y="29"/>
                  </a:lnTo>
                  <a:lnTo>
                    <a:pt x="0" y="29"/>
                  </a:lnTo>
                  <a:lnTo>
                    <a:pt x="0" y="0"/>
                  </a:lnTo>
                  <a:close/>
                </a:path>
              </a:pathLst>
            </a:custGeom>
            <a:solidFill>
              <a:srgbClr val="FEFE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56" name="Freeform 154"/>
            <p:cNvSpPr>
              <a:spLocks noEditPoints="1"/>
            </p:cNvSpPr>
            <p:nvPr/>
          </p:nvSpPr>
          <p:spPr bwMode="auto">
            <a:xfrm>
              <a:off x="4052" y="2002"/>
              <a:ext cx="41" cy="29"/>
            </a:xfrm>
            <a:custGeom>
              <a:avLst/>
              <a:gdLst>
                <a:gd name="T0" fmla="*/ 0 w 41"/>
                <a:gd name="T1" fmla="*/ 0 h 29"/>
                <a:gd name="T2" fmla="*/ 41 w 41"/>
                <a:gd name="T3" fmla="*/ 0 h 29"/>
                <a:gd name="T4" fmla="*/ 41 w 41"/>
                <a:gd name="T5" fmla="*/ 29 h 29"/>
                <a:gd name="T6" fmla="*/ 0 w 41"/>
                <a:gd name="T7" fmla="*/ 29 h 29"/>
                <a:gd name="T8" fmla="*/ 0 w 41"/>
                <a:gd name="T9" fmla="*/ 0 h 29"/>
                <a:gd name="T10" fmla="*/ 0 w 41"/>
                <a:gd name="T11" fmla="*/ 0 h 29"/>
                <a:gd name="T12" fmla="*/ 39 w 41"/>
                <a:gd name="T13" fmla="*/ 0 h 29"/>
                <a:gd name="T14" fmla="*/ 39 w 41"/>
                <a:gd name="T15" fmla="*/ 27 h 29"/>
                <a:gd name="T16" fmla="*/ 0 w 41"/>
                <a:gd name="T17" fmla="*/ 27 h 29"/>
                <a:gd name="T18" fmla="*/ 0 w 41"/>
                <a:gd name="T19"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 h="29">
                  <a:moveTo>
                    <a:pt x="0" y="0"/>
                  </a:moveTo>
                  <a:lnTo>
                    <a:pt x="41" y="0"/>
                  </a:lnTo>
                  <a:lnTo>
                    <a:pt x="41" y="29"/>
                  </a:lnTo>
                  <a:lnTo>
                    <a:pt x="0" y="29"/>
                  </a:lnTo>
                  <a:lnTo>
                    <a:pt x="0" y="0"/>
                  </a:lnTo>
                  <a:close/>
                  <a:moveTo>
                    <a:pt x="0" y="0"/>
                  </a:moveTo>
                  <a:lnTo>
                    <a:pt x="39" y="0"/>
                  </a:lnTo>
                  <a:lnTo>
                    <a:pt x="39" y="27"/>
                  </a:lnTo>
                  <a:lnTo>
                    <a:pt x="0" y="27"/>
                  </a:lnTo>
                  <a:lnTo>
                    <a:pt x="0" y="0"/>
                  </a:lnTo>
                  <a:close/>
                </a:path>
              </a:pathLst>
            </a:custGeom>
            <a:solidFill>
              <a:srgbClr val="FEFE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57" name="Freeform 155"/>
            <p:cNvSpPr>
              <a:spLocks noEditPoints="1"/>
            </p:cNvSpPr>
            <p:nvPr/>
          </p:nvSpPr>
          <p:spPr bwMode="auto">
            <a:xfrm>
              <a:off x="4052" y="2002"/>
              <a:ext cx="39" cy="27"/>
            </a:xfrm>
            <a:custGeom>
              <a:avLst/>
              <a:gdLst>
                <a:gd name="T0" fmla="*/ 0 w 39"/>
                <a:gd name="T1" fmla="*/ 0 h 27"/>
                <a:gd name="T2" fmla="*/ 39 w 39"/>
                <a:gd name="T3" fmla="*/ 0 h 27"/>
                <a:gd name="T4" fmla="*/ 39 w 39"/>
                <a:gd name="T5" fmla="*/ 27 h 27"/>
                <a:gd name="T6" fmla="*/ 0 w 39"/>
                <a:gd name="T7" fmla="*/ 27 h 27"/>
                <a:gd name="T8" fmla="*/ 0 w 39"/>
                <a:gd name="T9" fmla="*/ 0 h 27"/>
                <a:gd name="T10" fmla="*/ 0 w 39"/>
                <a:gd name="T11" fmla="*/ 0 h 27"/>
                <a:gd name="T12" fmla="*/ 36 w 39"/>
                <a:gd name="T13" fmla="*/ 0 h 27"/>
                <a:gd name="T14" fmla="*/ 36 w 39"/>
                <a:gd name="T15" fmla="*/ 26 h 27"/>
                <a:gd name="T16" fmla="*/ 0 w 39"/>
                <a:gd name="T17" fmla="*/ 26 h 27"/>
                <a:gd name="T18" fmla="*/ 0 w 39"/>
                <a:gd name="T19"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27">
                  <a:moveTo>
                    <a:pt x="0" y="0"/>
                  </a:moveTo>
                  <a:lnTo>
                    <a:pt x="39" y="0"/>
                  </a:lnTo>
                  <a:lnTo>
                    <a:pt x="39" y="27"/>
                  </a:lnTo>
                  <a:lnTo>
                    <a:pt x="0" y="27"/>
                  </a:lnTo>
                  <a:lnTo>
                    <a:pt x="0" y="0"/>
                  </a:lnTo>
                  <a:close/>
                  <a:moveTo>
                    <a:pt x="0" y="0"/>
                  </a:moveTo>
                  <a:lnTo>
                    <a:pt x="36" y="0"/>
                  </a:lnTo>
                  <a:lnTo>
                    <a:pt x="36" y="26"/>
                  </a:lnTo>
                  <a:lnTo>
                    <a:pt x="0" y="26"/>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58" name="Freeform 156"/>
            <p:cNvSpPr>
              <a:spLocks noEditPoints="1"/>
            </p:cNvSpPr>
            <p:nvPr/>
          </p:nvSpPr>
          <p:spPr bwMode="auto">
            <a:xfrm>
              <a:off x="4052" y="2002"/>
              <a:ext cx="36" cy="26"/>
            </a:xfrm>
            <a:custGeom>
              <a:avLst/>
              <a:gdLst>
                <a:gd name="T0" fmla="*/ 0 w 36"/>
                <a:gd name="T1" fmla="*/ 0 h 26"/>
                <a:gd name="T2" fmla="*/ 36 w 36"/>
                <a:gd name="T3" fmla="*/ 0 h 26"/>
                <a:gd name="T4" fmla="*/ 36 w 36"/>
                <a:gd name="T5" fmla="*/ 26 h 26"/>
                <a:gd name="T6" fmla="*/ 0 w 36"/>
                <a:gd name="T7" fmla="*/ 26 h 26"/>
                <a:gd name="T8" fmla="*/ 0 w 36"/>
                <a:gd name="T9" fmla="*/ 0 h 26"/>
                <a:gd name="T10" fmla="*/ 0 w 36"/>
                <a:gd name="T11" fmla="*/ 0 h 26"/>
                <a:gd name="T12" fmla="*/ 34 w 36"/>
                <a:gd name="T13" fmla="*/ 0 h 26"/>
                <a:gd name="T14" fmla="*/ 34 w 36"/>
                <a:gd name="T15" fmla="*/ 24 h 26"/>
                <a:gd name="T16" fmla="*/ 0 w 36"/>
                <a:gd name="T17" fmla="*/ 24 h 26"/>
                <a:gd name="T18" fmla="*/ 0 w 36"/>
                <a:gd name="T19"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26">
                  <a:moveTo>
                    <a:pt x="0" y="0"/>
                  </a:moveTo>
                  <a:lnTo>
                    <a:pt x="36" y="0"/>
                  </a:lnTo>
                  <a:lnTo>
                    <a:pt x="36" y="26"/>
                  </a:lnTo>
                  <a:lnTo>
                    <a:pt x="0" y="26"/>
                  </a:lnTo>
                  <a:lnTo>
                    <a:pt x="0" y="0"/>
                  </a:lnTo>
                  <a:close/>
                  <a:moveTo>
                    <a:pt x="0" y="0"/>
                  </a:moveTo>
                  <a:lnTo>
                    <a:pt x="34" y="0"/>
                  </a:lnTo>
                  <a:lnTo>
                    <a:pt x="34" y="24"/>
                  </a:lnTo>
                  <a:lnTo>
                    <a:pt x="0" y="2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59" name="Freeform 157"/>
            <p:cNvSpPr>
              <a:spLocks noEditPoints="1"/>
            </p:cNvSpPr>
            <p:nvPr/>
          </p:nvSpPr>
          <p:spPr bwMode="auto">
            <a:xfrm>
              <a:off x="4052" y="2002"/>
              <a:ext cx="34" cy="24"/>
            </a:xfrm>
            <a:custGeom>
              <a:avLst/>
              <a:gdLst>
                <a:gd name="T0" fmla="*/ 0 w 34"/>
                <a:gd name="T1" fmla="*/ 0 h 24"/>
                <a:gd name="T2" fmla="*/ 34 w 34"/>
                <a:gd name="T3" fmla="*/ 0 h 24"/>
                <a:gd name="T4" fmla="*/ 34 w 34"/>
                <a:gd name="T5" fmla="*/ 24 h 24"/>
                <a:gd name="T6" fmla="*/ 0 w 34"/>
                <a:gd name="T7" fmla="*/ 24 h 24"/>
                <a:gd name="T8" fmla="*/ 0 w 34"/>
                <a:gd name="T9" fmla="*/ 0 h 24"/>
                <a:gd name="T10" fmla="*/ 0 w 34"/>
                <a:gd name="T11" fmla="*/ 0 h 24"/>
                <a:gd name="T12" fmla="*/ 32 w 34"/>
                <a:gd name="T13" fmla="*/ 0 h 24"/>
                <a:gd name="T14" fmla="*/ 32 w 34"/>
                <a:gd name="T15" fmla="*/ 23 h 24"/>
                <a:gd name="T16" fmla="*/ 0 w 34"/>
                <a:gd name="T17" fmla="*/ 23 h 24"/>
                <a:gd name="T18" fmla="*/ 0 w 34"/>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24">
                  <a:moveTo>
                    <a:pt x="0" y="0"/>
                  </a:moveTo>
                  <a:lnTo>
                    <a:pt x="34" y="0"/>
                  </a:lnTo>
                  <a:lnTo>
                    <a:pt x="34" y="24"/>
                  </a:lnTo>
                  <a:lnTo>
                    <a:pt x="0" y="24"/>
                  </a:lnTo>
                  <a:lnTo>
                    <a:pt x="0" y="0"/>
                  </a:lnTo>
                  <a:close/>
                  <a:moveTo>
                    <a:pt x="0" y="0"/>
                  </a:moveTo>
                  <a:lnTo>
                    <a:pt x="32" y="0"/>
                  </a:lnTo>
                  <a:lnTo>
                    <a:pt x="32" y="23"/>
                  </a:lnTo>
                  <a:lnTo>
                    <a:pt x="0" y="2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60" name="Freeform 158"/>
            <p:cNvSpPr>
              <a:spLocks noEditPoints="1"/>
            </p:cNvSpPr>
            <p:nvPr/>
          </p:nvSpPr>
          <p:spPr bwMode="auto">
            <a:xfrm>
              <a:off x="4052" y="2002"/>
              <a:ext cx="32" cy="23"/>
            </a:xfrm>
            <a:custGeom>
              <a:avLst/>
              <a:gdLst>
                <a:gd name="T0" fmla="*/ 0 w 32"/>
                <a:gd name="T1" fmla="*/ 0 h 23"/>
                <a:gd name="T2" fmla="*/ 32 w 32"/>
                <a:gd name="T3" fmla="*/ 0 h 23"/>
                <a:gd name="T4" fmla="*/ 32 w 32"/>
                <a:gd name="T5" fmla="*/ 23 h 23"/>
                <a:gd name="T6" fmla="*/ 0 w 32"/>
                <a:gd name="T7" fmla="*/ 23 h 23"/>
                <a:gd name="T8" fmla="*/ 0 w 32"/>
                <a:gd name="T9" fmla="*/ 0 h 23"/>
                <a:gd name="T10" fmla="*/ 0 w 32"/>
                <a:gd name="T11" fmla="*/ 0 h 23"/>
                <a:gd name="T12" fmla="*/ 29 w 32"/>
                <a:gd name="T13" fmla="*/ 0 h 23"/>
                <a:gd name="T14" fmla="*/ 29 w 32"/>
                <a:gd name="T15" fmla="*/ 20 h 23"/>
                <a:gd name="T16" fmla="*/ 0 w 32"/>
                <a:gd name="T17" fmla="*/ 20 h 23"/>
                <a:gd name="T18" fmla="*/ 0 w 32"/>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23">
                  <a:moveTo>
                    <a:pt x="0" y="0"/>
                  </a:moveTo>
                  <a:lnTo>
                    <a:pt x="32" y="0"/>
                  </a:lnTo>
                  <a:lnTo>
                    <a:pt x="32" y="23"/>
                  </a:lnTo>
                  <a:lnTo>
                    <a:pt x="0" y="23"/>
                  </a:lnTo>
                  <a:lnTo>
                    <a:pt x="0" y="0"/>
                  </a:lnTo>
                  <a:close/>
                  <a:moveTo>
                    <a:pt x="0" y="0"/>
                  </a:moveTo>
                  <a:lnTo>
                    <a:pt x="29" y="0"/>
                  </a:lnTo>
                  <a:lnTo>
                    <a:pt x="29" y="20"/>
                  </a:lnTo>
                  <a:lnTo>
                    <a:pt x="0" y="2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61" name="Freeform 159"/>
            <p:cNvSpPr>
              <a:spLocks noEditPoints="1"/>
            </p:cNvSpPr>
            <p:nvPr/>
          </p:nvSpPr>
          <p:spPr bwMode="auto">
            <a:xfrm>
              <a:off x="4052" y="2002"/>
              <a:ext cx="29" cy="20"/>
            </a:xfrm>
            <a:custGeom>
              <a:avLst/>
              <a:gdLst>
                <a:gd name="T0" fmla="*/ 0 w 29"/>
                <a:gd name="T1" fmla="*/ 0 h 20"/>
                <a:gd name="T2" fmla="*/ 29 w 29"/>
                <a:gd name="T3" fmla="*/ 0 h 20"/>
                <a:gd name="T4" fmla="*/ 29 w 29"/>
                <a:gd name="T5" fmla="*/ 20 h 20"/>
                <a:gd name="T6" fmla="*/ 0 w 29"/>
                <a:gd name="T7" fmla="*/ 20 h 20"/>
                <a:gd name="T8" fmla="*/ 0 w 29"/>
                <a:gd name="T9" fmla="*/ 0 h 20"/>
                <a:gd name="T10" fmla="*/ 0 w 29"/>
                <a:gd name="T11" fmla="*/ 0 h 20"/>
                <a:gd name="T12" fmla="*/ 26 w 29"/>
                <a:gd name="T13" fmla="*/ 0 h 20"/>
                <a:gd name="T14" fmla="*/ 26 w 29"/>
                <a:gd name="T15" fmla="*/ 18 h 20"/>
                <a:gd name="T16" fmla="*/ 0 w 29"/>
                <a:gd name="T17" fmla="*/ 18 h 20"/>
                <a:gd name="T18" fmla="*/ 0 w 29"/>
                <a:gd name="T1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0">
                  <a:moveTo>
                    <a:pt x="0" y="0"/>
                  </a:moveTo>
                  <a:lnTo>
                    <a:pt x="29" y="0"/>
                  </a:lnTo>
                  <a:lnTo>
                    <a:pt x="29" y="20"/>
                  </a:lnTo>
                  <a:lnTo>
                    <a:pt x="0" y="20"/>
                  </a:lnTo>
                  <a:lnTo>
                    <a:pt x="0" y="0"/>
                  </a:lnTo>
                  <a:close/>
                  <a:moveTo>
                    <a:pt x="0" y="0"/>
                  </a:moveTo>
                  <a:lnTo>
                    <a:pt x="26" y="0"/>
                  </a:lnTo>
                  <a:lnTo>
                    <a:pt x="26" y="18"/>
                  </a:lnTo>
                  <a:lnTo>
                    <a:pt x="0" y="18"/>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62" name="Freeform 160"/>
            <p:cNvSpPr>
              <a:spLocks noEditPoints="1"/>
            </p:cNvSpPr>
            <p:nvPr/>
          </p:nvSpPr>
          <p:spPr bwMode="auto">
            <a:xfrm>
              <a:off x="4052" y="2002"/>
              <a:ext cx="26" cy="18"/>
            </a:xfrm>
            <a:custGeom>
              <a:avLst/>
              <a:gdLst>
                <a:gd name="T0" fmla="*/ 0 w 26"/>
                <a:gd name="T1" fmla="*/ 0 h 18"/>
                <a:gd name="T2" fmla="*/ 26 w 26"/>
                <a:gd name="T3" fmla="*/ 0 h 18"/>
                <a:gd name="T4" fmla="*/ 26 w 26"/>
                <a:gd name="T5" fmla="*/ 18 h 18"/>
                <a:gd name="T6" fmla="*/ 0 w 26"/>
                <a:gd name="T7" fmla="*/ 18 h 18"/>
                <a:gd name="T8" fmla="*/ 0 w 26"/>
                <a:gd name="T9" fmla="*/ 0 h 18"/>
                <a:gd name="T10" fmla="*/ 0 w 26"/>
                <a:gd name="T11" fmla="*/ 0 h 18"/>
                <a:gd name="T12" fmla="*/ 24 w 26"/>
                <a:gd name="T13" fmla="*/ 0 h 18"/>
                <a:gd name="T14" fmla="*/ 24 w 26"/>
                <a:gd name="T15" fmla="*/ 17 h 18"/>
                <a:gd name="T16" fmla="*/ 0 w 26"/>
                <a:gd name="T17" fmla="*/ 17 h 18"/>
                <a:gd name="T18" fmla="*/ 0 w 26"/>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18">
                  <a:moveTo>
                    <a:pt x="0" y="0"/>
                  </a:moveTo>
                  <a:lnTo>
                    <a:pt x="26" y="0"/>
                  </a:lnTo>
                  <a:lnTo>
                    <a:pt x="26" y="18"/>
                  </a:lnTo>
                  <a:lnTo>
                    <a:pt x="0" y="18"/>
                  </a:lnTo>
                  <a:lnTo>
                    <a:pt x="0" y="0"/>
                  </a:lnTo>
                  <a:close/>
                  <a:moveTo>
                    <a:pt x="0" y="0"/>
                  </a:moveTo>
                  <a:lnTo>
                    <a:pt x="24" y="0"/>
                  </a:lnTo>
                  <a:lnTo>
                    <a:pt x="24" y="17"/>
                  </a:lnTo>
                  <a:lnTo>
                    <a:pt x="0" y="17"/>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63" name="Freeform 161"/>
            <p:cNvSpPr>
              <a:spLocks noEditPoints="1"/>
            </p:cNvSpPr>
            <p:nvPr/>
          </p:nvSpPr>
          <p:spPr bwMode="auto">
            <a:xfrm>
              <a:off x="4052" y="2002"/>
              <a:ext cx="24" cy="17"/>
            </a:xfrm>
            <a:custGeom>
              <a:avLst/>
              <a:gdLst>
                <a:gd name="T0" fmla="*/ 0 w 24"/>
                <a:gd name="T1" fmla="*/ 0 h 17"/>
                <a:gd name="T2" fmla="*/ 24 w 24"/>
                <a:gd name="T3" fmla="*/ 0 h 17"/>
                <a:gd name="T4" fmla="*/ 24 w 24"/>
                <a:gd name="T5" fmla="*/ 17 h 17"/>
                <a:gd name="T6" fmla="*/ 0 w 24"/>
                <a:gd name="T7" fmla="*/ 17 h 17"/>
                <a:gd name="T8" fmla="*/ 0 w 24"/>
                <a:gd name="T9" fmla="*/ 0 h 17"/>
                <a:gd name="T10" fmla="*/ 0 w 24"/>
                <a:gd name="T11" fmla="*/ 0 h 17"/>
                <a:gd name="T12" fmla="*/ 22 w 24"/>
                <a:gd name="T13" fmla="*/ 0 h 17"/>
                <a:gd name="T14" fmla="*/ 22 w 24"/>
                <a:gd name="T15" fmla="*/ 15 h 17"/>
                <a:gd name="T16" fmla="*/ 0 w 24"/>
                <a:gd name="T17" fmla="*/ 15 h 17"/>
                <a:gd name="T18" fmla="*/ 0 w 24"/>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17">
                  <a:moveTo>
                    <a:pt x="0" y="0"/>
                  </a:moveTo>
                  <a:lnTo>
                    <a:pt x="24" y="0"/>
                  </a:lnTo>
                  <a:lnTo>
                    <a:pt x="24" y="17"/>
                  </a:lnTo>
                  <a:lnTo>
                    <a:pt x="0" y="17"/>
                  </a:lnTo>
                  <a:lnTo>
                    <a:pt x="0" y="0"/>
                  </a:lnTo>
                  <a:close/>
                  <a:moveTo>
                    <a:pt x="0" y="0"/>
                  </a:moveTo>
                  <a:lnTo>
                    <a:pt x="22" y="0"/>
                  </a:lnTo>
                  <a:lnTo>
                    <a:pt x="22" y="15"/>
                  </a:lnTo>
                  <a:lnTo>
                    <a:pt x="0" y="15"/>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64" name="Freeform 162"/>
            <p:cNvSpPr>
              <a:spLocks noEditPoints="1"/>
            </p:cNvSpPr>
            <p:nvPr/>
          </p:nvSpPr>
          <p:spPr bwMode="auto">
            <a:xfrm>
              <a:off x="4052" y="2002"/>
              <a:ext cx="22" cy="15"/>
            </a:xfrm>
            <a:custGeom>
              <a:avLst/>
              <a:gdLst>
                <a:gd name="T0" fmla="*/ 0 w 22"/>
                <a:gd name="T1" fmla="*/ 0 h 15"/>
                <a:gd name="T2" fmla="*/ 22 w 22"/>
                <a:gd name="T3" fmla="*/ 0 h 15"/>
                <a:gd name="T4" fmla="*/ 22 w 22"/>
                <a:gd name="T5" fmla="*/ 15 h 15"/>
                <a:gd name="T6" fmla="*/ 0 w 22"/>
                <a:gd name="T7" fmla="*/ 15 h 15"/>
                <a:gd name="T8" fmla="*/ 0 w 22"/>
                <a:gd name="T9" fmla="*/ 0 h 15"/>
                <a:gd name="T10" fmla="*/ 0 w 22"/>
                <a:gd name="T11" fmla="*/ 0 h 15"/>
                <a:gd name="T12" fmla="*/ 20 w 22"/>
                <a:gd name="T13" fmla="*/ 0 h 15"/>
                <a:gd name="T14" fmla="*/ 20 w 22"/>
                <a:gd name="T15" fmla="*/ 14 h 15"/>
                <a:gd name="T16" fmla="*/ 0 w 22"/>
                <a:gd name="T17" fmla="*/ 14 h 15"/>
                <a:gd name="T18" fmla="*/ 0 w 22"/>
                <a:gd name="T19"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15">
                  <a:moveTo>
                    <a:pt x="0" y="0"/>
                  </a:moveTo>
                  <a:lnTo>
                    <a:pt x="22" y="0"/>
                  </a:lnTo>
                  <a:lnTo>
                    <a:pt x="22" y="15"/>
                  </a:lnTo>
                  <a:lnTo>
                    <a:pt x="0" y="15"/>
                  </a:lnTo>
                  <a:lnTo>
                    <a:pt x="0" y="0"/>
                  </a:lnTo>
                  <a:close/>
                  <a:moveTo>
                    <a:pt x="0" y="0"/>
                  </a:moveTo>
                  <a:lnTo>
                    <a:pt x="20" y="0"/>
                  </a:lnTo>
                  <a:lnTo>
                    <a:pt x="20" y="14"/>
                  </a:lnTo>
                  <a:lnTo>
                    <a:pt x="0" y="1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65" name="Freeform 163"/>
            <p:cNvSpPr>
              <a:spLocks noEditPoints="1"/>
            </p:cNvSpPr>
            <p:nvPr/>
          </p:nvSpPr>
          <p:spPr bwMode="auto">
            <a:xfrm>
              <a:off x="4052" y="2002"/>
              <a:ext cx="20" cy="14"/>
            </a:xfrm>
            <a:custGeom>
              <a:avLst/>
              <a:gdLst>
                <a:gd name="T0" fmla="*/ 0 w 20"/>
                <a:gd name="T1" fmla="*/ 0 h 14"/>
                <a:gd name="T2" fmla="*/ 20 w 20"/>
                <a:gd name="T3" fmla="*/ 0 h 14"/>
                <a:gd name="T4" fmla="*/ 20 w 20"/>
                <a:gd name="T5" fmla="*/ 14 h 14"/>
                <a:gd name="T6" fmla="*/ 0 w 20"/>
                <a:gd name="T7" fmla="*/ 14 h 14"/>
                <a:gd name="T8" fmla="*/ 0 w 20"/>
                <a:gd name="T9" fmla="*/ 0 h 14"/>
                <a:gd name="T10" fmla="*/ 0 w 20"/>
                <a:gd name="T11" fmla="*/ 0 h 14"/>
                <a:gd name="T12" fmla="*/ 17 w 20"/>
                <a:gd name="T13" fmla="*/ 0 h 14"/>
                <a:gd name="T14" fmla="*/ 17 w 20"/>
                <a:gd name="T15" fmla="*/ 12 h 14"/>
                <a:gd name="T16" fmla="*/ 0 w 20"/>
                <a:gd name="T17" fmla="*/ 12 h 14"/>
                <a:gd name="T18" fmla="*/ 0 w 20"/>
                <a:gd name="T1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14">
                  <a:moveTo>
                    <a:pt x="0" y="0"/>
                  </a:moveTo>
                  <a:lnTo>
                    <a:pt x="20" y="0"/>
                  </a:lnTo>
                  <a:lnTo>
                    <a:pt x="20" y="14"/>
                  </a:lnTo>
                  <a:lnTo>
                    <a:pt x="0" y="14"/>
                  </a:lnTo>
                  <a:lnTo>
                    <a:pt x="0" y="0"/>
                  </a:lnTo>
                  <a:close/>
                  <a:moveTo>
                    <a:pt x="0" y="0"/>
                  </a:moveTo>
                  <a:lnTo>
                    <a:pt x="17" y="0"/>
                  </a:lnTo>
                  <a:lnTo>
                    <a:pt x="17" y="12"/>
                  </a:lnTo>
                  <a:lnTo>
                    <a:pt x="0" y="12"/>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66" name="Freeform 164"/>
            <p:cNvSpPr>
              <a:spLocks noEditPoints="1"/>
            </p:cNvSpPr>
            <p:nvPr/>
          </p:nvSpPr>
          <p:spPr bwMode="auto">
            <a:xfrm>
              <a:off x="4052" y="2002"/>
              <a:ext cx="17" cy="12"/>
            </a:xfrm>
            <a:custGeom>
              <a:avLst/>
              <a:gdLst>
                <a:gd name="T0" fmla="*/ 0 w 17"/>
                <a:gd name="T1" fmla="*/ 0 h 12"/>
                <a:gd name="T2" fmla="*/ 17 w 17"/>
                <a:gd name="T3" fmla="*/ 0 h 12"/>
                <a:gd name="T4" fmla="*/ 17 w 17"/>
                <a:gd name="T5" fmla="*/ 12 h 12"/>
                <a:gd name="T6" fmla="*/ 0 w 17"/>
                <a:gd name="T7" fmla="*/ 12 h 12"/>
                <a:gd name="T8" fmla="*/ 0 w 17"/>
                <a:gd name="T9" fmla="*/ 0 h 12"/>
                <a:gd name="T10" fmla="*/ 0 w 17"/>
                <a:gd name="T11" fmla="*/ 0 h 12"/>
                <a:gd name="T12" fmla="*/ 15 w 17"/>
                <a:gd name="T13" fmla="*/ 0 h 12"/>
                <a:gd name="T14" fmla="*/ 15 w 17"/>
                <a:gd name="T15" fmla="*/ 10 h 12"/>
                <a:gd name="T16" fmla="*/ 0 w 17"/>
                <a:gd name="T17" fmla="*/ 10 h 12"/>
                <a:gd name="T18" fmla="*/ 0 w 17"/>
                <a:gd name="T19"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2">
                  <a:moveTo>
                    <a:pt x="0" y="0"/>
                  </a:moveTo>
                  <a:lnTo>
                    <a:pt x="17" y="0"/>
                  </a:lnTo>
                  <a:lnTo>
                    <a:pt x="17" y="12"/>
                  </a:lnTo>
                  <a:lnTo>
                    <a:pt x="0" y="12"/>
                  </a:lnTo>
                  <a:lnTo>
                    <a:pt x="0" y="0"/>
                  </a:lnTo>
                  <a:close/>
                  <a:moveTo>
                    <a:pt x="0" y="0"/>
                  </a:moveTo>
                  <a:lnTo>
                    <a:pt x="15" y="0"/>
                  </a:lnTo>
                  <a:lnTo>
                    <a:pt x="15" y="10"/>
                  </a:lnTo>
                  <a:lnTo>
                    <a:pt x="0" y="1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67" name="Freeform 165"/>
            <p:cNvSpPr>
              <a:spLocks noEditPoints="1"/>
            </p:cNvSpPr>
            <p:nvPr/>
          </p:nvSpPr>
          <p:spPr bwMode="auto">
            <a:xfrm>
              <a:off x="4052" y="2002"/>
              <a:ext cx="15" cy="10"/>
            </a:xfrm>
            <a:custGeom>
              <a:avLst/>
              <a:gdLst>
                <a:gd name="T0" fmla="*/ 0 w 15"/>
                <a:gd name="T1" fmla="*/ 0 h 10"/>
                <a:gd name="T2" fmla="*/ 15 w 15"/>
                <a:gd name="T3" fmla="*/ 0 h 10"/>
                <a:gd name="T4" fmla="*/ 15 w 15"/>
                <a:gd name="T5" fmla="*/ 10 h 10"/>
                <a:gd name="T6" fmla="*/ 0 w 15"/>
                <a:gd name="T7" fmla="*/ 10 h 10"/>
                <a:gd name="T8" fmla="*/ 0 w 15"/>
                <a:gd name="T9" fmla="*/ 0 h 10"/>
                <a:gd name="T10" fmla="*/ 0 w 15"/>
                <a:gd name="T11" fmla="*/ 0 h 10"/>
                <a:gd name="T12" fmla="*/ 13 w 15"/>
                <a:gd name="T13" fmla="*/ 0 h 10"/>
                <a:gd name="T14" fmla="*/ 13 w 15"/>
                <a:gd name="T15" fmla="*/ 9 h 10"/>
                <a:gd name="T16" fmla="*/ 0 w 15"/>
                <a:gd name="T17" fmla="*/ 9 h 10"/>
                <a:gd name="T18" fmla="*/ 0 w 15"/>
                <a:gd name="T19"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0">
                  <a:moveTo>
                    <a:pt x="0" y="0"/>
                  </a:moveTo>
                  <a:lnTo>
                    <a:pt x="15" y="0"/>
                  </a:lnTo>
                  <a:lnTo>
                    <a:pt x="15" y="10"/>
                  </a:lnTo>
                  <a:lnTo>
                    <a:pt x="0" y="10"/>
                  </a:lnTo>
                  <a:lnTo>
                    <a:pt x="0" y="0"/>
                  </a:lnTo>
                  <a:close/>
                  <a:moveTo>
                    <a:pt x="0" y="0"/>
                  </a:moveTo>
                  <a:lnTo>
                    <a:pt x="13" y="0"/>
                  </a:lnTo>
                  <a:lnTo>
                    <a:pt x="13" y="9"/>
                  </a:lnTo>
                  <a:lnTo>
                    <a:pt x="0" y="9"/>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68" name="Freeform 166"/>
            <p:cNvSpPr>
              <a:spLocks noEditPoints="1"/>
            </p:cNvSpPr>
            <p:nvPr/>
          </p:nvSpPr>
          <p:spPr bwMode="auto">
            <a:xfrm>
              <a:off x="4052" y="2002"/>
              <a:ext cx="13" cy="9"/>
            </a:xfrm>
            <a:custGeom>
              <a:avLst/>
              <a:gdLst>
                <a:gd name="T0" fmla="*/ 0 w 13"/>
                <a:gd name="T1" fmla="*/ 0 h 9"/>
                <a:gd name="T2" fmla="*/ 13 w 13"/>
                <a:gd name="T3" fmla="*/ 0 h 9"/>
                <a:gd name="T4" fmla="*/ 13 w 13"/>
                <a:gd name="T5" fmla="*/ 9 h 9"/>
                <a:gd name="T6" fmla="*/ 0 w 13"/>
                <a:gd name="T7" fmla="*/ 9 h 9"/>
                <a:gd name="T8" fmla="*/ 0 w 13"/>
                <a:gd name="T9" fmla="*/ 0 h 9"/>
                <a:gd name="T10" fmla="*/ 0 w 13"/>
                <a:gd name="T11" fmla="*/ 0 h 9"/>
                <a:gd name="T12" fmla="*/ 10 w 13"/>
                <a:gd name="T13" fmla="*/ 0 h 9"/>
                <a:gd name="T14" fmla="*/ 10 w 13"/>
                <a:gd name="T15" fmla="*/ 7 h 9"/>
                <a:gd name="T16" fmla="*/ 0 w 13"/>
                <a:gd name="T17" fmla="*/ 7 h 9"/>
                <a:gd name="T18" fmla="*/ 0 w 13"/>
                <a:gd name="T1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9">
                  <a:moveTo>
                    <a:pt x="0" y="0"/>
                  </a:moveTo>
                  <a:lnTo>
                    <a:pt x="13" y="0"/>
                  </a:lnTo>
                  <a:lnTo>
                    <a:pt x="13" y="9"/>
                  </a:lnTo>
                  <a:lnTo>
                    <a:pt x="0" y="9"/>
                  </a:lnTo>
                  <a:lnTo>
                    <a:pt x="0" y="0"/>
                  </a:lnTo>
                  <a:close/>
                  <a:moveTo>
                    <a:pt x="0" y="0"/>
                  </a:moveTo>
                  <a:lnTo>
                    <a:pt x="10" y="0"/>
                  </a:lnTo>
                  <a:lnTo>
                    <a:pt x="10" y="7"/>
                  </a:lnTo>
                  <a:lnTo>
                    <a:pt x="0" y="7"/>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69" name="Freeform 167"/>
            <p:cNvSpPr>
              <a:spLocks noEditPoints="1"/>
            </p:cNvSpPr>
            <p:nvPr/>
          </p:nvSpPr>
          <p:spPr bwMode="auto">
            <a:xfrm>
              <a:off x="4052" y="2002"/>
              <a:ext cx="10" cy="7"/>
            </a:xfrm>
            <a:custGeom>
              <a:avLst/>
              <a:gdLst>
                <a:gd name="T0" fmla="*/ 0 w 10"/>
                <a:gd name="T1" fmla="*/ 0 h 7"/>
                <a:gd name="T2" fmla="*/ 10 w 10"/>
                <a:gd name="T3" fmla="*/ 0 h 7"/>
                <a:gd name="T4" fmla="*/ 10 w 10"/>
                <a:gd name="T5" fmla="*/ 7 h 7"/>
                <a:gd name="T6" fmla="*/ 0 w 10"/>
                <a:gd name="T7" fmla="*/ 7 h 7"/>
                <a:gd name="T8" fmla="*/ 0 w 10"/>
                <a:gd name="T9" fmla="*/ 0 h 7"/>
                <a:gd name="T10" fmla="*/ 0 w 10"/>
                <a:gd name="T11" fmla="*/ 0 h 7"/>
                <a:gd name="T12" fmla="*/ 8 w 10"/>
                <a:gd name="T13" fmla="*/ 0 h 7"/>
                <a:gd name="T14" fmla="*/ 8 w 10"/>
                <a:gd name="T15" fmla="*/ 5 h 7"/>
                <a:gd name="T16" fmla="*/ 0 w 10"/>
                <a:gd name="T17" fmla="*/ 5 h 7"/>
                <a:gd name="T18" fmla="*/ 0 w 10"/>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7">
                  <a:moveTo>
                    <a:pt x="0" y="0"/>
                  </a:moveTo>
                  <a:lnTo>
                    <a:pt x="10" y="0"/>
                  </a:lnTo>
                  <a:lnTo>
                    <a:pt x="10" y="7"/>
                  </a:lnTo>
                  <a:lnTo>
                    <a:pt x="0" y="7"/>
                  </a:lnTo>
                  <a:lnTo>
                    <a:pt x="0" y="0"/>
                  </a:lnTo>
                  <a:close/>
                  <a:moveTo>
                    <a:pt x="0" y="0"/>
                  </a:moveTo>
                  <a:lnTo>
                    <a:pt x="8" y="0"/>
                  </a:lnTo>
                  <a:lnTo>
                    <a:pt x="8" y="5"/>
                  </a:lnTo>
                  <a:lnTo>
                    <a:pt x="0" y="5"/>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70" name="Freeform 168"/>
            <p:cNvSpPr>
              <a:spLocks noEditPoints="1"/>
            </p:cNvSpPr>
            <p:nvPr/>
          </p:nvSpPr>
          <p:spPr bwMode="auto">
            <a:xfrm>
              <a:off x="4052" y="2002"/>
              <a:ext cx="8" cy="5"/>
            </a:xfrm>
            <a:custGeom>
              <a:avLst/>
              <a:gdLst>
                <a:gd name="T0" fmla="*/ 0 w 8"/>
                <a:gd name="T1" fmla="*/ 0 h 5"/>
                <a:gd name="T2" fmla="*/ 8 w 8"/>
                <a:gd name="T3" fmla="*/ 0 h 5"/>
                <a:gd name="T4" fmla="*/ 8 w 8"/>
                <a:gd name="T5" fmla="*/ 5 h 5"/>
                <a:gd name="T6" fmla="*/ 0 w 8"/>
                <a:gd name="T7" fmla="*/ 5 h 5"/>
                <a:gd name="T8" fmla="*/ 0 w 8"/>
                <a:gd name="T9" fmla="*/ 0 h 5"/>
                <a:gd name="T10" fmla="*/ 0 w 8"/>
                <a:gd name="T11" fmla="*/ 0 h 5"/>
                <a:gd name="T12" fmla="*/ 5 w 8"/>
                <a:gd name="T13" fmla="*/ 0 h 5"/>
                <a:gd name="T14" fmla="*/ 5 w 8"/>
                <a:gd name="T15" fmla="*/ 4 h 5"/>
                <a:gd name="T16" fmla="*/ 0 w 8"/>
                <a:gd name="T17" fmla="*/ 4 h 5"/>
                <a:gd name="T18" fmla="*/ 0 w 8"/>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5">
                  <a:moveTo>
                    <a:pt x="0" y="0"/>
                  </a:moveTo>
                  <a:lnTo>
                    <a:pt x="8" y="0"/>
                  </a:lnTo>
                  <a:lnTo>
                    <a:pt x="8" y="5"/>
                  </a:lnTo>
                  <a:lnTo>
                    <a:pt x="0" y="5"/>
                  </a:lnTo>
                  <a:lnTo>
                    <a:pt x="0" y="0"/>
                  </a:lnTo>
                  <a:close/>
                  <a:moveTo>
                    <a:pt x="0" y="0"/>
                  </a:moveTo>
                  <a:lnTo>
                    <a:pt x="5" y="0"/>
                  </a:lnTo>
                  <a:lnTo>
                    <a:pt x="5" y="4"/>
                  </a:lnTo>
                  <a:lnTo>
                    <a:pt x="0" y="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71" name="Freeform 169"/>
            <p:cNvSpPr>
              <a:spLocks noEditPoints="1"/>
            </p:cNvSpPr>
            <p:nvPr/>
          </p:nvSpPr>
          <p:spPr bwMode="auto">
            <a:xfrm>
              <a:off x="4052" y="2002"/>
              <a:ext cx="5" cy="4"/>
            </a:xfrm>
            <a:custGeom>
              <a:avLst/>
              <a:gdLst>
                <a:gd name="T0" fmla="*/ 0 w 5"/>
                <a:gd name="T1" fmla="*/ 0 h 4"/>
                <a:gd name="T2" fmla="*/ 5 w 5"/>
                <a:gd name="T3" fmla="*/ 0 h 4"/>
                <a:gd name="T4" fmla="*/ 5 w 5"/>
                <a:gd name="T5" fmla="*/ 4 h 4"/>
                <a:gd name="T6" fmla="*/ 0 w 5"/>
                <a:gd name="T7" fmla="*/ 4 h 4"/>
                <a:gd name="T8" fmla="*/ 0 w 5"/>
                <a:gd name="T9" fmla="*/ 0 h 4"/>
                <a:gd name="T10" fmla="*/ 0 w 5"/>
                <a:gd name="T11" fmla="*/ 0 h 4"/>
                <a:gd name="T12" fmla="*/ 3 w 5"/>
                <a:gd name="T13" fmla="*/ 0 h 4"/>
                <a:gd name="T14" fmla="*/ 3 w 5"/>
                <a:gd name="T15" fmla="*/ 1 h 4"/>
                <a:gd name="T16" fmla="*/ 0 w 5"/>
                <a:gd name="T17" fmla="*/ 1 h 4"/>
                <a:gd name="T18" fmla="*/ 0 w 5"/>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4">
                  <a:moveTo>
                    <a:pt x="0" y="0"/>
                  </a:moveTo>
                  <a:lnTo>
                    <a:pt x="5" y="0"/>
                  </a:lnTo>
                  <a:lnTo>
                    <a:pt x="5" y="4"/>
                  </a:lnTo>
                  <a:lnTo>
                    <a:pt x="0" y="4"/>
                  </a:lnTo>
                  <a:lnTo>
                    <a:pt x="0" y="0"/>
                  </a:lnTo>
                  <a:close/>
                  <a:moveTo>
                    <a:pt x="0" y="0"/>
                  </a:moveTo>
                  <a:lnTo>
                    <a:pt x="3" y="0"/>
                  </a:lnTo>
                  <a:lnTo>
                    <a:pt x="3" y="1"/>
                  </a:lnTo>
                  <a:lnTo>
                    <a:pt x="0" y="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72" name="Freeform 170"/>
            <p:cNvSpPr>
              <a:spLocks noEditPoints="1"/>
            </p:cNvSpPr>
            <p:nvPr/>
          </p:nvSpPr>
          <p:spPr bwMode="auto">
            <a:xfrm>
              <a:off x="4052" y="2002"/>
              <a:ext cx="3" cy="1"/>
            </a:xfrm>
            <a:custGeom>
              <a:avLst/>
              <a:gdLst>
                <a:gd name="T0" fmla="*/ 0 w 3"/>
                <a:gd name="T1" fmla="*/ 0 h 1"/>
                <a:gd name="T2" fmla="*/ 3 w 3"/>
                <a:gd name="T3" fmla="*/ 0 h 1"/>
                <a:gd name="T4" fmla="*/ 3 w 3"/>
                <a:gd name="T5" fmla="*/ 1 h 1"/>
                <a:gd name="T6" fmla="*/ 0 w 3"/>
                <a:gd name="T7" fmla="*/ 1 h 1"/>
                <a:gd name="T8" fmla="*/ 0 w 3"/>
                <a:gd name="T9" fmla="*/ 0 h 1"/>
                <a:gd name="T10" fmla="*/ 0 w 3"/>
                <a:gd name="T11" fmla="*/ 0 h 1"/>
                <a:gd name="T12" fmla="*/ 0 w 3"/>
                <a:gd name="T13" fmla="*/ 0 h 1"/>
                <a:gd name="T14" fmla="*/ 0 w 3"/>
                <a:gd name="T15" fmla="*/ 0 h 1"/>
                <a:gd name="T16" fmla="*/ 0 w 3"/>
                <a:gd name="T17" fmla="*/ 0 h 1"/>
                <a:gd name="T18" fmla="*/ 0 w 3"/>
                <a:gd name="T19"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
                  <a:moveTo>
                    <a:pt x="0" y="0"/>
                  </a:moveTo>
                  <a:lnTo>
                    <a:pt x="3" y="0"/>
                  </a:lnTo>
                  <a:lnTo>
                    <a:pt x="3" y="1"/>
                  </a:lnTo>
                  <a:lnTo>
                    <a:pt x="0" y="1"/>
                  </a:lnTo>
                  <a:lnTo>
                    <a:pt x="0" y="0"/>
                  </a:lnTo>
                  <a:close/>
                  <a:moveTo>
                    <a:pt x="0" y="0"/>
                  </a:moveTo>
                  <a:lnTo>
                    <a:pt x="0" y="0"/>
                  </a:lnTo>
                  <a:lnTo>
                    <a:pt x="0"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73" name="Freeform 171"/>
            <p:cNvSpPr>
              <a:spLocks noEditPoints="1"/>
            </p:cNvSpPr>
            <p:nvPr/>
          </p:nvSpPr>
          <p:spPr bwMode="auto">
            <a:xfrm>
              <a:off x="4052" y="2002"/>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close/>
                  <a:moveTo>
                    <a:pt x="0" y="0"/>
                  </a:moveTo>
                  <a:lnTo>
                    <a:pt x="0" y="0"/>
                  </a:lnTo>
                  <a:lnTo>
                    <a:pt x="0"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74" name="Freeform 172"/>
            <p:cNvSpPr>
              <a:spLocks noEditPoints="1"/>
            </p:cNvSpPr>
            <p:nvPr/>
          </p:nvSpPr>
          <p:spPr bwMode="auto">
            <a:xfrm>
              <a:off x="4032" y="1983"/>
              <a:ext cx="319" cy="241"/>
            </a:xfrm>
            <a:custGeom>
              <a:avLst/>
              <a:gdLst>
                <a:gd name="T0" fmla="*/ 0 w 319"/>
                <a:gd name="T1" fmla="*/ 0 h 241"/>
                <a:gd name="T2" fmla="*/ 319 w 319"/>
                <a:gd name="T3" fmla="*/ 0 h 241"/>
                <a:gd name="T4" fmla="*/ 319 w 319"/>
                <a:gd name="T5" fmla="*/ 241 h 241"/>
                <a:gd name="T6" fmla="*/ 0 w 319"/>
                <a:gd name="T7" fmla="*/ 241 h 241"/>
                <a:gd name="T8" fmla="*/ 0 w 319"/>
                <a:gd name="T9" fmla="*/ 0 h 241"/>
                <a:gd name="T10" fmla="*/ 5 w 319"/>
                <a:gd name="T11" fmla="*/ 4 h 241"/>
                <a:gd name="T12" fmla="*/ 319 w 319"/>
                <a:gd name="T13" fmla="*/ 4 h 241"/>
                <a:gd name="T14" fmla="*/ 319 w 319"/>
                <a:gd name="T15" fmla="*/ 241 h 241"/>
                <a:gd name="T16" fmla="*/ 5 w 319"/>
                <a:gd name="T17" fmla="*/ 241 h 241"/>
                <a:gd name="T18" fmla="*/ 5 w 319"/>
                <a:gd name="T19" fmla="*/ 4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9" h="241">
                  <a:moveTo>
                    <a:pt x="0" y="0"/>
                  </a:moveTo>
                  <a:lnTo>
                    <a:pt x="319" y="0"/>
                  </a:lnTo>
                  <a:lnTo>
                    <a:pt x="319" y="241"/>
                  </a:lnTo>
                  <a:lnTo>
                    <a:pt x="0" y="241"/>
                  </a:lnTo>
                  <a:lnTo>
                    <a:pt x="0" y="0"/>
                  </a:lnTo>
                  <a:close/>
                  <a:moveTo>
                    <a:pt x="5" y="4"/>
                  </a:moveTo>
                  <a:lnTo>
                    <a:pt x="319" y="4"/>
                  </a:lnTo>
                  <a:lnTo>
                    <a:pt x="319" y="241"/>
                  </a:lnTo>
                  <a:lnTo>
                    <a:pt x="5" y="241"/>
                  </a:lnTo>
                  <a:lnTo>
                    <a:pt x="5" y="4"/>
                  </a:lnTo>
                  <a:close/>
                </a:path>
              </a:pathLst>
            </a:custGeom>
            <a:solidFill>
              <a:srgbClr val="9A9A9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75" name="Freeform 173"/>
            <p:cNvSpPr>
              <a:spLocks noEditPoints="1"/>
            </p:cNvSpPr>
            <p:nvPr/>
          </p:nvSpPr>
          <p:spPr bwMode="auto">
            <a:xfrm>
              <a:off x="4037" y="1987"/>
              <a:ext cx="314" cy="237"/>
            </a:xfrm>
            <a:custGeom>
              <a:avLst/>
              <a:gdLst>
                <a:gd name="T0" fmla="*/ 0 w 314"/>
                <a:gd name="T1" fmla="*/ 0 h 237"/>
                <a:gd name="T2" fmla="*/ 314 w 314"/>
                <a:gd name="T3" fmla="*/ 0 h 237"/>
                <a:gd name="T4" fmla="*/ 314 w 314"/>
                <a:gd name="T5" fmla="*/ 237 h 237"/>
                <a:gd name="T6" fmla="*/ 0 w 314"/>
                <a:gd name="T7" fmla="*/ 237 h 237"/>
                <a:gd name="T8" fmla="*/ 0 w 314"/>
                <a:gd name="T9" fmla="*/ 0 h 237"/>
                <a:gd name="T10" fmla="*/ 4 w 314"/>
                <a:gd name="T11" fmla="*/ 3 h 237"/>
                <a:gd name="T12" fmla="*/ 314 w 314"/>
                <a:gd name="T13" fmla="*/ 3 h 237"/>
                <a:gd name="T14" fmla="*/ 314 w 314"/>
                <a:gd name="T15" fmla="*/ 237 h 237"/>
                <a:gd name="T16" fmla="*/ 4 w 314"/>
                <a:gd name="T17" fmla="*/ 237 h 237"/>
                <a:gd name="T18" fmla="*/ 4 w 314"/>
                <a:gd name="T19" fmla="*/ 3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4" h="237">
                  <a:moveTo>
                    <a:pt x="0" y="0"/>
                  </a:moveTo>
                  <a:lnTo>
                    <a:pt x="314" y="0"/>
                  </a:lnTo>
                  <a:lnTo>
                    <a:pt x="314" y="237"/>
                  </a:lnTo>
                  <a:lnTo>
                    <a:pt x="0" y="237"/>
                  </a:lnTo>
                  <a:lnTo>
                    <a:pt x="0" y="0"/>
                  </a:lnTo>
                  <a:close/>
                  <a:moveTo>
                    <a:pt x="4" y="3"/>
                  </a:moveTo>
                  <a:lnTo>
                    <a:pt x="314" y="3"/>
                  </a:lnTo>
                  <a:lnTo>
                    <a:pt x="314" y="237"/>
                  </a:lnTo>
                  <a:lnTo>
                    <a:pt x="4" y="237"/>
                  </a:lnTo>
                  <a:lnTo>
                    <a:pt x="4" y="3"/>
                  </a:lnTo>
                  <a:close/>
                </a:path>
              </a:pathLst>
            </a:custGeom>
            <a:solidFill>
              <a:srgbClr val="9B9B9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76" name="Freeform 174"/>
            <p:cNvSpPr>
              <a:spLocks noEditPoints="1"/>
            </p:cNvSpPr>
            <p:nvPr/>
          </p:nvSpPr>
          <p:spPr bwMode="auto">
            <a:xfrm>
              <a:off x="4041" y="1990"/>
              <a:ext cx="310" cy="234"/>
            </a:xfrm>
            <a:custGeom>
              <a:avLst/>
              <a:gdLst>
                <a:gd name="T0" fmla="*/ 0 w 310"/>
                <a:gd name="T1" fmla="*/ 0 h 234"/>
                <a:gd name="T2" fmla="*/ 310 w 310"/>
                <a:gd name="T3" fmla="*/ 0 h 234"/>
                <a:gd name="T4" fmla="*/ 310 w 310"/>
                <a:gd name="T5" fmla="*/ 234 h 234"/>
                <a:gd name="T6" fmla="*/ 0 w 310"/>
                <a:gd name="T7" fmla="*/ 234 h 234"/>
                <a:gd name="T8" fmla="*/ 0 w 310"/>
                <a:gd name="T9" fmla="*/ 0 h 234"/>
                <a:gd name="T10" fmla="*/ 4 w 310"/>
                <a:gd name="T11" fmla="*/ 3 h 234"/>
                <a:gd name="T12" fmla="*/ 310 w 310"/>
                <a:gd name="T13" fmla="*/ 3 h 234"/>
                <a:gd name="T14" fmla="*/ 310 w 310"/>
                <a:gd name="T15" fmla="*/ 234 h 234"/>
                <a:gd name="T16" fmla="*/ 4 w 310"/>
                <a:gd name="T17" fmla="*/ 234 h 234"/>
                <a:gd name="T18" fmla="*/ 4 w 310"/>
                <a:gd name="T19" fmla="*/ 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0" h="234">
                  <a:moveTo>
                    <a:pt x="0" y="0"/>
                  </a:moveTo>
                  <a:lnTo>
                    <a:pt x="310" y="0"/>
                  </a:lnTo>
                  <a:lnTo>
                    <a:pt x="310" y="234"/>
                  </a:lnTo>
                  <a:lnTo>
                    <a:pt x="0" y="234"/>
                  </a:lnTo>
                  <a:lnTo>
                    <a:pt x="0" y="0"/>
                  </a:lnTo>
                  <a:close/>
                  <a:moveTo>
                    <a:pt x="4" y="3"/>
                  </a:moveTo>
                  <a:lnTo>
                    <a:pt x="310" y="3"/>
                  </a:lnTo>
                  <a:lnTo>
                    <a:pt x="310" y="234"/>
                  </a:lnTo>
                  <a:lnTo>
                    <a:pt x="4" y="234"/>
                  </a:lnTo>
                  <a:lnTo>
                    <a:pt x="4" y="3"/>
                  </a:lnTo>
                  <a:close/>
                </a:path>
              </a:pathLst>
            </a:custGeom>
            <a:solidFill>
              <a:srgbClr val="9C9C9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77" name="Freeform 175"/>
            <p:cNvSpPr>
              <a:spLocks noEditPoints="1"/>
            </p:cNvSpPr>
            <p:nvPr/>
          </p:nvSpPr>
          <p:spPr bwMode="auto">
            <a:xfrm>
              <a:off x="4045" y="1993"/>
              <a:ext cx="306" cy="231"/>
            </a:xfrm>
            <a:custGeom>
              <a:avLst/>
              <a:gdLst>
                <a:gd name="T0" fmla="*/ 0 w 306"/>
                <a:gd name="T1" fmla="*/ 0 h 231"/>
                <a:gd name="T2" fmla="*/ 306 w 306"/>
                <a:gd name="T3" fmla="*/ 0 h 231"/>
                <a:gd name="T4" fmla="*/ 306 w 306"/>
                <a:gd name="T5" fmla="*/ 231 h 231"/>
                <a:gd name="T6" fmla="*/ 0 w 306"/>
                <a:gd name="T7" fmla="*/ 231 h 231"/>
                <a:gd name="T8" fmla="*/ 0 w 306"/>
                <a:gd name="T9" fmla="*/ 0 h 231"/>
                <a:gd name="T10" fmla="*/ 4 w 306"/>
                <a:gd name="T11" fmla="*/ 3 h 231"/>
                <a:gd name="T12" fmla="*/ 306 w 306"/>
                <a:gd name="T13" fmla="*/ 3 h 231"/>
                <a:gd name="T14" fmla="*/ 306 w 306"/>
                <a:gd name="T15" fmla="*/ 231 h 231"/>
                <a:gd name="T16" fmla="*/ 4 w 306"/>
                <a:gd name="T17" fmla="*/ 231 h 231"/>
                <a:gd name="T18" fmla="*/ 4 w 306"/>
                <a:gd name="T19" fmla="*/ 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6" h="231">
                  <a:moveTo>
                    <a:pt x="0" y="0"/>
                  </a:moveTo>
                  <a:lnTo>
                    <a:pt x="306" y="0"/>
                  </a:lnTo>
                  <a:lnTo>
                    <a:pt x="306" y="231"/>
                  </a:lnTo>
                  <a:lnTo>
                    <a:pt x="0" y="231"/>
                  </a:lnTo>
                  <a:lnTo>
                    <a:pt x="0" y="0"/>
                  </a:lnTo>
                  <a:close/>
                  <a:moveTo>
                    <a:pt x="4" y="3"/>
                  </a:moveTo>
                  <a:lnTo>
                    <a:pt x="306" y="3"/>
                  </a:lnTo>
                  <a:lnTo>
                    <a:pt x="306" y="231"/>
                  </a:lnTo>
                  <a:lnTo>
                    <a:pt x="4" y="231"/>
                  </a:lnTo>
                  <a:lnTo>
                    <a:pt x="4" y="3"/>
                  </a:lnTo>
                  <a:close/>
                </a:path>
              </a:pathLst>
            </a:custGeom>
            <a:solidFill>
              <a:srgbClr val="9D9D9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78" name="Freeform 176"/>
            <p:cNvSpPr>
              <a:spLocks noEditPoints="1"/>
            </p:cNvSpPr>
            <p:nvPr/>
          </p:nvSpPr>
          <p:spPr bwMode="auto">
            <a:xfrm>
              <a:off x="4049" y="1996"/>
              <a:ext cx="302" cy="228"/>
            </a:xfrm>
            <a:custGeom>
              <a:avLst/>
              <a:gdLst>
                <a:gd name="T0" fmla="*/ 0 w 302"/>
                <a:gd name="T1" fmla="*/ 0 h 228"/>
                <a:gd name="T2" fmla="*/ 302 w 302"/>
                <a:gd name="T3" fmla="*/ 0 h 228"/>
                <a:gd name="T4" fmla="*/ 302 w 302"/>
                <a:gd name="T5" fmla="*/ 228 h 228"/>
                <a:gd name="T6" fmla="*/ 0 w 302"/>
                <a:gd name="T7" fmla="*/ 228 h 228"/>
                <a:gd name="T8" fmla="*/ 0 w 302"/>
                <a:gd name="T9" fmla="*/ 0 h 228"/>
                <a:gd name="T10" fmla="*/ 4 w 302"/>
                <a:gd name="T11" fmla="*/ 3 h 228"/>
                <a:gd name="T12" fmla="*/ 302 w 302"/>
                <a:gd name="T13" fmla="*/ 3 h 228"/>
                <a:gd name="T14" fmla="*/ 302 w 302"/>
                <a:gd name="T15" fmla="*/ 228 h 228"/>
                <a:gd name="T16" fmla="*/ 4 w 302"/>
                <a:gd name="T17" fmla="*/ 228 h 228"/>
                <a:gd name="T18" fmla="*/ 4 w 302"/>
                <a:gd name="T19" fmla="*/ 3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2" h="228">
                  <a:moveTo>
                    <a:pt x="0" y="0"/>
                  </a:moveTo>
                  <a:lnTo>
                    <a:pt x="302" y="0"/>
                  </a:lnTo>
                  <a:lnTo>
                    <a:pt x="302" y="228"/>
                  </a:lnTo>
                  <a:lnTo>
                    <a:pt x="0" y="228"/>
                  </a:lnTo>
                  <a:lnTo>
                    <a:pt x="0" y="0"/>
                  </a:lnTo>
                  <a:close/>
                  <a:moveTo>
                    <a:pt x="4" y="3"/>
                  </a:moveTo>
                  <a:lnTo>
                    <a:pt x="302" y="3"/>
                  </a:lnTo>
                  <a:lnTo>
                    <a:pt x="302" y="228"/>
                  </a:lnTo>
                  <a:lnTo>
                    <a:pt x="4" y="228"/>
                  </a:lnTo>
                  <a:lnTo>
                    <a:pt x="4" y="3"/>
                  </a:lnTo>
                  <a:close/>
                </a:path>
              </a:pathLst>
            </a:custGeom>
            <a:solidFill>
              <a:srgbClr val="9E9E9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79" name="Freeform 177"/>
            <p:cNvSpPr>
              <a:spLocks noEditPoints="1"/>
            </p:cNvSpPr>
            <p:nvPr/>
          </p:nvSpPr>
          <p:spPr bwMode="auto">
            <a:xfrm>
              <a:off x="4053" y="1999"/>
              <a:ext cx="298" cy="225"/>
            </a:xfrm>
            <a:custGeom>
              <a:avLst/>
              <a:gdLst>
                <a:gd name="T0" fmla="*/ 0 w 298"/>
                <a:gd name="T1" fmla="*/ 0 h 225"/>
                <a:gd name="T2" fmla="*/ 298 w 298"/>
                <a:gd name="T3" fmla="*/ 0 h 225"/>
                <a:gd name="T4" fmla="*/ 298 w 298"/>
                <a:gd name="T5" fmla="*/ 225 h 225"/>
                <a:gd name="T6" fmla="*/ 0 w 298"/>
                <a:gd name="T7" fmla="*/ 225 h 225"/>
                <a:gd name="T8" fmla="*/ 0 w 298"/>
                <a:gd name="T9" fmla="*/ 0 h 225"/>
                <a:gd name="T10" fmla="*/ 4 w 298"/>
                <a:gd name="T11" fmla="*/ 3 h 225"/>
                <a:gd name="T12" fmla="*/ 298 w 298"/>
                <a:gd name="T13" fmla="*/ 3 h 225"/>
                <a:gd name="T14" fmla="*/ 298 w 298"/>
                <a:gd name="T15" fmla="*/ 225 h 225"/>
                <a:gd name="T16" fmla="*/ 4 w 298"/>
                <a:gd name="T17" fmla="*/ 225 h 225"/>
                <a:gd name="T18" fmla="*/ 4 w 298"/>
                <a:gd name="T19" fmla="*/ 3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8" h="225">
                  <a:moveTo>
                    <a:pt x="0" y="0"/>
                  </a:moveTo>
                  <a:lnTo>
                    <a:pt x="298" y="0"/>
                  </a:lnTo>
                  <a:lnTo>
                    <a:pt x="298" y="225"/>
                  </a:lnTo>
                  <a:lnTo>
                    <a:pt x="0" y="225"/>
                  </a:lnTo>
                  <a:lnTo>
                    <a:pt x="0" y="0"/>
                  </a:lnTo>
                  <a:close/>
                  <a:moveTo>
                    <a:pt x="4" y="3"/>
                  </a:moveTo>
                  <a:lnTo>
                    <a:pt x="298" y="3"/>
                  </a:lnTo>
                  <a:lnTo>
                    <a:pt x="298" y="225"/>
                  </a:lnTo>
                  <a:lnTo>
                    <a:pt x="4" y="225"/>
                  </a:lnTo>
                  <a:lnTo>
                    <a:pt x="4" y="3"/>
                  </a:lnTo>
                  <a:close/>
                </a:path>
              </a:pathLst>
            </a:custGeom>
            <a:solidFill>
              <a:srgbClr val="9F9F9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0" name="Freeform 178"/>
            <p:cNvSpPr>
              <a:spLocks noEditPoints="1"/>
            </p:cNvSpPr>
            <p:nvPr/>
          </p:nvSpPr>
          <p:spPr bwMode="auto">
            <a:xfrm>
              <a:off x="4057" y="2002"/>
              <a:ext cx="294" cy="222"/>
            </a:xfrm>
            <a:custGeom>
              <a:avLst/>
              <a:gdLst>
                <a:gd name="T0" fmla="*/ 0 w 294"/>
                <a:gd name="T1" fmla="*/ 0 h 222"/>
                <a:gd name="T2" fmla="*/ 294 w 294"/>
                <a:gd name="T3" fmla="*/ 0 h 222"/>
                <a:gd name="T4" fmla="*/ 294 w 294"/>
                <a:gd name="T5" fmla="*/ 222 h 222"/>
                <a:gd name="T6" fmla="*/ 0 w 294"/>
                <a:gd name="T7" fmla="*/ 222 h 222"/>
                <a:gd name="T8" fmla="*/ 0 w 294"/>
                <a:gd name="T9" fmla="*/ 0 h 222"/>
                <a:gd name="T10" fmla="*/ 5 w 294"/>
                <a:gd name="T11" fmla="*/ 4 h 222"/>
                <a:gd name="T12" fmla="*/ 294 w 294"/>
                <a:gd name="T13" fmla="*/ 4 h 222"/>
                <a:gd name="T14" fmla="*/ 294 w 294"/>
                <a:gd name="T15" fmla="*/ 222 h 222"/>
                <a:gd name="T16" fmla="*/ 5 w 294"/>
                <a:gd name="T17" fmla="*/ 222 h 222"/>
                <a:gd name="T18" fmla="*/ 5 w 294"/>
                <a:gd name="T19" fmla="*/ 4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4" h="222">
                  <a:moveTo>
                    <a:pt x="0" y="0"/>
                  </a:moveTo>
                  <a:lnTo>
                    <a:pt x="294" y="0"/>
                  </a:lnTo>
                  <a:lnTo>
                    <a:pt x="294" y="222"/>
                  </a:lnTo>
                  <a:lnTo>
                    <a:pt x="0" y="222"/>
                  </a:lnTo>
                  <a:lnTo>
                    <a:pt x="0" y="0"/>
                  </a:lnTo>
                  <a:close/>
                  <a:moveTo>
                    <a:pt x="5" y="4"/>
                  </a:moveTo>
                  <a:lnTo>
                    <a:pt x="294" y="4"/>
                  </a:lnTo>
                  <a:lnTo>
                    <a:pt x="294" y="222"/>
                  </a:lnTo>
                  <a:lnTo>
                    <a:pt x="5" y="222"/>
                  </a:lnTo>
                  <a:lnTo>
                    <a:pt x="5" y="4"/>
                  </a:lnTo>
                  <a:close/>
                </a:path>
              </a:pathLst>
            </a:cu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1" name="Freeform 179"/>
            <p:cNvSpPr>
              <a:spLocks noEditPoints="1"/>
            </p:cNvSpPr>
            <p:nvPr/>
          </p:nvSpPr>
          <p:spPr bwMode="auto">
            <a:xfrm>
              <a:off x="4062" y="2006"/>
              <a:ext cx="289" cy="218"/>
            </a:xfrm>
            <a:custGeom>
              <a:avLst/>
              <a:gdLst>
                <a:gd name="T0" fmla="*/ 0 w 289"/>
                <a:gd name="T1" fmla="*/ 0 h 218"/>
                <a:gd name="T2" fmla="*/ 289 w 289"/>
                <a:gd name="T3" fmla="*/ 0 h 218"/>
                <a:gd name="T4" fmla="*/ 289 w 289"/>
                <a:gd name="T5" fmla="*/ 218 h 218"/>
                <a:gd name="T6" fmla="*/ 0 w 289"/>
                <a:gd name="T7" fmla="*/ 218 h 218"/>
                <a:gd name="T8" fmla="*/ 0 w 289"/>
                <a:gd name="T9" fmla="*/ 0 h 218"/>
                <a:gd name="T10" fmla="*/ 4 w 289"/>
                <a:gd name="T11" fmla="*/ 3 h 218"/>
                <a:gd name="T12" fmla="*/ 289 w 289"/>
                <a:gd name="T13" fmla="*/ 3 h 218"/>
                <a:gd name="T14" fmla="*/ 289 w 289"/>
                <a:gd name="T15" fmla="*/ 218 h 218"/>
                <a:gd name="T16" fmla="*/ 4 w 289"/>
                <a:gd name="T17" fmla="*/ 218 h 218"/>
                <a:gd name="T18" fmla="*/ 4 w 28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9" h="218">
                  <a:moveTo>
                    <a:pt x="0" y="0"/>
                  </a:moveTo>
                  <a:lnTo>
                    <a:pt x="289" y="0"/>
                  </a:lnTo>
                  <a:lnTo>
                    <a:pt x="289" y="218"/>
                  </a:lnTo>
                  <a:lnTo>
                    <a:pt x="0" y="218"/>
                  </a:lnTo>
                  <a:lnTo>
                    <a:pt x="0" y="0"/>
                  </a:lnTo>
                  <a:close/>
                  <a:moveTo>
                    <a:pt x="4" y="3"/>
                  </a:moveTo>
                  <a:lnTo>
                    <a:pt x="289" y="3"/>
                  </a:lnTo>
                  <a:lnTo>
                    <a:pt x="289" y="218"/>
                  </a:lnTo>
                  <a:lnTo>
                    <a:pt x="4" y="218"/>
                  </a:lnTo>
                  <a:lnTo>
                    <a:pt x="4" y="3"/>
                  </a:lnTo>
                  <a:close/>
                </a:path>
              </a:pathLst>
            </a:custGeom>
            <a:solidFill>
              <a:srgbClr val="A1A1A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2" name="Freeform 180"/>
            <p:cNvSpPr>
              <a:spLocks noEditPoints="1"/>
            </p:cNvSpPr>
            <p:nvPr/>
          </p:nvSpPr>
          <p:spPr bwMode="auto">
            <a:xfrm>
              <a:off x="4066" y="2009"/>
              <a:ext cx="285" cy="215"/>
            </a:xfrm>
            <a:custGeom>
              <a:avLst/>
              <a:gdLst>
                <a:gd name="T0" fmla="*/ 0 w 285"/>
                <a:gd name="T1" fmla="*/ 0 h 215"/>
                <a:gd name="T2" fmla="*/ 285 w 285"/>
                <a:gd name="T3" fmla="*/ 0 h 215"/>
                <a:gd name="T4" fmla="*/ 285 w 285"/>
                <a:gd name="T5" fmla="*/ 215 h 215"/>
                <a:gd name="T6" fmla="*/ 0 w 285"/>
                <a:gd name="T7" fmla="*/ 215 h 215"/>
                <a:gd name="T8" fmla="*/ 0 w 285"/>
                <a:gd name="T9" fmla="*/ 0 h 215"/>
                <a:gd name="T10" fmla="*/ 4 w 285"/>
                <a:gd name="T11" fmla="*/ 3 h 215"/>
                <a:gd name="T12" fmla="*/ 285 w 285"/>
                <a:gd name="T13" fmla="*/ 3 h 215"/>
                <a:gd name="T14" fmla="*/ 285 w 285"/>
                <a:gd name="T15" fmla="*/ 215 h 215"/>
                <a:gd name="T16" fmla="*/ 4 w 285"/>
                <a:gd name="T17" fmla="*/ 215 h 215"/>
                <a:gd name="T18" fmla="*/ 4 w 285"/>
                <a:gd name="T19" fmla="*/ 3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5" h="215">
                  <a:moveTo>
                    <a:pt x="0" y="0"/>
                  </a:moveTo>
                  <a:lnTo>
                    <a:pt x="285" y="0"/>
                  </a:lnTo>
                  <a:lnTo>
                    <a:pt x="285" y="215"/>
                  </a:lnTo>
                  <a:lnTo>
                    <a:pt x="0" y="215"/>
                  </a:lnTo>
                  <a:lnTo>
                    <a:pt x="0" y="0"/>
                  </a:lnTo>
                  <a:close/>
                  <a:moveTo>
                    <a:pt x="4" y="3"/>
                  </a:moveTo>
                  <a:lnTo>
                    <a:pt x="285" y="3"/>
                  </a:lnTo>
                  <a:lnTo>
                    <a:pt x="285" y="215"/>
                  </a:lnTo>
                  <a:lnTo>
                    <a:pt x="4" y="215"/>
                  </a:lnTo>
                  <a:lnTo>
                    <a:pt x="4" y="3"/>
                  </a:lnTo>
                  <a:close/>
                </a:path>
              </a:pathLst>
            </a:custGeom>
            <a:solidFill>
              <a:srgbClr val="A2A2A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3" name="Freeform 181"/>
            <p:cNvSpPr>
              <a:spLocks noEditPoints="1"/>
            </p:cNvSpPr>
            <p:nvPr/>
          </p:nvSpPr>
          <p:spPr bwMode="auto">
            <a:xfrm>
              <a:off x="4070" y="2012"/>
              <a:ext cx="281" cy="212"/>
            </a:xfrm>
            <a:custGeom>
              <a:avLst/>
              <a:gdLst>
                <a:gd name="T0" fmla="*/ 0 w 281"/>
                <a:gd name="T1" fmla="*/ 0 h 212"/>
                <a:gd name="T2" fmla="*/ 281 w 281"/>
                <a:gd name="T3" fmla="*/ 0 h 212"/>
                <a:gd name="T4" fmla="*/ 281 w 281"/>
                <a:gd name="T5" fmla="*/ 212 h 212"/>
                <a:gd name="T6" fmla="*/ 0 w 281"/>
                <a:gd name="T7" fmla="*/ 212 h 212"/>
                <a:gd name="T8" fmla="*/ 0 w 281"/>
                <a:gd name="T9" fmla="*/ 0 h 212"/>
                <a:gd name="T10" fmla="*/ 4 w 281"/>
                <a:gd name="T11" fmla="*/ 3 h 212"/>
                <a:gd name="T12" fmla="*/ 281 w 281"/>
                <a:gd name="T13" fmla="*/ 3 h 212"/>
                <a:gd name="T14" fmla="*/ 281 w 281"/>
                <a:gd name="T15" fmla="*/ 212 h 212"/>
                <a:gd name="T16" fmla="*/ 4 w 281"/>
                <a:gd name="T17" fmla="*/ 212 h 212"/>
                <a:gd name="T18" fmla="*/ 4 w 281"/>
                <a:gd name="T19" fmla="*/ 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212">
                  <a:moveTo>
                    <a:pt x="0" y="0"/>
                  </a:moveTo>
                  <a:lnTo>
                    <a:pt x="281" y="0"/>
                  </a:lnTo>
                  <a:lnTo>
                    <a:pt x="281" y="212"/>
                  </a:lnTo>
                  <a:lnTo>
                    <a:pt x="0" y="212"/>
                  </a:lnTo>
                  <a:lnTo>
                    <a:pt x="0" y="0"/>
                  </a:lnTo>
                  <a:close/>
                  <a:moveTo>
                    <a:pt x="4" y="3"/>
                  </a:moveTo>
                  <a:lnTo>
                    <a:pt x="281" y="3"/>
                  </a:lnTo>
                  <a:lnTo>
                    <a:pt x="281" y="212"/>
                  </a:lnTo>
                  <a:lnTo>
                    <a:pt x="4" y="212"/>
                  </a:lnTo>
                  <a:lnTo>
                    <a:pt x="4" y="3"/>
                  </a:lnTo>
                  <a:close/>
                </a:path>
              </a:pathLst>
            </a:custGeom>
            <a:solidFill>
              <a:srgbClr val="A3A3A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4" name="Freeform 182"/>
            <p:cNvSpPr>
              <a:spLocks noEditPoints="1"/>
            </p:cNvSpPr>
            <p:nvPr/>
          </p:nvSpPr>
          <p:spPr bwMode="auto">
            <a:xfrm>
              <a:off x="4074" y="2015"/>
              <a:ext cx="277" cy="209"/>
            </a:xfrm>
            <a:custGeom>
              <a:avLst/>
              <a:gdLst>
                <a:gd name="T0" fmla="*/ 0 w 277"/>
                <a:gd name="T1" fmla="*/ 0 h 209"/>
                <a:gd name="T2" fmla="*/ 277 w 277"/>
                <a:gd name="T3" fmla="*/ 0 h 209"/>
                <a:gd name="T4" fmla="*/ 277 w 277"/>
                <a:gd name="T5" fmla="*/ 209 h 209"/>
                <a:gd name="T6" fmla="*/ 0 w 277"/>
                <a:gd name="T7" fmla="*/ 209 h 209"/>
                <a:gd name="T8" fmla="*/ 0 w 277"/>
                <a:gd name="T9" fmla="*/ 0 h 209"/>
                <a:gd name="T10" fmla="*/ 4 w 277"/>
                <a:gd name="T11" fmla="*/ 3 h 209"/>
                <a:gd name="T12" fmla="*/ 277 w 277"/>
                <a:gd name="T13" fmla="*/ 3 h 209"/>
                <a:gd name="T14" fmla="*/ 277 w 277"/>
                <a:gd name="T15" fmla="*/ 209 h 209"/>
                <a:gd name="T16" fmla="*/ 4 w 277"/>
                <a:gd name="T17" fmla="*/ 209 h 209"/>
                <a:gd name="T18" fmla="*/ 4 w 277"/>
                <a:gd name="T19" fmla="*/ 3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7" h="209">
                  <a:moveTo>
                    <a:pt x="0" y="0"/>
                  </a:moveTo>
                  <a:lnTo>
                    <a:pt x="277" y="0"/>
                  </a:lnTo>
                  <a:lnTo>
                    <a:pt x="277" y="209"/>
                  </a:lnTo>
                  <a:lnTo>
                    <a:pt x="0" y="209"/>
                  </a:lnTo>
                  <a:lnTo>
                    <a:pt x="0" y="0"/>
                  </a:lnTo>
                  <a:close/>
                  <a:moveTo>
                    <a:pt x="4" y="3"/>
                  </a:moveTo>
                  <a:lnTo>
                    <a:pt x="277" y="3"/>
                  </a:lnTo>
                  <a:lnTo>
                    <a:pt x="277" y="209"/>
                  </a:lnTo>
                  <a:lnTo>
                    <a:pt x="4" y="209"/>
                  </a:lnTo>
                  <a:lnTo>
                    <a:pt x="4" y="3"/>
                  </a:lnTo>
                  <a:close/>
                </a:path>
              </a:pathLst>
            </a:custGeom>
            <a:solidFill>
              <a:srgbClr val="A4A4A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5" name="Freeform 183"/>
            <p:cNvSpPr>
              <a:spLocks noEditPoints="1"/>
            </p:cNvSpPr>
            <p:nvPr/>
          </p:nvSpPr>
          <p:spPr bwMode="auto">
            <a:xfrm>
              <a:off x="4078" y="2018"/>
              <a:ext cx="273" cy="206"/>
            </a:xfrm>
            <a:custGeom>
              <a:avLst/>
              <a:gdLst>
                <a:gd name="T0" fmla="*/ 0 w 273"/>
                <a:gd name="T1" fmla="*/ 0 h 206"/>
                <a:gd name="T2" fmla="*/ 273 w 273"/>
                <a:gd name="T3" fmla="*/ 0 h 206"/>
                <a:gd name="T4" fmla="*/ 273 w 273"/>
                <a:gd name="T5" fmla="*/ 206 h 206"/>
                <a:gd name="T6" fmla="*/ 0 w 273"/>
                <a:gd name="T7" fmla="*/ 206 h 206"/>
                <a:gd name="T8" fmla="*/ 0 w 273"/>
                <a:gd name="T9" fmla="*/ 0 h 206"/>
                <a:gd name="T10" fmla="*/ 5 w 273"/>
                <a:gd name="T11" fmla="*/ 3 h 206"/>
                <a:gd name="T12" fmla="*/ 273 w 273"/>
                <a:gd name="T13" fmla="*/ 3 h 206"/>
                <a:gd name="T14" fmla="*/ 273 w 273"/>
                <a:gd name="T15" fmla="*/ 206 h 206"/>
                <a:gd name="T16" fmla="*/ 5 w 273"/>
                <a:gd name="T17" fmla="*/ 206 h 206"/>
                <a:gd name="T18" fmla="*/ 5 w 273"/>
                <a:gd name="T19" fmla="*/ 3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206">
                  <a:moveTo>
                    <a:pt x="0" y="0"/>
                  </a:moveTo>
                  <a:lnTo>
                    <a:pt x="273" y="0"/>
                  </a:lnTo>
                  <a:lnTo>
                    <a:pt x="273" y="206"/>
                  </a:lnTo>
                  <a:lnTo>
                    <a:pt x="0" y="206"/>
                  </a:lnTo>
                  <a:lnTo>
                    <a:pt x="0" y="0"/>
                  </a:lnTo>
                  <a:close/>
                  <a:moveTo>
                    <a:pt x="5" y="3"/>
                  </a:moveTo>
                  <a:lnTo>
                    <a:pt x="273" y="3"/>
                  </a:lnTo>
                  <a:lnTo>
                    <a:pt x="273" y="206"/>
                  </a:lnTo>
                  <a:lnTo>
                    <a:pt x="5" y="206"/>
                  </a:lnTo>
                  <a:lnTo>
                    <a:pt x="5" y="3"/>
                  </a:lnTo>
                  <a:close/>
                </a:path>
              </a:pathLst>
            </a:custGeom>
            <a:solidFill>
              <a:srgbClr val="A5A5A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6" name="Freeform 184"/>
            <p:cNvSpPr>
              <a:spLocks noEditPoints="1"/>
            </p:cNvSpPr>
            <p:nvPr/>
          </p:nvSpPr>
          <p:spPr bwMode="auto">
            <a:xfrm>
              <a:off x="4083" y="2021"/>
              <a:ext cx="268" cy="203"/>
            </a:xfrm>
            <a:custGeom>
              <a:avLst/>
              <a:gdLst>
                <a:gd name="T0" fmla="*/ 0 w 268"/>
                <a:gd name="T1" fmla="*/ 0 h 203"/>
                <a:gd name="T2" fmla="*/ 268 w 268"/>
                <a:gd name="T3" fmla="*/ 0 h 203"/>
                <a:gd name="T4" fmla="*/ 268 w 268"/>
                <a:gd name="T5" fmla="*/ 203 h 203"/>
                <a:gd name="T6" fmla="*/ 0 w 268"/>
                <a:gd name="T7" fmla="*/ 203 h 203"/>
                <a:gd name="T8" fmla="*/ 0 w 268"/>
                <a:gd name="T9" fmla="*/ 0 h 203"/>
                <a:gd name="T10" fmla="*/ 4 w 268"/>
                <a:gd name="T11" fmla="*/ 4 h 203"/>
                <a:gd name="T12" fmla="*/ 268 w 268"/>
                <a:gd name="T13" fmla="*/ 4 h 203"/>
                <a:gd name="T14" fmla="*/ 268 w 268"/>
                <a:gd name="T15" fmla="*/ 203 h 203"/>
                <a:gd name="T16" fmla="*/ 4 w 268"/>
                <a:gd name="T17" fmla="*/ 203 h 203"/>
                <a:gd name="T18" fmla="*/ 4 w 268"/>
                <a:gd name="T19" fmla="*/ 4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8" h="203">
                  <a:moveTo>
                    <a:pt x="0" y="0"/>
                  </a:moveTo>
                  <a:lnTo>
                    <a:pt x="268" y="0"/>
                  </a:lnTo>
                  <a:lnTo>
                    <a:pt x="268" y="203"/>
                  </a:lnTo>
                  <a:lnTo>
                    <a:pt x="0" y="203"/>
                  </a:lnTo>
                  <a:lnTo>
                    <a:pt x="0" y="0"/>
                  </a:lnTo>
                  <a:close/>
                  <a:moveTo>
                    <a:pt x="4" y="4"/>
                  </a:moveTo>
                  <a:lnTo>
                    <a:pt x="268" y="4"/>
                  </a:lnTo>
                  <a:lnTo>
                    <a:pt x="268" y="203"/>
                  </a:lnTo>
                  <a:lnTo>
                    <a:pt x="4" y="203"/>
                  </a:lnTo>
                  <a:lnTo>
                    <a:pt x="4" y="4"/>
                  </a:lnTo>
                  <a:close/>
                </a:path>
              </a:pathLst>
            </a:custGeom>
            <a:solidFill>
              <a:srgbClr val="A7A7A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7" name="Freeform 185"/>
            <p:cNvSpPr>
              <a:spLocks noEditPoints="1"/>
            </p:cNvSpPr>
            <p:nvPr/>
          </p:nvSpPr>
          <p:spPr bwMode="auto">
            <a:xfrm>
              <a:off x="4087" y="2025"/>
              <a:ext cx="264" cy="199"/>
            </a:xfrm>
            <a:custGeom>
              <a:avLst/>
              <a:gdLst>
                <a:gd name="T0" fmla="*/ 0 w 264"/>
                <a:gd name="T1" fmla="*/ 0 h 199"/>
                <a:gd name="T2" fmla="*/ 264 w 264"/>
                <a:gd name="T3" fmla="*/ 0 h 199"/>
                <a:gd name="T4" fmla="*/ 264 w 264"/>
                <a:gd name="T5" fmla="*/ 199 h 199"/>
                <a:gd name="T6" fmla="*/ 0 w 264"/>
                <a:gd name="T7" fmla="*/ 199 h 199"/>
                <a:gd name="T8" fmla="*/ 0 w 264"/>
                <a:gd name="T9" fmla="*/ 0 h 199"/>
                <a:gd name="T10" fmla="*/ 4 w 264"/>
                <a:gd name="T11" fmla="*/ 3 h 199"/>
                <a:gd name="T12" fmla="*/ 264 w 264"/>
                <a:gd name="T13" fmla="*/ 3 h 199"/>
                <a:gd name="T14" fmla="*/ 264 w 264"/>
                <a:gd name="T15" fmla="*/ 199 h 199"/>
                <a:gd name="T16" fmla="*/ 4 w 264"/>
                <a:gd name="T17" fmla="*/ 199 h 199"/>
                <a:gd name="T18" fmla="*/ 4 w 264"/>
                <a:gd name="T19" fmla="*/ 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4" h="199">
                  <a:moveTo>
                    <a:pt x="0" y="0"/>
                  </a:moveTo>
                  <a:lnTo>
                    <a:pt x="264" y="0"/>
                  </a:lnTo>
                  <a:lnTo>
                    <a:pt x="264" y="199"/>
                  </a:lnTo>
                  <a:lnTo>
                    <a:pt x="0" y="199"/>
                  </a:lnTo>
                  <a:lnTo>
                    <a:pt x="0" y="0"/>
                  </a:lnTo>
                  <a:close/>
                  <a:moveTo>
                    <a:pt x="4" y="3"/>
                  </a:moveTo>
                  <a:lnTo>
                    <a:pt x="264" y="3"/>
                  </a:lnTo>
                  <a:lnTo>
                    <a:pt x="264" y="199"/>
                  </a:lnTo>
                  <a:lnTo>
                    <a:pt x="4" y="199"/>
                  </a:lnTo>
                  <a:lnTo>
                    <a:pt x="4" y="3"/>
                  </a:lnTo>
                  <a:close/>
                </a:path>
              </a:pathLst>
            </a:custGeom>
            <a:solidFill>
              <a:srgbClr val="A8A8A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8" name="Freeform 186"/>
            <p:cNvSpPr>
              <a:spLocks noEditPoints="1"/>
            </p:cNvSpPr>
            <p:nvPr/>
          </p:nvSpPr>
          <p:spPr bwMode="auto">
            <a:xfrm>
              <a:off x="4091" y="2028"/>
              <a:ext cx="260" cy="196"/>
            </a:xfrm>
            <a:custGeom>
              <a:avLst/>
              <a:gdLst>
                <a:gd name="T0" fmla="*/ 0 w 260"/>
                <a:gd name="T1" fmla="*/ 0 h 196"/>
                <a:gd name="T2" fmla="*/ 260 w 260"/>
                <a:gd name="T3" fmla="*/ 0 h 196"/>
                <a:gd name="T4" fmla="*/ 260 w 260"/>
                <a:gd name="T5" fmla="*/ 196 h 196"/>
                <a:gd name="T6" fmla="*/ 0 w 260"/>
                <a:gd name="T7" fmla="*/ 196 h 196"/>
                <a:gd name="T8" fmla="*/ 0 w 260"/>
                <a:gd name="T9" fmla="*/ 0 h 196"/>
                <a:gd name="T10" fmla="*/ 4 w 260"/>
                <a:gd name="T11" fmla="*/ 3 h 196"/>
                <a:gd name="T12" fmla="*/ 260 w 260"/>
                <a:gd name="T13" fmla="*/ 3 h 196"/>
                <a:gd name="T14" fmla="*/ 260 w 260"/>
                <a:gd name="T15" fmla="*/ 196 h 196"/>
                <a:gd name="T16" fmla="*/ 4 w 260"/>
                <a:gd name="T17" fmla="*/ 196 h 196"/>
                <a:gd name="T18" fmla="*/ 4 w 260"/>
                <a:gd name="T19" fmla="*/ 3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0" h="196">
                  <a:moveTo>
                    <a:pt x="0" y="0"/>
                  </a:moveTo>
                  <a:lnTo>
                    <a:pt x="260" y="0"/>
                  </a:lnTo>
                  <a:lnTo>
                    <a:pt x="260" y="196"/>
                  </a:lnTo>
                  <a:lnTo>
                    <a:pt x="0" y="196"/>
                  </a:lnTo>
                  <a:lnTo>
                    <a:pt x="0" y="0"/>
                  </a:lnTo>
                  <a:close/>
                  <a:moveTo>
                    <a:pt x="4" y="3"/>
                  </a:moveTo>
                  <a:lnTo>
                    <a:pt x="260" y="3"/>
                  </a:lnTo>
                  <a:lnTo>
                    <a:pt x="260" y="196"/>
                  </a:lnTo>
                  <a:lnTo>
                    <a:pt x="4" y="196"/>
                  </a:lnTo>
                  <a:lnTo>
                    <a:pt x="4" y="3"/>
                  </a:lnTo>
                  <a:close/>
                </a:path>
              </a:pathLst>
            </a:custGeom>
            <a:solidFill>
              <a:srgbClr val="A9A9A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89" name="Freeform 187"/>
            <p:cNvSpPr>
              <a:spLocks noEditPoints="1"/>
            </p:cNvSpPr>
            <p:nvPr/>
          </p:nvSpPr>
          <p:spPr bwMode="auto">
            <a:xfrm>
              <a:off x="4095" y="2031"/>
              <a:ext cx="256" cy="193"/>
            </a:xfrm>
            <a:custGeom>
              <a:avLst/>
              <a:gdLst>
                <a:gd name="T0" fmla="*/ 0 w 256"/>
                <a:gd name="T1" fmla="*/ 0 h 193"/>
                <a:gd name="T2" fmla="*/ 256 w 256"/>
                <a:gd name="T3" fmla="*/ 0 h 193"/>
                <a:gd name="T4" fmla="*/ 256 w 256"/>
                <a:gd name="T5" fmla="*/ 193 h 193"/>
                <a:gd name="T6" fmla="*/ 0 w 256"/>
                <a:gd name="T7" fmla="*/ 193 h 193"/>
                <a:gd name="T8" fmla="*/ 0 w 256"/>
                <a:gd name="T9" fmla="*/ 0 h 193"/>
                <a:gd name="T10" fmla="*/ 4 w 256"/>
                <a:gd name="T11" fmla="*/ 3 h 193"/>
                <a:gd name="T12" fmla="*/ 256 w 256"/>
                <a:gd name="T13" fmla="*/ 3 h 193"/>
                <a:gd name="T14" fmla="*/ 256 w 256"/>
                <a:gd name="T15" fmla="*/ 193 h 193"/>
                <a:gd name="T16" fmla="*/ 4 w 256"/>
                <a:gd name="T17" fmla="*/ 193 h 193"/>
                <a:gd name="T18" fmla="*/ 4 w 256"/>
                <a:gd name="T19" fmla="*/ 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6" h="193">
                  <a:moveTo>
                    <a:pt x="0" y="0"/>
                  </a:moveTo>
                  <a:lnTo>
                    <a:pt x="256" y="0"/>
                  </a:lnTo>
                  <a:lnTo>
                    <a:pt x="256" y="193"/>
                  </a:lnTo>
                  <a:lnTo>
                    <a:pt x="0" y="193"/>
                  </a:lnTo>
                  <a:lnTo>
                    <a:pt x="0" y="0"/>
                  </a:lnTo>
                  <a:close/>
                  <a:moveTo>
                    <a:pt x="4" y="3"/>
                  </a:moveTo>
                  <a:lnTo>
                    <a:pt x="256" y="3"/>
                  </a:lnTo>
                  <a:lnTo>
                    <a:pt x="256" y="193"/>
                  </a:lnTo>
                  <a:lnTo>
                    <a:pt x="4" y="193"/>
                  </a:lnTo>
                  <a:lnTo>
                    <a:pt x="4" y="3"/>
                  </a:lnTo>
                  <a:close/>
                </a:path>
              </a:pathLst>
            </a:custGeom>
            <a:solidFill>
              <a:srgbClr val="AAAAA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0" name="Freeform 188"/>
            <p:cNvSpPr>
              <a:spLocks noEditPoints="1"/>
            </p:cNvSpPr>
            <p:nvPr/>
          </p:nvSpPr>
          <p:spPr bwMode="auto">
            <a:xfrm>
              <a:off x="4099" y="2034"/>
              <a:ext cx="252" cy="190"/>
            </a:xfrm>
            <a:custGeom>
              <a:avLst/>
              <a:gdLst>
                <a:gd name="T0" fmla="*/ 0 w 252"/>
                <a:gd name="T1" fmla="*/ 0 h 190"/>
                <a:gd name="T2" fmla="*/ 252 w 252"/>
                <a:gd name="T3" fmla="*/ 0 h 190"/>
                <a:gd name="T4" fmla="*/ 252 w 252"/>
                <a:gd name="T5" fmla="*/ 190 h 190"/>
                <a:gd name="T6" fmla="*/ 0 w 252"/>
                <a:gd name="T7" fmla="*/ 190 h 190"/>
                <a:gd name="T8" fmla="*/ 0 w 252"/>
                <a:gd name="T9" fmla="*/ 0 h 190"/>
                <a:gd name="T10" fmla="*/ 4 w 252"/>
                <a:gd name="T11" fmla="*/ 3 h 190"/>
                <a:gd name="T12" fmla="*/ 252 w 252"/>
                <a:gd name="T13" fmla="*/ 3 h 190"/>
                <a:gd name="T14" fmla="*/ 252 w 252"/>
                <a:gd name="T15" fmla="*/ 190 h 190"/>
                <a:gd name="T16" fmla="*/ 4 w 252"/>
                <a:gd name="T17" fmla="*/ 190 h 190"/>
                <a:gd name="T18" fmla="*/ 4 w 252"/>
                <a:gd name="T19" fmla="*/ 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2" h="190">
                  <a:moveTo>
                    <a:pt x="0" y="0"/>
                  </a:moveTo>
                  <a:lnTo>
                    <a:pt x="252" y="0"/>
                  </a:lnTo>
                  <a:lnTo>
                    <a:pt x="252" y="190"/>
                  </a:lnTo>
                  <a:lnTo>
                    <a:pt x="0" y="190"/>
                  </a:lnTo>
                  <a:lnTo>
                    <a:pt x="0" y="0"/>
                  </a:lnTo>
                  <a:close/>
                  <a:moveTo>
                    <a:pt x="4" y="3"/>
                  </a:moveTo>
                  <a:lnTo>
                    <a:pt x="252" y="3"/>
                  </a:lnTo>
                  <a:lnTo>
                    <a:pt x="252" y="190"/>
                  </a:lnTo>
                  <a:lnTo>
                    <a:pt x="4" y="190"/>
                  </a:lnTo>
                  <a:lnTo>
                    <a:pt x="4" y="3"/>
                  </a:lnTo>
                  <a:close/>
                </a:path>
              </a:pathLst>
            </a:custGeom>
            <a:solidFill>
              <a:srgbClr val="ACACA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1" name="Freeform 189"/>
            <p:cNvSpPr>
              <a:spLocks noEditPoints="1"/>
            </p:cNvSpPr>
            <p:nvPr/>
          </p:nvSpPr>
          <p:spPr bwMode="auto">
            <a:xfrm>
              <a:off x="4103" y="2037"/>
              <a:ext cx="248" cy="187"/>
            </a:xfrm>
            <a:custGeom>
              <a:avLst/>
              <a:gdLst>
                <a:gd name="T0" fmla="*/ 0 w 248"/>
                <a:gd name="T1" fmla="*/ 0 h 187"/>
                <a:gd name="T2" fmla="*/ 248 w 248"/>
                <a:gd name="T3" fmla="*/ 0 h 187"/>
                <a:gd name="T4" fmla="*/ 248 w 248"/>
                <a:gd name="T5" fmla="*/ 187 h 187"/>
                <a:gd name="T6" fmla="*/ 0 w 248"/>
                <a:gd name="T7" fmla="*/ 187 h 187"/>
                <a:gd name="T8" fmla="*/ 0 w 248"/>
                <a:gd name="T9" fmla="*/ 0 h 187"/>
                <a:gd name="T10" fmla="*/ 5 w 248"/>
                <a:gd name="T11" fmla="*/ 3 h 187"/>
                <a:gd name="T12" fmla="*/ 248 w 248"/>
                <a:gd name="T13" fmla="*/ 3 h 187"/>
                <a:gd name="T14" fmla="*/ 248 w 248"/>
                <a:gd name="T15" fmla="*/ 187 h 187"/>
                <a:gd name="T16" fmla="*/ 5 w 248"/>
                <a:gd name="T17" fmla="*/ 187 h 187"/>
                <a:gd name="T18" fmla="*/ 5 w 248"/>
                <a:gd name="T19" fmla="*/ 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187">
                  <a:moveTo>
                    <a:pt x="0" y="0"/>
                  </a:moveTo>
                  <a:lnTo>
                    <a:pt x="248" y="0"/>
                  </a:lnTo>
                  <a:lnTo>
                    <a:pt x="248" y="187"/>
                  </a:lnTo>
                  <a:lnTo>
                    <a:pt x="0" y="187"/>
                  </a:lnTo>
                  <a:lnTo>
                    <a:pt x="0" y="0"/>
                  </a:lnTo>
                  <a:close/>
                  <a:moveTo>
                    <a:pt x="5" y="3"/>
                  </a:moveTo>
                  <a:lnTo>
                    <a:pt x="248" y="3"/>
                  </a:lnTo>
                  <a:lnTo>
                    <a:pt x="248" y="187"/>
                  </a:lnTo>
                  <a:lnTo>
                    <a:pt x="5" y="187"/>
                  </a:lnTo>
                  <a:lnTo>
                    <a:pt x="5" y="3"/>
                  </a:lnTo>
                  <a:close/>
                </a:path>
              </a:pathLst>
            </a:custGeom>
            <a:solidFill>
              <a:srgbClr val="ADADA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2" name="Freeform 190"/>
            <p:cNvSpPr>
              <a:spLocks noEditPoints="1"/>
            </p:cNvSpPr>
            <p:nvPr/>
          </p:nvSpPr>
          <p:spPr bwMode="auto">
            <a:xfrm>
              <a:off x="4108" y="2040"/>
              <a:ext cx="243" cy="184"/>
            </a:xfrm>
            <a:custGeom>
              <a:avLst/>
              <a:gdLst>
                <a:gd name="T0" fmla="*/ 0 w 243"/>
                <a:gd name="T1" fmla="*/ 0 h 184"/>
                <a:gd name="T2" fmla="*/ 243 w 243"/>
                <a:gd name="T3" fmla="*/ 0 h 184"/>
                <a:gd name="T4" fmla="*/ 243 w 243"/>
                <a:gd name="T5" fmla="*/ 184 h 184"/>
                <a:gd name="T6" fmla="*/ 0 w 243"/>
                <a:gd name="T7" fmla="*/ 184 h 184"/>
                <a:gd name="T8" fmla="*/ 0 w 243"/>
                <a:gd name="T9" fmla="*/ 0 h 184"/>
                <a:gd name="T10" fmla="*/ 4 w 243"/>
                <a:gd name="T11" fmla="*/ 4 h 184"/>
                <a:gd name="T12" fmla="*/ 243 w 243"/>
                <a:gd name="T13" fmla="*/ 4 h 184"/>
                <a:gd name="T14" fmla="*/ 243 w 243"/>
                <a:gd name="T15" fmla="*/ 184 h 184"/>
                <a:gd name="T16" fmla="*/ 4 w 243"/>
                <a:gd name="T17" fmla="*/ 184 h 184"/>
                <a:gd name="T18" fmla="*/ 4 w 243"/>
                <a:gd name="T19" fmla="*/ 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3" h="184">
                  <a:moveTo>
                    <a:pt x="0" y="0"/>
                  </a:moveTo>
                  <a:lnTo>
                    <a:pt x="243" y="0"/>
                  </a:lnTo>
                  <a:lnTo>
                    <a:pt x="243" y="184"/>
                  </a:lnTo>
                  <a:lnTo>
                    <a:pt x="0" y="184"/>
                  </a:lnTo>
                  <a:lnTo>
                    <a:pt x="0" y="0"/>
                  </a:lnTo>
                  <a:close/>
                  <a:moveTo>
                    <a:pt x="4" y="4"/>
                  </a:moveTo>
                  <a:lnTo>
                    <a:pt x="243" y="4"/>
                  </a:lnTo>
                  <a:lnTo>
                    <a:pt x="243" y="184"/>
                  </a:lnTo>
                  <a:lnTo>
                    <a:pt x="4" y="184"/>
                  </a:lnTo>
                  <a:lnTo>
                    <a:pt x="4" y="4"/>
                  </a:lnTo>
                  <a:close/>
                </a:path>
              </a:pathLst>
            </a:custGeom>
            <a:solidFill>
              <a:srgbClr val="AEAE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3" name="Freeform 191"/>
            <p:cNvSpPr>
              <a:spLocks noEditPoints="1"/>
            </p:cNvSpPr>
            <p:nvPr/>
          </p:nvSpPr>
          <p:spPr bwMode="auto">
            <a:xfrm>
              <a:off x="4112" y="2044"/>
              <a:ext cx="239" cy="180"/>
            </a:xfrm>
            <a:custGeom>
              <a:avLst/>
              <a:gdLst>
                <a:gd name="T0" fmla="*/ 0 w 239"/>
                <a:gd name="T1" fmla="*/ 0 h 180"/>
                <a:gd name="T2" fmla="*/ 239 w 239"/>
                <a:gd name="T3" fmla="*/ 0 h 180"/>
                <a:gd name="T4" fmla="*/ 239 w 239"/>
                <a:gd name="T5" fmla="*/ 180 h 180"/>
                <a:gd name="T6" fmla="*/ 0 w 239"/>
                <a:gd name="T7" fmla="*/ 180 h 180"/>
                <a:gd name="T8" fmla="*/ 0 w 239"/>
                <a:gd name="T9" fmla="*/ 0 h 180"/>
                <a:gd name="T10" fmla="*/ 4 w 239"/>
                <a:gd name="T11" fmla="*/ 3 h 180"/>
                <a:gd name="T12" fmla="*/ 239 w 239"/>
                <a:gd name="T13" fmla="*/ 3 h 180"/>
                <a:gd name="T14" fmla="*/ 239 w 239"/>
                <a:gd name="T15" fmla="*/ 180 h 180"/>
                <a:gd name="T16" fmla="*/ 4 w 239"/>
                <a:gd name="T17" fmla="*/ 180 h 180"/>
                <a:gd name="T18" fmla="*/ 4 w 239"/>
                <a:gd name="T19" fmla="*/ 3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180">
                  <a:moveTo>
                    <a:pt x="0" y="0"/>
                  </a:moveTo>
                  <a:lnTo>
                    <a:pt x="239" y="0"/>
                  </a:lnTo>
                  <a:lnTo>
                    <a:pt x="239" y="180"/>
                  </a:lnTo>
                  <a:lnTo>
                    <a:pt x="0" y="180"/>
                  </a:lnTo>
                  <a:lnTo>
                    <a:pt x="0" y="0"/>
                  </a:lnTo>
                  <a:close/>
                  <a:moveTo>
                    <a:pt x="4" y="3"/>
                  </a:moveTo>
                  <a:lnTo>
                    <a:pt x="239" y="3"/>
                  </a:lnTo>
                  <a:lnTo>
                    <a:pt x="239" y="180"/>
                  </a:lnTo>
                  <a:lnTo>
                    <a:pt x="4" y="180"/>
                  </a:lnTo>
                  <a:lnTo>
                    <a:pt x="4" y="3"/>
                  </a:lnTo>
                  <a:close/>
                </a:path>
              </a:pathLst>
            </a:custGeom>
            <a:solidFill>
              <a:srgbClr val="B0B0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4" name="Freeform 192"/>
            <p:cNvSpPr>
              <a:spLocks noEditPoints="1"/>
            </p:cNvSpPr>
            <p:nvPr/>
          </p:nvSpPr>
          <p:spPr bwMode="auto">
            <a:xfrm>
              <a:off x="4116" y="2047"/>
              <a:ext cx="235" cy="177"/>
            </a:xfrm>
            <a:custGeom>
              <a:avLst/>
              <a:gdLst>
                <a:gd name="T0" fmla="*/ 0 w 235"/>
                <a:gd name="T1" fmla="*/ 0 h 177"/>
                <a:gd name="T2" fmla="*/ 235 w 235"/>
                <a:gd name="T3" fmla="*/ 0 h 177"/>
                <a:gd name="T4" fmla="*/ 235 w 235"/>
                <a:gd name="T5" fmla="*/ 177 h 177"/>
                <a:gd name="T6" fmla="*/ 0 w 235"/>
                <a:gd name="T7" fmla="*/ 177 h 177"/>
                <a:gd name="T8" fmla="*/ 0 w 235"/>
                <a:gd name="T9" fmla="*/ 0 h 177"/>
                <a:gd name="T10" fmla="*/ 4 w 235"/>
                <a:gd name="T11" fmla="*/ 3 h 177"/>
                <a:gd name="T12" fmla="*/ 235 w 235"/>
                <a:gd name="T13" fmla="*/ 3 h 177"/>
                <a:gd name="T14" fmla="*/ 235 w 235"/>
                <a:gd name="T15" fmla="*/ 177 h 177"/>
                <a:gd name="T16" fmla="*/ 4 w 235"/>
                <a:gd name="T17" fmla="*/ 177 h 177"/>
                <a:gd name="T18" fmla="*/ 4 w 235"/>
                <a:gd name="T19" fmla="*/ 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5" h="177">
                  <a:moveTo>
                    <a:pt x="0" y="0"/>
                  </a:moveTo>
                  <a:lnTo>
                    <a:pt x="235" y="0"/>
                  </a:lnTo>
                  <a:lnTo>
                    <a:pt x="235" y="177"/>
                  </a:lnTo>
                  <a:lnTo>
                    <a:pt x="0" y="177"/>
                  </a:lnTo>
                  <a:lnTo>
                    <a:pt x="0" y="0"/>
                  </a:lnTo>
                  <a:close/>
                  <a:moveTo>
                    <a:pt x="4" y="3"/>
                  </a:moveTo>
                  <a:lnTo>
                    <a:pt x="235" y="3"/>
                  </a:lnTo>
                  <a:lnTo>
                    <a:pt x="235" y="177"/>
                  </a:lnTo>
                  <a:lnTo>
                    <a:pt x="4" y="177"/>
                  </a:lnTo>
                  <a:lnTo>
                    <a:pt x="4" y="3"/>
                  </a:ln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5" name="Freeform 193"/>
            <p:cNvSpPr>
              <a:spLocks noEditPoints="1"/>
            </p:cNvSpPr>
            <p:nvPr/>
          </p:nvSpPr>
          <p:spPr bwMode="auto">
            <a:xfrm>
              <a:off x="4120" y="2050"/>
              <a:ext cx="231" cy="174"/>
            </a:xfrm>
            <a:custGeom>
              <a:avLst/>
              <a:gdLst>
                <a:gd name="T0" fmla="*/ 0 w 231"/>
                <a:gd name="T1" fmla="*/ 0 h 174"/>
                <a:gd name="T2" fmla="*/ 231 w 231"/>
                <a:gd name="T3" fmla="*/ 0 h 174"/>
                <a:gd name="T4" fmla="*/ 231 w 231"/>
                <a:gd name="T5" fmla="*/ 174 h 174"/>
                <a:gd name="T6" fmla="*/ 0 w 231"/>
                <a:gd name="T7" fmla="*/ 174 h 174"/>
                <a:gd name="T8" fmla="*/ 0 w 231"/>
                <a:gd name="T9" fmla="*/ 0 h 174"/>
                <a:gd name="T10" fmla="*/ 4 w 231"/>
                <a:gd name="T11" fmla="*/ 3 h 174"/>
                <a:gd name="T12" fmla="*/ 231 w 231"/>
                <a:gd name="T13" fmla="*/ 3 h 174"/>
                <a:gd name="T14" fmla="*/ 231 w 231"/>
                <a:gd name="T15" fmla="*/ 174 h 174"/>
                <a:gd name="T16" fmla="*/ 4 w 231"/>
                <a:gd name="T17" fmla="*/ 174 h 174"/>
                <a:gd name="T18" fmla="*/ 4 w 231"/>
                <a:gd name="T19" fmla="*/ 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1" h="174">
                  <a:moveTo>
                    <a:pt x="0" y="0"/>
                  </a:moveTo>
                  <a:lnTo>
                    <a:pt x="231" y="0"/>
                  </a:lnTo>
                  <a:lnTo>
                    <a:pt x="231" y="174"/>
                  </a:lnTo>
                  <a:lnTo>
                    <a:pt x="0" y="174"/>
                  </a:lnTo>
                  <a:lnTo>
                    <a:pt x="0" y="0"/>
                  </a:lnTo>
                  <a:close/>
                  <a:moveTo>
                    <a:pt x="4" y="3"/>
                  </a:moveTo>
                  <a:lnTo>
                    <a:pt x="231" y="3"/>
                  </a:lnTo>
                  <a:lnTo>
                    <a:pt x="231" y="174"/>
                  </a:lnTo>
                  <a:lnTo>
                    <a:pt x="4" y="174"/>
                  </a:lnTo>
                  <a:lnTo>
                    <a:pt x="4" y="3"/>
                  </a:lnTo>
                  <a:close/>
                </a:path>
              </a:pathLst>
            </a:custGeom>
            <a:solidFill>
              <a:srgbClr val="B3B3B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6" name="Freeform 194"/>
            <p:cNvSpPr>
              <a:spLocks noEditPoints="1"/>
            </p:cNvSpPr>
            <p:nvPr/>
          </p:nvSpPr>
          <p:spPr bwMode="auto">
            <a:xfrm>
              <a:off x="4124" y="2053"/>
              <a:ext cx="227" cy="171"/>
            </a:xfrm>
            <a:custGeom>
              <a:avLst/>
              <a:gdLst>
                <a:gd name="T0" fmla="*/ 0 w 227"/>
                <a:gd name="T1" fmla="*/ 0 h 171"/>
                <a:gd name="T2" fmla="*/ 227 w 227"/>
                <a:gd name="T3" fmla="*/ 0 h 171"/>
                <a:gd name="T4" fmla="*/ 227 w 227"/>
                <a:gd name="T5" fmla="*/ 171 h 171"/>
                <a:gd name="T6" fmla="*/ 0 w 227"/>
                <a:gd name="T7" fmla="*/ 171 h 171"/>
                <a:gd name="T8" fmla="*/ 0 w 227"/>
                <a:gd name="T9" fmla="*/ 0 h 171"/>
                <a:gd name="T10" fmla="*/ 4 w 227"/>
                <a:gd name="T11" fmla="*/ 3 h 171"/>
                <a:gd name="T12" fmla="*/ 227 w 227"/>
                <a:gd name="T13" fmla="*/ 3 h 171"/>
                <a:gd name="T14" fmla="*/ 227 w 227"/>
                <a:gd name="T15" fmla="*/ 171 h 171"/>
                <a:gd name="T16" fmla="*/ 4 w 227"/>
                <a:gd name="T17" fmla="*/ 171 h 171"/>
                <a:gd name="T18" fmla="*/ 4 w 227"/>
                <a:gd name="T19" fmla="*/ 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171">
                  <a:moveTo>
                    <a:pt x="0" y="0"/>
                  </a:moveTo>
                  <a:lnTo>
                    <a:pt x="227" y="0"/>
                  </a:lnTo>
                  <a:lnTo>
                    <a:pt x="227" y="171"/>
                  </a:lnTo>
                  <a:lnTo>
                    <a:pt x="0" y="171"/>
                  </a:lnTo>
                  <a:lnTo>
                    <a:pt x="0" y="0"/>
                  </a:lnTo>
                  <a:close/>
                  <a:moveTo>
                    <a:pt x="4" y="3"/>
                  </a:moveTo>
                  <a:lnTo>
                    <a:pt x="227" y="3"/>
                  </a:lnTo>
                  <a:lnTo>
                    <a:pt x="227" y="171"/>
                  </a:lnTo>
                  <a:lnTo>
                    <a:pt x="4" y="171"/>
                  </a:lnTo>
                  <a:lnTo>
                    <a:pt x="4" y="3"/>
                  </a:ln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7" name="Freeform 195"/>
            <p:cNvSpPr>
              <a:spLocks noEditPoints="1"/>
            </p:cNvSpPr>
            <p:nvPr/>
          </p:nvSpPr>
          <p:spPr bwMode="auto">
            <a:xfrm>
              <a:off x="4128" y="2056"/>
              <a:ext cx="223" cy="168"/>
            </a:xfrm>
            <a:custGeom>
              <a:avLst/>
              <a:gdLst>
                <a:gd name="T0" fmla="*/ 0 w 223"/>
                <a:gd name="T1" fmla="*/ 0 h 168"/>
                <a:gd name="T2" fmla="*/ 223 w 223"/>
                <a:gd name="T3" fmla="*/ 0 h 168"/>
                <a:gd name="T4" fmla="*/ 223 w 223"/>
                <a:gd name="T5" fmla="*/ 168 h 168"/>
                <a:gd name="T6" fmla="*/ 0 w 223"/>
                <a:gd name="T7" fmla="*/ 168 h 168"/>
                <a:gd name="T8" fmla="*/ 0 w 223"/>
                <a:gd name="T9" fmla="*/ 0 h 168"/>
                <a:gd name="T10" fmla="*/ 5 w 223"/>
                <a:gd name="T11" fmla="*/ 3 h 168"/>
                <a:gd name="T12" fmla="*/ 223 w 223"/>
                <a:gd name="T13" fmla="*/ 3 h 168"/>
                <a:gd name="T14" fmla="*/ 223 w 223"/>
                <a:gd name="T15" fmla="*/ 168 h 168"/>
                <a:gd name="T16" fmla="*/ 5 w 223"/>
                <a:gd name="T17" fmla="*/ 168 h 168"/>
                <a:gd name="T18" fmla="*/ 5 w 223"/>
                <a:gd name="T19" fmla="*/ 3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168">
                  <a:moveTo>
                    <a:pt x="0" y="0"/>
                  </a:moveTo>
                  <a:lnTo>
                    <a:pt x="223" y="0"/>
                  </a:lnTo>
                  <a:lnTo>
                    <a:pt x="223" y="168"/>
                  </a:lnTo>
                  <a:lnTo>
                    <a:pt x="0" y="168"/>
                  </a:lnTo>
                  <a:lnTo>
                    <a:pt x="0" y="0"/>
                  </a:lnTo>
                  <a:close/>
                  <a:moveTo>
                    <a:pt x="5" y="3"/>
                  </a:moveTo>
                  <a:lnTo>
                    <a:pt x="223" y="3"/>
                  </a:lnTo>
                  <a:lnTo>
                    <a:pt x="223" y="168"/>
                  </a:lnTo>
                  <a:lnTo>
                    <a:pt x="5" y="168"/>
                  </a:lnTo>
                  <a:lnTo>
                    <a:pt x="5" y="3"/>
                  </a:lnTo>
                  <a:close/>
                </a:path>
              </a:pathLst>
            </a:custGeom>
            <a:solidFill>
              <a:srgbClr val="B6B6B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8" name="Freeform 196"/>
            <p:cNvSpPr>
              <a:spLocks noEditPoints="1"/>
            </p:cNvSpPr>
            <p:nvPr/>
          </p:nvSpPr>
          <p:spPr bwMode="auto">
            <a:xfrm>
              <a:off x="4133" y="2059"/>
              <a:ext cx="218" cy="165"/>
            </a:xfrm>
            <a:custGeom>
              <a:avLst/>
              <a:gdLst>
                <a:gd name="T0" fmla="*/ 0 w 218"/>
                <a:gd name="T1" fmla="*/ 0 h 165"/>
                <a:gd name="T2" fmla="*/ 218 w 218"/>
                <a:gd name="T3" fmla="*/ 0 h 165"/>
                <a:gd name="T4" fmla="*/ 218 w 218"/>
                <a:gd name="T5" fmla="*/ 165 h 165"/>
                <a:gd name="T6" fmla="*/ 0 w 218"/>
                <a:gd name="T7" fmla="*/ 165 h 165"/>
                <a:gd name="T8" fmla="*/ 0 w 218"/>
                <a:gd name="T9" fmla="*/ 0 h 165"/>
                <a:gd name="T10" fmla="*/ 4 w 218"/>
                <a:gd name="T11" fmla="*/ 4 h 165"/>
                <a:gd name="T12" fmla="*/ 218 w 218"/>
                <a:gd name="T13" fmla="*/ 4 h 165"/>
                <a:gd name="T14" fmla="*/ 218 w 218"/>
                <a:gd name="T15" fmla="*/ 165 h 165"/>
                <a:gd name="T16" fmla="*/ 4 w 218"/>
                <a:gd name="T17" fmla="*/ 165 h 165"/>
                <a:gd name="T18" fmla="*/ 4 w 218"/>
                <a:gd name="T19" fmla="*/ 4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8" h="165">
                  <a:moveTo>
                    <a:pt x="0" y="0"/>
                  </a:moveTo>
                  <a:lnTo>
                    <a:pt x="218" y="0"/>
                  </a:lnTo>
                  <a:lnTo>
                    <a:pt x="218" y="165"/>
                  </a:lnTo>
                  <a:lnTo>
                    <a:pt x="0" y="165"/>
                  </a:lnTo>
                  <a:lnTo>
                    <a:pt x="0" y="0"/>
                  </a:lnTo>
                  <a:close/>
                  <a:moveTo>
                    <a:pt x="4" y="4"/>
                  </a:moveTo>
                  <a:lnTo>
                    <a:pt x="218" y="4"/>
                  </a:lnTo>
                  <a:lnTo>
                    <a:pt x="218" y="165"/>
                  </a:lnTo>
                  <a:lnTo>
                    <a:pt x="4" y="165"/>
                  </a:lnTo>
                  <a:lnTo>
                    <a:pt x="4" y="4"/>
                  </a:lnTo>
                  <a:close/>
                </a:path>
              </a:pathLst>
            </a:custGeom>
            <a:solidFill>
              <a:srgbClr val="B7B7B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199" name="Freeform 197"/>
            <p:cNvSpPr>
              <a:spLocks noEditPoints="1"/>
            </p:cNvSpPr>
            <p:nvPr/>
          </p:nvSpPr>
          <p:spPr bwMode="auto">
            <a:xfrm>
              <a:off x="4137" y="2063"/>
              <a:ext cx="214" cy="161"/>
            </a:xfrm>
            <a:custGeom>
              <a:avLst/>
              <a:gdLst>
                <a:gd name="T0" fmla="*/ 0 w 214"/>
                <a:gd name="T1" fmla="*/ 0 h 161"/>
                <a:gd name="T2" fmla="*/ 214 w 214"/>
                <a:gd name="T3" fmla="*/ 0 h 161"/>
                <a:gd name="T4" fmla="*/ 214 w 214"/>
                <a:gd name="T5" fmla="*/ 161 h 161"/>
                <a:gd name="T6" fmla="*/ 0 w 214"/>
                <a:gd name="T7" fmla="*/ 161 h 161"/>
                <a:gd name="T8" fmla="*/ 0 w 214"/>
                <a:gd name="T9" fmla="*/ 0 h 161"/>
                <a:gd name="T10" fmla="*/ 4 w 214"/>
                <a:gd name="T11" fmla="*/ 3 h 161"/>
                <a:gd name="T12" fmla="*/ 214 w 214"/>
                <a:gd name="T13" fmla="*/ 3 h 161"/>
                <a:gd name="T14" fmla="*/ 214 w 214"/>
                <a:gd name="T15" fmla="*/ 161 h 161"/>
                <a:gd name="T16" fmla="*/ 4 w 214"/>
                <a:gd name="T17" fmla="*/ 161 h 161"/>
                <a:gd name="T18" fmla="*/ 4 w 214"/>
                <a:gd name="T19" fmla="*/ 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4" h="161">
                  <a:moveTo>
                    <a:pt x="0" y="0"/>
                  </a:moveTo>
                  <a:lnTo>
                    <a:pt x="214" y="0"/>
                  </a:lnTo>
                  <a:lnTo>
                    <a:pt x="214" y="161"/>
                  </a:lnTo>
                  <a:lnTo>
                    <a:pt x="0" y="161"/>
                  </a:lnTo>
                  <a:lnTo>
                    <a:pt x="0" y="0"/>
                  </a:lnTo>
                  <a:close/>
                  <a:moveTo>
                    <a:pt x="4" y="3"/>
                  </a:moveTo>
                  <a:lnTo>
                    <a:pt x="214" y="3"/>
                  </a:lnTo>
                  <a:lnTo>
                    <a:pt x="214" y="161"/>
                  </a:lnTo>
                  <a:lnTo>
                    <a:pt x="4" y="161"/>
                  </a:lnTo>
                  <a:lnTo>
                    <a:pt x="4" y="3"/>
                  </a:lnTo>
                  <a:close/>
                </a:path>
              </a:pathLst>
            </a:custGeom>
            <a:solidFill>
              <a:srgbClr val="B9B9B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00" name="Freeform 198"/>
            <p:cNvSpPr>
              <a:spLocks noEditPoints="1"/>
            </p:cNvSpPr>
            <p:nvPr/>
          </p:nvSpPr>
          <p:spPr bwMode="auto">
            <a:xfrm>
              <a:off x="4141" y="2066"/>
              <a:ext cx="210" cy="158"/>
            </a:xfrm>
            <a:custGeom>
              <a:avLst/>
              <a:gdLst>
                <a:gd name="T0" fmla="*/ 0 w 210"/>
                <a:gd name="T1" fmla="*/ 0 h 158"/>
                <a:gd name="T2" fmla="*/ 210 w 210"/>
                <a:gd name="T3" fmla="*/ 0 h 158"/>
                <a:gd name="T4" fmla="*/ 210 w 210"/>
                <a:gd name="T5" fmla="*/ 158 h 158"/>
                <a:gd name="T6" fmla="*/ 0 w 210"/>
                <a:gd name="T7" fmla="*/ 158 h 158"/>
                <a:gd name="T8" fmla="*/ 0 w 210"/>
                <a:gd name="T9" fmla="*/ 0 h 158"/>
                <a:gd name="T10" fmla="*/ 4 w 210"/>
                <a:gd name="T11" fmla="*/ 3 h 158"/>
                <a:gd name="T12" fmla="*/ 210 w 210"/>
                <a:gd name="T13" fmla="*/ 3 h 158"/>
                <a:gd name="T14" fmla="*/ 210 w 210"/>
                <a:gd name="T15" fmla="*/ 158 h 158"/>
                <a:gd name="T16" fmla="*/ 4 w 210"/>
                <a:gd name="T17" fmla="*/ 158 h 158"/>
                <a:gd name="T18" fmla="*/ 4 w 210"/>
                <a:gd name="T19" fmla="*/ 3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0" h="158">
                  <a:moveTo>
                    <a:pt x="0" y="0"/>
                  </a:moveTo>
                  <a:lnTo>
                    <a:pt x="210" y="0"/>
                  </a:lnTo>
                  <a:lnTo>
                    <a:pt x="210" y="158"/>
                  </a:lnTo>
                  <a:lnTo>
                    <a:pt x="0" y="158"/>
                  </a:lnTo>
                  <a:lnTo>
                    <a:pt x="0" y="0"/>
                  </a:lnTo>
                  <a:close/>
                  <a:moveTo>
                    <a:pt x="4" y="3"/>
                  </a:moveTo>
                  <a:lnTo>
                    <a:pt x="210" y="3"/>
                  </a:lnTo>
                  <a:lnTo>
                    <a:pt x="210" y="158"/>
                  </a:lnTo>
                  <a:lnTo>
                    <a:pt x="4" y="158"/>
                  </a:lnTo>
                  <a:lnTo>
                    <a:pt x="4" y="3"/>
                  </a:lnTo>
                  <a:close/>
                </a:path>
              </a:pathLst>
            </a:custGeom>
            <a:solidFill>
              <a:srgbClr val="BABAB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01" name="Freeform 199"/>
            <p:cNvSpPr>
              <a:spLocks noEditPoints="1"/>
            </p:cNvSpPr>
            <p:nvPr/>
          </p:nvSpPr>
          <p:spPr bwMode="auto">
            <a:xfrm>
              <a:off x="4145" y="2069"/>
              <a:ext cx="206" cy="155"/>
            </a:xfrm>
            <a:custGeom>
              <a:avLst/>
              <a:gdLst>
                <a:gd name="T0" fmla="*/ 0 w 206"/>
                <a:gd name="T1" fmla="*/ 0 h 155"/>
                <a:gd name="T2" fmla="*/ 206 w 206"/>
                <a:gd name="T3" fmla="*/ 0 h 155"/>
                <a:gd name="T4" fmla="*/ 206 w 206"/>
                <a:gd name="T5" fmla="*/ 155 h 155"/>
                <a:gd name="T6" fmla="*/ 0 w 206"/>
                <a:gd name="T7" fmla="*/ 155 h 155"/>
                <a:gd name="T8" fmla="*/ 0 w 206"/>
                <a:gd name="T9" fmla="*/ 0 h 155"/>
                <a:gd name="T10" fmla="*/ 4 w 206"/>
                <a:gd name="T11" fmla="*/ 3 h 155"/>
                <a:gd name="T12" fmla="*/ 206 w 206"/>
                <a:gd name="T13" fmla="*/ 3 h 155"/>
                <a:gd name="T14" fmla="*/ 206 w 206"/>
                <a:gd name="T15" fmla="*/ 155 h 155"/>
                <a:gd name="T16" fmla="*/ 4 w 206"/>
                <a:gd name="T17" fmla="*/ 155 h 155"/>
                <a:gd name="T18" fmla="*/ 4 w 206"/>
                <a:gd name="T19" fmla="*/ 3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6" h="155">
                  <a:moveTo>
                    <a:pt x="0" y="0"/>
                  </a:moveTo>
                  <a:lnTo>
                    <a:pt x="206" y="0"/>
                  </a:lnTo>
                  <a:lnTo>
                    <a:pt x="206" y="155"/>
                  </a:lnTo>
                  <a:lnTo>
                    <a:pt x="0" y="155"/>
                  </a:lnTo>
                  <a:lnTo>
                    <a:pt x="0" y="0"/>
                  </a:lnTo>
                  <a:close/>
                  <a:moveTo>
                    <a:pt x="4" y="3"/>
                  </a:moveTo>
                  <a:lnTo>
                    <a:pt x="206" y="3"/>
                  </a:lnTo>
                  <a:lnTo>
                    <a:pt x="206" y="155"/>
                  </a:lnTo>
                  <a:lnTo>
                    <a:pt x="4" y="155"/>
                  </a:lnTo>
                  <a:lnTo>
                    <a:pt x="4" y="3"/>
                  </a:lnTo>
                  <a:close/>
                </a:path>
              </a:pathLst>
            </a:custGeom>
            <a:solidFill>
              <a:srgbClr val="BCBCB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02" name="Freeform 200"/>
            <p:cNvSpPr>
              <a:spLocks noEditPoints="1"/>
            </p:cNvSpPr>
            <p:nvPr/>
          </p:nvSpPr>
          <p:spPr bwMode="auto">
            <a:xfrm>
              <a:off x="4149" y="2072"/>
              <a:ext cx="202" cy="152"/>
            </a:xfrm>
            <a:custGeom>
              <a:avLst/>
              <a:gdLst>
                <a:gd name="T0" fmla="*/ 0 w 202"/>
                <a:gd name="T1" fmla="*/ 0 h 152"/>
                <a:gd name="T2" fmla="*/ 202 w 202"/>
                <a:gd name="T3" fmla="*/ 0 h 152"/>
                <a:gd name="T4" fmla="*/ 202 w 202"/>
                <a:gd name="T5" fmla="*/ 152 h 152"/>
                <a:gd name="T6" fmla="*/ 0 w 202"/>
                <a:gd name="T7" fmla="*/ 152 h 152"/>
                <a:gd name="T8" fmla="*/ 0 w 202"/>
                <a:gd name="T9" fmla="*/ 0 h 152"/>
                <a:gd name="T10" fmla="*/ 5 w 202"/>
                <a:gd name="T11" fmla="*/ 3 h 152"/>
                <a:gd name="T12" fmla="*/ 202 w 202"/>
                <a:gd name="T13" fmla="*/ 3 h 152"/>
                <a:gd name="T14" fmla="*/ 202 w 202"/>
                <a:gd name="T15" fmla="*/ 152 h 152"/>
                <a:gd name="T16" fmla="*/ 5 w 202"/>
                <a:gd name="T17" fmla="*/ 152 h 152"/>
                <a:gd name="T18" fmla="*/ 5 w 202"/>
                <a:gd name="T19" fmla="*/ 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2" h="152">
                  <a:moveTo>
                    <a:pt x="0" y="0"/>
                  </a:moveTo>
                  <a:lnTo>
                    <a:pt x="202" y="0"/>
                  </a:lnTo>
                  <a:lnTo>
                    <a:pt x="202" y="152"/>
                  </a:lnTo>
                  <a:lnTo>
                    <a:pt x="0" y="152"/>
                  </a:lnTo>
                  <a:lnTo>
                    <a:pt x="0" y="0"/>
                  </a:lnTo>
                  <a:close/>
                  <a:moveTo>
                    <a:pt x="5" y="3"/>
                  </a:moveTo>
                  <a:lnTo>
                    <a:pt x="202" y="3"/>
                  </a:lnTo>
                  <a:lnTo>
                    <a:pt x="202" y="152"/>
                  </a:lnTo>
                  <a:lnTo>
                    <a:pt x="5" y="152"/>
                  </a:lnTo>
                  <a:lnTo>
                    <a:pt x="5" y="3"/>
                  </a:lnTo>
                  <a:close/>
                </a:path>
              </a:pathLst>
            </a:custGeom>
            <a:solidFill>
              <a:srgbClr val="BEBEB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03" name="Freeform 201"/>
            <p:cNvSpPr>
              <a:spLocks noEditPoints="1"/>
            </p:cNvSpPr>
            <p:nvPr/>
          </p:nvSpPr>
          <p:spPr bwMode="auto">
            <a:xfrm>
              <a:off x="4154" y="2075"/>
              <a:ext cx="197" cy="149"/>
            </a:xfrm>
            <a:custGeom>
              <a:avLst/>
              <a:gdLst>
                <a:gd name="T0" fmla="*/ 0 w 197"/>
                <a:gd name="T1" fmla="*/ 0 h 149"/>
                <a:gd name="T2" fmla="*/ 197 w 197"/>
                <a:gd name="T3" fmla="*/ 0 h 149"/>
                <a:gd name="T4" fmla="*/ 197 w 197"/>
                <a:gd name="T5" fmla="*/ 149 h 149"/>
                <a:gd name="T6" fmla="*/ 0 w 197"/>
                <a:gd name="T7" fmla="*/ 149 h 149"/>
                <a:gd name="T8" fmla="*/ 0 w 197"/>
                <a:gd name="T9" fmla="*/ 0 h 149"/>
                <a:gd name="T10" fmla="*/ 4 w 197"/>
                <a:gd name="T11" fmla="*/ 3 h 149"/>
                <a:gd name="T12" fmla="*/ 197 w 197"/>
                <a:gd name="T13" fmla="*/ 3 h 149"/>
                <a:gd name="T14" fmla="*/ 197 w 197"/>
                <a:gd name="T15" fmla="*/ 149 h 149"/>
                <a:gd name="T16" fmla="*/ 4 w 197"/>
                <a:gd name="T17" fmla="*/ 149 h 149"/>
                <a:gd name="T18" fmla="*/ 4 w 197"/>
                <a:gd name="T19" fmla="*/ 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7" h="149">
                  <a:moveTo>
                    <a:pt x="0" y="0"/>
                  </a:moveTo>
                  <a:lnTo>
                    <a:pt x="197" y="0"/>
                  </a:lnTo>
                  <a:lnTo>
                    <a:pt x="197" y="149"/>
                  </a:lnTo>
                  <a:lnTo>
                    <a:pt x="0" y="149"/>
                  </a:lnTo>
                  <a:lnTo>
                    <a:pt x="0" y="0"/>
                  </a:lnTo>
                  <a:close/>
                  <a:moveTo>
                    <a:pt x="4" y="3"/>
                  </a:moveTo>
                  <a:lnTo>
                    <a:pt x="197" y="3"/>
                  </a:lnTo>
                  <a:lnTo>
                    <a:pt x="197" y="149"/>
                  </a:lnTo>
                  <a:lnTo>
                    <a:pt x="4" y="149"/>
                  </a:lnTo>
                  <a:lnTo>
                    <a:pt x="4" y="3"/>
                  </a:lnTo>
                  <a:close/>
                </a:path>
              </a:pathLst>
            </a:custGeom>
            <a:solidFill>
              <a:srgbClr val="BFBFB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04" name="Freeform 202"/>
            <p:cNvSpPr>
              <a:spLocks noEditPoints="1"/>
            </p:cNvSpPr>
            <p:nvPr/>
          </p:nvSpPr>
          <p:spPr bwMode="auto">
            <a:xfrm>
              <a:off x="4158" y="2078"/>
              <a:ext cx="193" cy="146"/>
            </a:xfrm>
            <a:custGeom>
              <a:avLst/>
              <a:gdLst>
                <a:gd name="T0" fmla="*/ 0 w 193"/>
                <a:gd name="T1" fmla="*/ 0 h 146"/>
                <a:gd name="T2" fmla="*/ 193 w 193"/>
                <a:gd name="T3" fmla="*/ 0 h 146"/>
                <a:gd name="T4" fmla="*/ 193 w 193"/>
                <a:gd name="T5" fmla="*/ 146 h 146"/>
                <a:gd name="T6" fmla="*/ 0 w 193"/>
                <a:gd name="T7" fmla="*/ 146 h 146"/>
                <a:gd name="T8" fmla="*/ 0 w 193"/>
                <a:gd name="T9" fmla="*/ 0 h 146"/>
                <a:gd name="T10" fmla="*/ 4 w 193"/>
                <a:gd name="T11" fmla="*/ 4 h 146"/>
                <a:gd name="T12" fmla="*/ 193 w 193"/>
                <a:gd name="T13" fmla="*/ 4 h 146"/>
                <a:gd name="T14" fmla="*/ 193 w 193"/>
                <a:gd name="T15" fmla="*/ 146 h 146"/>
                <a:gd name="T16" fmla="*/ 4 w 193"/>
                <a:gd name="T17" fmla="*/ 146 h 146"/>
                <a:gd name="T18" fmla="*/ 4 w 193"/>
                <a:gd name="T19" fmla="*/ 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3" h="146">
                  <a:moveTo>
                    <a:pt x="0" y="0"/>
                  </a:moveTo>
                  <a:lnTo>
                    <a:pt x="193" y="0"/>
                  </a:lnTo>
                  <a:lnTo>
                    <a:pt x="193" y="146"/>
                  </a:lnTo>
                  <a:lnTo>
                    <a:pt x="0" y="146"/>
                  </a:lnTo>
                  <a:lnTo>
                    <a:pt x="0" y="0"/>
                  </a:lnTo>
                  <a:close/>
                  <a:moveTo>
                    <a:pt x="4" y="4"/>
                  </a:moveTo>
                  <a:lnTo>
                    <a:pt x="193" y="4"/>
                  </a:lnTo>
                  <a:lnTo>
                    <a:pt x="193" y="146"/>
                  </a:lnTo>
                  <a:lnTo>
                    <a:pt x="4" y="146"/>
                  </a:lnTo>
                  <a:lnTo>
                    <a:pt x="4" y="4"/>
                  </a:lnTo>
                  <a:close/>
                </a:path>
              </a:pathLst>
            </a:custGeom>
            <a:solidFill>
              <a:srgbClr val="C1C1C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05" name="Freeform 203"/>
            <p:cNvSpPr>
              <a:spLocks noEditPoints="1"/>
            </p:cNvSpPr>
            <p:nvPr/>
          </p:nvSpPr>
          <p:spPr bwMode="auto">
            <a:xfrm>
              <a:off x="4162" y="2082"/>
              <a:ext cx="189" cy="142"/>
            </a:xfrm>
            <a:custGeom>
              <a:avLst/>
              <a:gdLst>
                <a:gd name="T0" fmla="*/ 0 w 189"/>
                <a:gd name="T1" fmla="*/ 0 h 142"/>
                <a:gd name="T2" fmla="*/ 189 w 189"/>
                <a:gd name="T3" fmla="*/ 0 h 142"/>
                <a:gd name="T4" fmla="*/ 189 w 189"/>
                <a:gd name="T5" fmla="*/ 142 h 142"/>
                <a:gd name="T6" fmla="*/ 0 w 189"/>
                <a:gd name="T7" fmla="*/ 142 h 142"/>
                <a:gd name="T8" fmla="*/ 0 w 189"/>
                <a:gd name="T9" fmla="*/ 0 h 142"/>
                <a:gd name="T10" fmla="*/ 4 w 189"/>
                <a:gd name="T11" fmla="*/ 3 h 142"/>
                <a:gd name="T12" fmla="*/ 189 w 189"/>
                <a:gd name="T13" fmla="*/ 3 h 142"/>
                <a:gd name="T14" fmla="*/ 189 w 189"/>
                <a:gd name="T15" fmla="*/ 142 h 142"/>
                <a:gd name="T16" fmla="*/ 4 w 189"/>
                <a:gd name="T17" fmla="*/ 142 h 142"/>
                <a:gd name="T18" fmla="*/ 4 w 189"/>
                <a:gd name="T19" fmla="*/ 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9" h="142">
                  <a:moveTo>
                    <a:pt x="0" y="0"/>
                  </a:moveTo>
                  <a:lnTo>
                    <a:pt x="189" y="0"/>
                  </a:lnTo>
                  <a:lnTo>
                    <a:pt x="189" y="142"/>
                  </a:lnTo>
                  <a:lnTo>
                    <a:pt x="0" y="142"/>
                  </a:lnTo>
                  <a:lnTo>
                    <a:pt x="0" y="0"/>
                  </a:lnTo>
                  <a:close/>
                  <a:moveTo>
                    <a:pt x="4" y="3"/>
                  </a:moveTo>
                  <a:lnTo>
                    <a:pt x="189" y="3"/>
                  </a:lnTo>
                  <a:lnTo>
                    <a:pt x="189" y="142"/>
                  </a:lnTo>
                  <a:lnTo>
                    <a:pt x="4" y="142"/>
                  </a:lnTo>
                  <a:lnTo>
                    <a:pt x="4" y="3"/>
                  </a:lnTo>
                  <a:close/>
                </a:path>
              </a:pathLst>
            </a:custGeom>
            <a:solidFill>
              <a:srgbClr val="C3C3C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06" name="Freeform 204"/>
            <p:cNvSpPr>
              <a:spLocks noEditPoints="1"/>
            </p:cNvSpPr>
            <p:nvPr/>
          </p:nvSpPr>
          <p:spPr bwMode="auto">
            <a:xfrm>
              <a:off x="4153" y="2068"/>
              <a:ext cx="185" cy="139"/>
            </a:xfrm>
            <a:custGeom>
              <a:avLst/>
              <a:gdLst>
                <a:gd name="T0" fmla="*/ 0 w 185"/>
                <a:gd name="T1" fmla="*/ 0 h 139"/>
                <a:gd name="T2" fmla="*/ 185 w 185"/>
                <a:gd name="T3" fmla="*/ 0 h 139"/>
                <a:gd name="T4" fmla="*/ 185 w 185"/>
                <a:gd name="T5" fmla="*/ 139 h 139"/>
                <a:gd name="T6" fmla="*/ 0 w 185"/>
                <a:gd name="T7" fmla="*/ 139 h 139"/>
                <a:gd name="T8" fmla="*/ 0 w 185"/>
                <a:gd name="T9" fmla="*/ 0 h 139"/>
                <a:gd name="T10" fmla="*/ 4 w 185"/>
                <a:gd name="T11" fmla="*/ 3 h 139"/>
                <a:gd name="T12" fmla="*/ 185 w 185"/>
                <a:gd name="T13" fmla="*/ 3 h 139"/>
                <a:gd name="T14" fmla="*/ 185 w 185"/>
                <a:gd name="T15" fmla="*/ 139 h 139"/>
                <a:gd name="T16" fmla="*/ 4 w 185"/>
                <a:gd name="T17" fmla="*/ 139 h 139"/>
                <a:gd name="T18" fmla="*/ 4 w 185"/>
                <a:gd name="T19"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5" h="139">
                  <a:moveTo>
                    <a:pt x="0" y="0"/>
                  </a:moveTo>
                  <a:lnTo>
                    <a:pt x="185" y="0"/>
                  </a:lnTo>
                  <a:lnTo>
                    <a:pt x="185" y="139"/>
                  </a:lnTo>
                  <a:lnTo>
                    <a:pt x="0" y="139"/>
                  </a:lnTo>
                  <a:lnTo>
                    <a:pt x="0" y="0"/>
                  </a:lnTo>
                  <a:close/>
                  <a:moveTo>
                    <a:pt x="4" y="3"/>
                  </a:moveTo>
                  <a:lnTo>
                    <a:pt x="185" y="3"/>
                  </a:lnTo>
                  <a:lnTo>
                    <a:pt x="185" y="139"/>
                  </a:lnTo>
                  <a:lnTo>
                    <a:pt x="4" y="139"/>
                  </a:lnTo>
                  <a:lnTo>
                    <a:pt x="4" y="3"/>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07" name="Freeform 205"/>
            <p:cNvSpPr>
              <a:spLocks noEditPoints="1"/>
            </p:cNvSpPr>
            <p:nvPr/>
          </p:nvSpPr>
          <p:spPr bwMode="auto">
            <a:xfrm>
              <a:off x="4157" y="2071"/>
              <a:ext cx="181" cy="136"/>
            </a:xfrm>
            <a:custGeom>
              <a:avLst/>
              <a:gdLst>
                <a:gd name="T0" fmla="*/ 0 w 181"/>
                <a:gd name="T1" fmla="*/ 0 h 136"/>
                <a:gd name="T2" fmla="*/ 181 w 181"/>
                <a:gd name="T3" fmla="*/ 0 h 136"/>
                <a:gd name="T4" fmla="*/ 181 w 181"/>
                <a:gd name="T5" fmla="*/ 136 h 136"/>
                <a:gd name="T6" fmla="*/ 0 w 181"/>
                <a:gd name="T7" fmla="*/ 136 h 136"/>
                <a:gd name="T8" fmla="*/ 0 w 181"/>
                <a:gd name="T9" fmla="*/ 0 h 136"/>
                <a:gd name="T10" fmla="*/ 4 w 181"/>
                <a:gd name="T11" fmla="*/ 3 h 136"/>
                <a:gd name="T12" fmla="*/ 181 w 181"/>
                <a:gd name="T13" fmla="*/ 3 h 136"/>
                <a:gd name="T14" fmla="*/ 181 w 181"/>
                <a:gd name="T15" fmla="*/ 136 h 136"/>
                <a:gd name="T16" fmla="*/ 4 w 181"/>
                <a:gd name="T17" fmla="*/ 136 h 136"/>
                <a:gd name="T18" fmla="*/ 4 w 181"/>
                <a:gd name="T19" fmla="*/ 3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36">
                  <a:moveTo>
                    <a:pt x="0" y="0"/>
                  </a:moveTo>
                  <a:lnTo>
                    <a:pt x="181" y="0"/>
                  </a:lnTo>
                  <a:lnTo>
                    <a:pt x="181" y="136"/>
                  </a:lnTo>
                  <a:lnTo>
                    <a:pt x="0" y="136"/>
                  </a:lnTo>
                  <a:lnTo>
                    <a:pt x="0" y="0"/>
                  </a:lnTo>
                  <a:close/>
                  <a:moveTo>
                    <a:pt x="4" y="3"/>
                  </a:moveTo>
                  <a:lnTo>
                    <a:pt x="181" y="3"/>
                  </a:lnTo>
                  <a:lnTo>
                    <a:pt x="181" y="136"/>
                  </a:lnTo>
                  <a:lnTo>
                    <a:pt x="4" y="136"/>
                  </a:lnTo>
                  <a:lnTo>
                    <a:pt x="4" y="3"/>
                  </a:lnTo>
                  <a:close/>
                </a:path>
              </a:pathLst>
            </a:custGeom>
            <a:solidFill>
              <a:srgbClr val="C7C7C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08" name="Freeform 206"/>
            <p:cNvSpPr>
              <a:spLocks noEditPoints="1"/>
            </p:cNvSpPr>
            <p:nvPr/>
          </p:nvSpPr>
          <p:spPr bwMode="auto">
            <a:xfrm>
              <a:off x="4161" y="2074"/>
              <a:ext cx="177" cy="133"/>
            </a:xfrm>
            <a:custGeom>
              <a:avLst/>
              <a:gdLst>
                <a:gd name="T0" fmla="*/ 0 w 177"/>
                <a:gd name="T1" fmla="*/ 0 h 133"/>
                <a:gd name="T2" fmla="*/ 177 w 177"/>
                <a:gd name="T3" fmla="*/ 0 h 133"/>
                <a:gd name="T4" fmla="*/ 177 w 177"/>
                <a:gd name="T5" fmla="*/ 133 h 133"/>
                <a:gd name="T6" fmla="*/ 0 w 177"/>
                <a:gd name="T7" fmla="*/ 133 h 133"/>
                <a:gd name="T8" fmla="*/ 0 w 177"/>
                <a:gd name="T9" fmla="*/ 0 h 133"/>
                <a:gd name="T10" fmla="*/ 5 w 177"/>
                <a:gd name="T11" fmla="*/ 3 h 133"/>
                <a:gd name="T12" fmla="*/ 177 w 177"/>
                <a:gd name="T13" fmla="*/ 3 h 133"/>
                <a:gd name="T14" fmla="*/ 177 w 177"/>
                <a:gd name="T15" fmla="*/ 133 h 133"/>
                <a:gd name="T16" fmla="*/ 5 w 177"/>
                <a:gd name="T17" fmla="*/ 133 h 133"/>
                <a:gd name="T18" fmla="*/ 5 w 177"/>
                <a:gd name="T19" fmla="*/ 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7" h="133">
                  <a:moveTo>
                    <a:pt x="0" y="0"/>
                  </a:moveTo>
                  <a:lnTo>
                    <a:pt x="177" y="0"/>
                  </a:lnTo>
                  <a:lnTo>
                    <a:pt x="177" y="133"/>
                  </a:lnTo>
                  <a:lnTo>
                    <a:pt x="0" y="133"/>
                  </a:lnTo>
                  <a:lnTo>
                    <a:pt x="0" y="0"/>
                  </a:lnTo>
                  <a:close/>
                  <a:moveTo>
                    <a:pt x="5" y="3"/>
                  </a:moveTo>
                  <a:lnTo>
                    <a:pt x="177" y="3"/>
                  </a:lnTo>
                  <a:lnTo>
                    <a:pt x="177" y="133"/>
                  </a:lnTo>
                  <a:lnTo>
                    <a:pt x="5" y="133"/>
                  </a:lnTo>
                  <a:lnTo>
                    <a:pt x="5" y="3"/>
                  </a:lnTo>
                  <a:close/>
                </a:path>
              </a:pathLst>
            </a:custGeom>
            <a:solidFill>
              <a:srgbClr val="C8C8C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09" name="Freeform 207"/>
            <p:cNvSpPr>
              <a:spLocks noEditPoints="1"/>
            </p:cNvSpPr>
            <p:nvPr/>
          </p:nvSpPr>
          <p:spPr bwMode="auto">
            <a:xfrm>
              <a:off x="4166" y="2077"/>
              <a:ext cx="172" cy="130"/>
            </a:xfrm>
            <a:custGeom>
              <a:avLst/>
              <a:gdLst>
                <a:gd name="T0" fmla="*/ 0 w 172"/>
                <a:gd name="T1" fmla="*/ 0 h 130"/>
                <a:gd name="T2" fmla="*/ 172 w 172"/>
                <a:gd name="T3" fmla="*/ 0 h 130"/>
                <a:gd name="T4" fmla="*/ 172 w 172"/>
                <a:gd name="T5" fmla="*/ 130 h 130"/>
                <a:gd name="T6" fmla="*/ 0 w 172"/>
                <a:gd name="T7" fmla="*/ 130 h 130"/>
                <a:gd name="T8" fmla="*/ 0 w 172"/>
                <a:gd name="T9" fmla="*/ 0 h 130"/>
                <a:gd name="T10" fmla="*/ 4 w 172"/>
                <a:gd name="T11" fmla="*/ 4 h 130"/>
                <a:gd name="T12" fmla="*/ 172 w 172"/>
                <a:gd name="T13" fmla="*/ 4 h 130"/>
                <a:gd name="T14" fmla="*/ 172 w 172"/>
                <a:gd name="T15" fmla="*/ 130 h 130"/>
                <a:gd name="T16" fmla="*/ 4 w 172"/>
                <a:gd name="T17" fmla="*/ 130 h 130"/>
                <a:gd name="T18" fmla="*/ 4 w 172"/>
                <a:gd name="T19" fmla="*/ 4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130">
                  <a:moveTo>
                    <a:pt x="0" y="0"/>
                  </a:moveTo>
                  <a:lnTo>
                    <a:pt x="172" y="0"/>
                  </a:lnTo>
                  <a:lnTo>
                    <a:pt x="172" y="130"/>
                  </a:lnTo>
                  <a:lnTo>
                    <a:pt x="0" y="130"/>
                  </a:lnTo>
                  <a:lnTo>
                    <a:pt x="0" y="0"/>
                  </a:lnTo>
                  <a:close/>
                  <a:moveTo>
                    <a:pt x="4" y="4"/>
                  </a:moveTo>
                  <a:lnTo>
                    <a:pt x="172" y="4"/>
                  </a:lnTo>
                  <a:lnTo>
                    <a:pt x="172" y="130"/>
                  </a:lnTo>
                  <a:lnTo>
                    <a:pt x="4" y="130"/>
                  </a:lnTo>
                  <a:lnTo>
                    <a:pt x="4" y="4"/>
                  </a:lnTo>
                  <a:close/>
                </a:path>
              </a:pathLst>
            </a:custGeom>
            <a:solidFill>
              <a:srgbClr val="CACAC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10" name="Freeform 208"/>
            <p:cNvSpPr>
              <a:spLocks noEditPoints="1"/>
            </p:cNvSpPr>
            <p:nvPr/>
          </p:nvSpPr>
          <p:spPr bwMode="auto">
            <a:xfrm>
              <a:off x="4170" y="2081"/>
              <a:ext cx="168" cy="126"/>
            </a:xfrm>
            <a:custGeom>
              <a:avLst/>
              <a:gdLst>
                <a:gd name="T0" fmla="*/ 0 w 168"/>
                <a:gd name="T1" fmla="*/ 0 h 126"/>
                <a:gd name="T2" fmla="*/ 168 w 168"/>
                <a:gd name="T3" fmla="*/ 0 h 126"/>
                <a:gd name="T4" fmla="*/ 168 w 168"/>
                <a:gd name="T5" fmla="*/ 126 h 126"/>
                <a:gd name="T6" fmla="*/ 0 w 168"/>
                <a:gd name="T7" fmla="*/ 126 h 126"/>
                <a:gd name="T8" fmla="*/ 0 w 168"/>
                <a:gd name="T9" fmla="*/ 0 h 126"/>
                <a:gd name="T10" fmla="*/ 4 w 168"/>
                <a:gd name="T11" fmla="*/ 3 h 126"/>
                <a:gd name="T12" fmla="*/ 168 w 168"/>
                <a:gd name="T13" fmla="*/ 3 h 126"/>
                <a:gd name="T14" fmla="*/ 168 w 168"/>
                <a:gd name="T15" fmla="*/ 126 h 126"/>
                <a:gd name="T16" fmla="*/ 4 w 168"/>
                <a:gd name="T17" fmla="*/ 126 h 126"/>
                <a:gd name="T18" fmla="*/ 4 w 168"/>
                <a:gd name="T19" fmla="*/ 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8" h="126">
                  <a:moveTo>
                    <a:pt x="0" y="0"/>
                  </a:moveTo>
                  <a:lnTo>
                    <a:pt x="168" y="0"/>
                  </a:lnTo>
                  <a:lnTo>
                    <a:pt x="168" y="126"/>
                  </a:lnTo>
                  <a:lnTo>
                    <a:pt x="0" y="126"/>
                  </a:lnTo>
                  <a:lnTo>
                    <a:pt x="0" y="0"/>
                  </a:lnTo>
                  <a:close/>
                  <a:moveTo>
                    <a:pt x="4" y="3"/>
                  </a:moveTo>
                  <a:lnTo>
                    <a:pt x="168" y="3"/>
                  </a:lnTo>
                  <a:lnTo>
                    <a:pt x="168" y="126"/>
                  </a:lnTo>
                  <a:lnTo>
                    <a:pt x="4" y="126"/>
                  </a:lnTo>
                  <a:lnTo>
                    <a:pt x="4" y="3"/>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11" name="Freeform 209"/>
            <p:cNvSpPr>
              <a:spLocks noEditPoints="1"/>
            </p:cNvSpPr>
            <p:nvPr/>
          </p:nvSpPr>
          <p:spPr bwMode="auto">
            <a:xfrm>
              <a:off x="4174" y="2084"/>
              <a:ext cx="164" cy="123"/>
            </a:xfrm>
            <a:custGeom>
              <a:avLst/>
              <a:gdLst>
                <a:gd name="T0" fmla="*/ 0 w 164"/>
                <a:gd name="T1" fmla="*/ 0 h 123"/>
                <a:gd name="T2" fmla="*/ 164 w 164"/>
                <a:gd name="T3" fmla="*/ 0 h 123"/>
                <a:gd name="T4" fmla="*/ 164 w 164"/>
                <a:gd name="T5" fmla="*/ 123 h 123"/>
                <a:gd name="T6" fmla="*/ 0 w 164"/>
                <a:gd name="T7" fmla="*/ 123 h 123"/>
                <a:gd name="T8" fmla="*/ 0 w 164"/>
                <a:gd name="T9" fmla="*/ 0 h 123"/>
                <a:gd name="T10" fmla="*/ 4 w 164"/>
                <a:gd name="T11" fmla="*/ 3 h 123"/>
                <a:gd name="T12" fmla="*/ 164 w 164"/>
                <a:gd name="T13" fmla="*/ 3 h 123"/>
                <a:gd name="T14" fmla="*/ 164 w 164"/>
                <a:gd name="T15" fmla="*/ 123 h 123"/>
                <a:gd name="T16" fmla="*/ 4 w 164"/>
                <a:gd name="T17" fmla="*/ 123 h 123"/>
                <a:gd name="T18" fmla="*/ 4 w 164"/>
                <a:gd name="T19" fmla="*/ 3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23">
                  <a:moveTo>
                    <a:pt x="0" y="0"/>
                  </a:moveTo>
                  <a:lnTo>
                    <a:pt x="164" y="0"/>
                  </a:lnTo>
                  <a:lnTo>
                    <a:pt x="164" y="123"/>
                  </a:lnTo>
                  <a:lnTo>
                    <a:pt x="0" y="123"/>
                  </a:lnTo>
                  <a:lnTo>
                    <a:pt x="0" y="0"/>
                  </a:lnTo>
                  <a:close/>
                  <a:moveTo>
                    <a:pt x="4" y="3"/>
                  </a:moveTo>
                  <a:lnTo>
                    <a:pt x="164" y="3"/>
                  </a:lnTo>
                  <a:lnTo>
                    <a:pt x="164" y="123"/>
                  </a:lnTo>
                  <a:lnTo>
                    <a:pt x="4" y="123"/>
                  </a:lnTo>
                  <a:lnTo>
                    <a:pt x="4" y="3"/>
                  </a:lnTo>
                  <a:close/>
                </a:path>
              </a:pathLst>
            </a:custGeom>
            <a:solidFill>
              <a:srgbClr val="CDCDC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12" name="Freeform 210"/>
            <p:cNvSpPr>
              <a:spLocks noEditPoints="1"/>
            </p:cNvSpPr>
            <p:nvPr/>
          </p:nvSpPr>
          <p:spPr bwMode="auto">
            <a:xfrm>
              <a:off x="4178" y="2087"/>
              <a:ext cx="160" cy="120"/>
            </a:xfrm>
            <a:custGeom>
              <a:avLst/>
              <a:gdLst>
                <a:gd name="T0" fmla="*/ 0 w 160"/>
                <a:gd name="T1" fmla="*/ 0 h 120"/>
                <a:gd name="T2" fmla="*/ 160 w 160"/>
                <a:gd name="T3" fmla="*/ 0 h 120"/>
                <a:gd name="T4" fmla="*/ 160 w 160"/>
                <a:gd name="T5" fmla="*/ 120 h 120"/>
                <a:gd name="T6" fmla="*/ 0 w 160"/>
                <a:gd name="T7" fmla="*/ 120 h 120"/>
                <a:gd name="T8" fmla="*/ 0 w 160"/>
                <a:gd name="T9" fmla="*/ 0 h 120"/>
                <a:gd name="T10" fmla="*/ 5 w 160"/>
                <a:gd name="T11" fmla="*/ 3 h 120"/>
                <a:gd name="T12" fmla="*/ 160 w 160"/>
                <a:gd name="T13" fmla="*/ 3 h 120"/>
                <a:gd name="T14" fmla="*/ 160 w 160"/>
                <a:gd name="T15" fmla="*/ 120 h 120"/>
                <a:gd name="T16" fmla="*/ 5 w 160"/>
                <a:gd name="T17" fmla="*/ 120 h 120"/>
                <a:gd name="T18" fmla="*/ 5 w 160"/>
                <a:gd name="T19" fmla="*/ 3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0" h="120">
                  <a:moveTo>
                    <a:pt x="0" y="0"/>
                  </a:moveTo>
                  <a:lnTo>
                    <a:pt x="160" y="0"/>
                  </a:lnTo>
                  <a:lnTo>
                    <a:pt x="160" y="120"/>
                  </a:lnTo>
                  <a:lnTo>
                    <a:pt x="0" y="120"/>
                  </a:lnTo>
                  <a:lnTo>
                    <a:pt x="0" y="0"/>
                  </a:lnTo>
                  <a:close/>
                  <a:moveTo>
                    <a:pt x="5" y="3"/>
                  </a:moveTo>
                  <a:lnTo>
                    <a:pt x="160" y="3"/>
                  </a:lnTo>
                  <a:lnTo>
                    <a:pt x="160" y="120"/>
                  </a:lnTo>
                  <a:lnTo>
                    <a:pt x="5" y="120"/>
                  </a:lnTo>
                  <a:lnTo>
                    <a:pt x="5" y="3"/>
                  </a:lnTo>
                  <a:close/>
                </a:path>
              </a:pathLst>
            </a:custGeom>
            <a:solidFill>
              <a:srgbClr val="CFCFC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13" name="Freeform 211"/>
            <p:cNvSpPr>
              <a:spLocks noEditPoints="1"/>
            </p:cNvSpPr>
            <p:nvPr/>
          </p:nvSpPr>
          <p:spPr bwMode="auto">
            <a:xfrm>
              <a:off x="4183" y="2090"/>
              <a:ext cx="155" cy="117"/>
            </a:xfrm>
            <a:custGeom>
              <a:avLst/>
              <a:gdLst>
                <a:gd name="T0" fmla="*/ 0 w 155"/>
                <a:gd name="T1" fmla="*/ 0 h 117"/>
                <a:gd name="T2" fmla="*/ 155 w 155"/>
                <a:gd name="T3" fmla="*/ 0 h 117"/>
                <a:gd name="T4" fmla="*/ 155 w 155"/>
                <a:gd name="T5" fmla="*/ 117 h 117"/>
                <a:gd name="T6" fmla="*/ 0 w 155"/>
                <a:gd name="T7" fmla="*/ 117 h 117"/>
                <a:gd name="T8" fmla="*/ 0 w 155"/>
                <a:gd name="T9" fmla="*/ 0 h 117"/>
                <a:gd name="T10" fmla="*/ 4 w 155"/>
                <a:gd name="T11" fmla="*/ 3 h 117"/>
                <a:gd name="T12" fmla="*/ 155 w 155"/>
                <a:gd name="T13" fmla="*/ 3 h 117"/>
                <a:gd name="T14" fmla="*/ 155 w 155"/>
                <a:gd name="T15" fmla="*/ 117 h 117"/>
                <a:gd name="T16" fmla="*/ 4 w 155"/>
                <a:gd name="T17" fmla="*/ 117 h 117"/>
                <a:gd name="T18" fmla="*/ 4 w 155"/>
                <a:gd name="T19" fmla="*/ 3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5" h="117">
                  <a:moveTo>
                    <a:pt x="0" y="0"/>
                  </a:moveTo>
                  <a:lnTo>
                    <a:pt x="155" y="0"/>
                  </a:lnTo>
                  <a:lnTo>
                    <a:pt x="155" y="117"/>
                  </a:lnTo>
                  <a:lnTo>
                    <a:pt x="0" y="117"/>
                  </a:lnTo>
                  <a:lnTo>
                    <a:pt x="0" y="0"/>
                  </a:lnTo>
                  <a:close/>
                  <a:moveTo>
                    <a:pt x="4" y="3"/>
                  </a:moveTo>
                  <a:lnTo>
                    <a:pt x="155" y="3"/>
                  </a:lnTo>
                  <a:lnTo>
                    <a:pt x="155" y="117"/>
                  </a:lnTo>
                  <a:lnTo>
                    <a:pt x="4" y="117"/>
                  </a:lnTo>
                  <a:lnTo>
                    <a:pt x="4" y="3"/>
                  </a:lnTo>
                  <a:close/>
                </a:path>
              </a:pathLst>
            </a:custGeom>
            <a:solidFill>
              <a:srgbClr val="D0D0D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14" name="Freeform 212"/>
            <p:cNvSpPr>
              <a:spLocks noEditPoints="1"/>
            </p:cNvSpPr>
            <p:nvPr/>
          </p:nvSpPr>
          <p:spPr bwMode="auto">
            <a:xfrm>
              <a:off x="4187" y="2093"/>
              <a:ext cx="151" cy="114"/>
            </a:xfrm>
            <a:custGeom>
              <a:avLst/>
              <a:gdLst>
                <a:gd name="T0" fmla="*/ 0 w 151"/>
                <a:gd name="T1" fmla="*/ 0 h 114"/>
                <a:gd name="T2" fmla="*/ 151 w 151"/>
                <a:gd name="T3" fmla="*/ 0 h 114"/>
                <a:gd name="T4" fmla="*/ 151 w 151"/>
                <a:gd name="T5" fmla="*/ 114 h 114"/>
                <a:gd name="T6" fmla="*/ 0 w 151"/>
                <a:gd name="T7" fmla="*/ 114 h 114"/>
                <a:gd name="T8" fmla="*/ 0 w 151"/>
                <a:gd name="T9" fmla="*/ 0 h 114"/>
                <a:gd name="T10" fmla="*/ 5 w 151"/>
                <a:gd name="T11" fmla="*/ 3 h 114"/>
                <a:gd name="T12" fmla="*/ 151 w 151"/>
                <a:gd name="T13" fmla="*/ 3 h 114"/>
                <a:gd name="T14" fmla="*/ 151 w 151"/>
                <a:gd name="T15" fmla="*/ 114 h 114"/>
                <a:gd name="T16" fmla="*/ 5 w 151"/>
                <a:gd name="T17" fmla="*/ 114 h 114"/>
                <a:gd name="T18" fmla="*/ 5 w 151"/>
                <a:gd name="T19" fmla="*/ 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1" h="114">
                  <a:moveTo>
                    <a:pt x="0" y="0"/>
                  </a:moveTo>
                  <a:lnTo>
                    <a:pt x="151" y="0"/>
                  </a:lnTo>
                  <a:lnTo>
                    <a:pt x="151" y="114"/>
                  </a:lnTo>
                  <a:lnTo>
                    <a:pt x="0" y="114"/>
                  </a:lnTo>
                  <a:lnTo>
                    <a:pt x="0" y="0"/>
                  </a:lnTo>
                  <a:close/>
                  <a:moveTo>
                    <a:pt x="5" y="3"/>
                  </a:moveTo>
                  <a:lnTo>
                    <a:pt x="151" y="3"/>
                  </a:lnTo>
                  <a:lnTo>
                    <a:pt x="151" y="114"/>
                  </a:lnTo>
                  <a:lnTo>
                    <a:pt x="5" y="114"/>
                  </a:lnTo>
                  <a:lnTo>
                    <a:pt x="5" y="3"/>
                  </a:lnTo>
                  <a:close/>
                </a:path>
              </a:pathLst>
            </a:custGeom>
            <a:solidFill>
              <a:srgbClr val="D1D1D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15" name="Freeform 213"/>
            <p:cNvSpPr>
              <a:spLocks noEditPoints="1"/>
            </p:cNvSpPr>
            <p:nvPr/>
          </p:nvSpPr>
          <p:spPr bwMode="auto">
            <a:xfrm>
              <a:off x="4192" y="2096"/>
              <a:ext cx="146" cy="111"/>
            </a:xfrm>
            <a:custGeom>
              <a:avLst/>
              <a:gdLst>
                <a:gd name="T0" fmla="*/ 0 w 146"/>
                <a:gd name="T1" fmla="*/ 0 h 111"/>
                <a:gd name="T2" fmla="*/ 146 w 146"/>
                <a:gd name="T3" fmla="*/ 0 h 111"/>
                <a:gd name="T4" fmla="*/ 146 w 146"/>
                <a:gd name="T5" fmla="*/ 111 h 111"/>
                <a:gd name="T6" fmla="*/ 0 w 146"/>
                <a:gd name="T7" fmla="*/ 111 h 111"/>
                <a:gd name="T8" fmla="*/ 0 w 146"/>
                <a:gd name="T9" fmla="*/ 0 h 111"/>
                <a:gd name="T10" fmla="*/ 4 w 146"/>
                <a:gd name="T11" fmla="*/ 4 h 111"/>
                <a:gd name="T12" fmla="*/ 146 w 146"/>
                <a:gd name="T13" fmla="*/ 4 h 111"/>
                <a:gd name="T14" fmla="*/ 146 w 146"/>
                <a:gd name="T15" fmla="*/ 111 h 111"/>
                <a:gd name="T16" fmla="*/ 4 w 146"/>
                <a:gd name="T17" fmla="*/ 111 h 111"/>
                <a:gd name="T18" fmla="*/ 4 w 146"/>
                <a:gd name="T19" fmla="*/ 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6" h="111">
                  <a:moveTo>
                    <a:pt x="0" y="0"/>
                  </a:moveTo>
                  <a:lnTo>
                    <a:pt x="146" y="0"/>
                  </a:lnTo>
                  <a:lnTo>
                    <a:pt x="146" y="111"/>
                  </a:lnTo>
                  <a:lnTo>
                    <a:pt x="0" y="111"/>
                  </a:lnTo>
                  <a:lnTo>
                    <a:pt x="0" y="0"/>
                  </a:lnTo>
                  <a:close/>
                  <a:moveTo>
                    <a:pt x="4" y="4"/>
                  </a:moveTo>
                  <a:lnTo>
                    <a:pt x="146" y="4"/>
                  </a:lnTo>
                  <a:lnTo>
                    <a:pt x="146" y="111"/>
                  </a:lnTo>
                  <a:lnTo>
                    <a:pt x="4" y="111"/>
                  </a:lnTo>
                  <a:lnTo>
                    <a:pt x="4" y="4"/>
                  </a:lnTo>
                  <a:close/>
                </a:path>
              </a:pathLst>
            </a:custGeom>
            <a:solidFill>
              <a:srgbClr val="D3D3D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16" name="Freeform 214"/>
            <p:cNvSpPr>
              <a:spLocks noEditPoints="1"/>
            </p:cNvSpPr>
            <p:nvPr/>
          </p:nvSpPr>
          <p:spPr bwMode="auto">
            <a:xfrm>
              <a:off x="4196" y="2100"/>
              <a:ext cx="142" cy="107"/>
            </a:xfrm>
            <a:custGeom>
              <a:avLst/>
              <a:gdLst>
                <a:gd name="T0" fmla="*/ 0 w 142"/>
                <a:gd name="T1" fmla="*/ 0 h 107"/>
                <a:gd name="T2" fmla="*/ 142 w 142"/>
                <a:gd name="T3" fmla="*/ 0 h 107"/>
                <a:gd name="T4" fmla="*/ 142 w 142"/>
                <a:gd name="T5" fmla="*/ 107 h 107"/>
                <a:gd name="T6" fmla="*/ 0 w 142"/>
                <a:gd name="T7" fmla="*/ 107 h 107"/>
                <a:gd name="T8" fmla="*/ 0 w 142"/>
                <a:gd name="T9" fmla="*/ 0 h 107"/>
                <a:gd name="T10" fmla="*/ 4 w 142"/>
                <a:gd name="T11" fmla="*/ 3 h 107"/>
                <a:gd name="T12" fmla="*/ 142 w 142"/>
                <a:gd name="T13" fmla="*/ 3 h 107"/>
                <a:gd name="T14" fmla="*/ 142 w 142"/>
                <a:gd name="T15" fmla="*/ 107 h 107"/>
                <a:gd name="T16" fmla="*/ 4 w 142"/>
                <a:gd name="T17" fmla="*/ 107 h 107"/>
                <a:gd name="T18" fmla="*/ 4 w 142"/>
                <a:gd name="T19" fmla="*/ 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107">
                  <a:moveTo>
                    <a:pt x="0" y="0"/>
                  </a:moveTo>
                  <a:lnTo>
                    <a:pt x="142" y="0"/>
                  </a:lnTo>
                  <a:lnTo>
                    <a:pt x="142" y="107"/>
                  </a:lnTo>
                  <a:lnTo>
                    <a:pt x="0" y="107"/>
                  </a:lnTo>
                  <a:lnTo>
                    <a:pt x="0" y="0"/>
                  </a:lnTo>
                  <a:close/>
                  <a:moveTo>
                    <a:pt x="4" y="3"/>
                  </a:moveTo>
                  <a:lnTo>
                    <a:pt x="142" y="3"/>
                  </a:lnTo>
                  <a:lnTo>
                    <a:pt x="142" y="107"/>
                  </a:lnTo>
                  <a:lnTo>
                    <a:pt x="4" y="107"/>
                  </a:lnTo>
                  <a:lnTo>
                    <a:pt x="4" y="3"/>
                  </a:lnTo>
                  <a:close/>
                </a:path>
              </a:pathLst>
            </a:custGeom>
            <a:solidFill>
              <a:srgbClr val="D4D4D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17" name="Freeform 215"/>
            <p:cNvSpPr>
              <a:spLocks noEditPoints="1"/>
            </p:cNvSpPr>
            <p:nvPr/>
          </p:nvSpPr>
          <p:spPr bwMode="auto">
            <a:xfrm>
              <a:off x="4200" y="2103"/>
              <a:ext cx="138" cy="104"/>
            </a:xfrm>
            <a:custGeom>
              <a:avLst/>
              <a:gdLst>
                <a:gd name="T0" fmla="*/ 0 w 138"/>
                <a:gd name="T1" fmla="*/ 0 h 104"/>
                <a:gd name="T2" fmla="*/ 138 w 138"/>
                <a:gd name="T3" fmla="*/ 0 h 104"/>
                <a:gd name="T4" fmla="*/ 138 w 138"/>
                <a:gd name="T5" fmla="*/ 104 h 104"/>
                <a:gd name="T6" fmla="*/ 0 w 138"/>
                <a:gd name="T7" fmla="*/ 104 h 104"/>
                <a:gd name="T8" fmla="*/ 0 w 138"/>
                <a:gd name="T9" fmla="*/ 0 h 104"/>
                <a:gd name="T10" fmla="*/ 4 w 138"/>
                <a:gd name="T11" fmla="*/ 3 h 104"/>
                <a:gd name="T12" fmla="*/ 138 w 138"/>
                <a:gd name="T13" fmla="*/ 3 h 104"/>
                <a:gd name="T14" fmla="*/ 138 w 138"/>
                <a:gd name="T15" fmla="*/ 104 h 104"/>
                <a:gd name="T16" fmla="*/ 4 w 138"/>
                <a:gd name="T17" fmla="*/ 104 h 104"/>
                <a:gd name="T18" fmla="*/ 4 w 138"/>
                <a:gd name="T19" fmla="*/ 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104">
                  <a:moveTo>
                    <a:pt x="0" y="0"/>
                  </a:moveTo>
                  <a:lnTo>
                    <a:pt x="138" y="0"/>
                  </a:lnTo>
                  <a:lnTo>
                    <a:pt x="138" y="104"/>
                  </a:lnTo>
                  <a:lnTo>
                    <a:pt x="0" y="104"/>
                  </a:lnTo>
                  <a:lnTo>
                    <a:pt x="0" y="0"/>
                  </a:lnTo>
                  <a:close/>
                  <a:moveTo>
                    <a:pt x="4" y="3"/>
                  </a:moveTo>
                  <a:lnTo>
                    <a:pt x="138" y="3"/>
                  </a:lnTo>
                  <a:lnTo>
                    <a:pt x="138" y="104"/>
                  </a:lnTo>
                  <a:lnTo>
                    <a:pt x="4" y="104"/>
                  </a:lnTo>
                  <a:lnTo>
                    <a:pt x="4" y="3"/>
                  </a:lnTo>
                  <a:close/>
                </a:path>
              </a:pathLst>
            </a:custGeom>
            <a:solidFill>
              <a:srgbClr val="D5D5D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18" name="Freeform 216"/>
            <p:cNvSpPr>
              <a:spLocks noEditPoints="1"/>
            </p:cNvSpPr>
            <p:nvPr/>
          </p:nvSpPr>
          <p:spPr bwMode="auto">
            <a:xfrm>
              <a:off x="4204" y="2106"/>
              <a:ext cx="134" cy="101"/>
            </a:xfrm>
            <a:custGeom>
              <a:avLst/>
              <a:gdLst>
                <a:gd name="T0" fmla="*/ 0 w 134"/>
                <a:gd name="T1" fmla="*/ 0 h 101"/>
                <a:gd name="T2" fmla="*/ 134 w 134"/>
                <a:gd name="T3" fmla="*/ 0 h 101"/>
                <a:gd name="T4" fmla="*/ 134 w 134"/>
                <a:gd name="T5" fmla="*/ 101 h 101"/>
                <a:gd name="T6" fmla="*/ 0 w 134"/>
                <a:gd name="T7" fmla="*/ 101 h 101"/>
                <a:gd name="T8" fmla="*/ 0 w 134"/>
                <a:gd name="T9" fmla="*/ 0 h 101"/>
                <a:gd name="T10" fmla="*/ 4 w 134"/>
                <a:gd name="T11" fmla="*/ 3 h 101"/>
                <a:gd name="T12" fmla="*/ 134 w 134"/>
                <a:gd name="T13" fmla="*/ 3 h 101"/>
                <a:gd name="T14" fmla="*/ 134 w 134"/>
                <a:gd name="T15" fmla="*/ 101 h 101"/>
                <a:gd name="T16" fmla="*/ 4 w 134"/>
                <a:gd name="T17" fmla="*/ 101 h 101"/>
                <a:gd name="T18" fmla="*/ 4 w 134"/>
                <a:gd name="T19" fmla="*/ 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01">
                  <a:moveTo>
                    <a:pt x="0" y="0"/>
                  </a:moveTo>
                  <a:lnTo>
                    <a:pt x="134" y="0"/>
                  </a:lnTo>
                  <a:lnTo>
                    <a:pt x="134" y="101"/>
                  </a:lnTo>
                  <a:lnTo>
                    <a:pt x="0" y="101"/>
                  </a:lnTo>
                  <a:lnTo>
                    <a:pt x="0" y="0"/>
                  </a:lnTo>
                  <a:close/>
                  <a:moveTo>
                    <a:pt x="4" y="3"/>
                  </a:moveTo>
                  <a:lnTo>
                    <a:pt x="134" y="3"/>
                  </a:lnTo>
                  <a:lnTo>
                    <a:pt x="134" y="101"/>
                  </a:lnTo>
                  <a:lnTo>
                    <a:pt x="4" y="101"/>
                  </a:lnTo>
                  <a:lnTo>
                    <a:pt x="4" y="3"/>
                  </a:lnTo>
                  <a:close/>
                </a:path>
              </a:pathLst>
            </a:custGeom>
            <a:solidFill>
              <a:srgbClr val="D6D6D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19" name="Freeform 217"/>
            <p:cNvSpPr>
              <a:spLocks noEditPoints="1"/>
            </p:cNvSpPr>
            <p:nvPr/>
          </p:nvSpPr>
          <p:spPr bwMode="auto">
            <a:xfrm>
              <a:off x="4208" y="2109"/>
              <a:ext cx="130" cy="98"/>
            </a:xfrm>
            <a:custGeom>
              <a:avLst/>
              <a:gdLst>
                <a:gd name="T0" fmla="*/ 0 w 130"/>
                <a:gd name="T1" fmla="*/ 0 h 98"/>
                <a:gd name="T2" fmla="*/ 130 w 130"/>
                <a:gd name="T3" fmla="*/ 0 h 98"/>
                <a:gd name="T4" fmla="*/ 130 w 130"/>
                <a:gd name="T5" fmla="*/ 98 h 98"/>
                <a:gd name="T6" fmla="*/ 0 w 130"/>
                <a:gd name="T7" fmla="*/ 98 h 98"/>
                <a:gd name="T8" fmla="*/ 0 w 130"/>
                <a:gd name="T9" fmla="*/ 0 h 98"/>
                <a:gd name="T10" fmla="*/ 5 w 130"/>
                <a:gd name="T11" fmla="*/ 3 h 98"/>
                <a:gd name="T12" fmla="*/ 130 w 130"/>
                <a:gd name="T13" fmla="*/ 3 h 98"/>
                <a:gd name="T14" fmla="*/ 130 w 130"/>
                <a:gd name="T15" fmla="*/ 98 h 98"/>
                <a:gd name="T16" fmla="*/ 5 w 130"/>
                <a:gd name="T17" fmla="*/ 98 h 98"/>
                <a:gd name="T18" fmla="*/ 5 w 130"/>
                <a:gd name="T19" fmla="*/ 3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0" h="98">
                  <a:moveTo>
                    <a:pt x="0" y="0"/>
                  </a:moveTo>
                  <a:lnTo>
                    <a:pt x="130" y="0"/>
                  </a:lnTo>
                  <a:lnTo>
                    <a:pt x="130" y="98"/>
                  </a:lnTo>
                  <a:lnTo>
                    <a:pt x="0" y="98"/>
                  </a:lnTo>
                  <a:lnTo>
                    <a:pt x="0" y="0"/>
                  </a:lnTo>
                  <a:close/>
                  <a:moveTo>
                    <a:pt x="5" y="3"/>
                  </a:moveTo>
                  <a:lnTo>
                    <a:pt x="130" y="3"/>
                  </a:lnTo>
                  <a:lnTo>
                    <a:pt x="130" y="98"/>
                  </a:lnTo>
                  <a:lnTo>
                    <a:pt x="5" y="98"/>
                  </a:lnTo>
                  <a:lnTo>
                    <a:pt x="5" y="3"/>
                  </a:lnTo>
                  <a:close/>
                </a:path>
              </a:pathLst>
            </a:custGeom>
            <a:solidFill>
              <a:srgbClr val="D7D7D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20" name="Freeform 218"/>
            <p:cNvSpPr>
              <a:spLocks noEditPoints="1"/>
            </p:cNvSpPr>
            <p:nvPr/>
          </p:nvSpPr>
          <p:spPr bwMode="auto">
            <a:xfrm>
              <a:off x="4213" y="2112"/>
              <a:ext cx="125" cy="95"/>
            </a:xfrm>
            <a:custGeom>
              <a:avLst/>
              <a:gdLst>
                <a:gd name="T0" fmla="*/ 0 w 125"/>
                <a:gd name="T1" fmla="*/ 0 h 95"/>
                <a:gd name="T2" fmla="*/ 125 w 125"/>
                <a:gd name="T3" fmla="*/ 0 h 95"/>
                <a:gd name="T4" fmla="*/ 125 w 125"/>
                <a:gd name="T5" fmla="*/ 95 h 95"/>
                <a:gd name="T6" fmla="*/ 0 w 125"/>
                <a:gd name="T7" fmla="*/ 95 h 95"/>
                <a:gd name="T8" fmla="*/ 0 w 125"/>
                <a:gd name="T9" fmla="*/ 0 h 95"/>
                <a:gd name="T10" fmla="*/ 4 w 125"/>
                <a:gd name="T11" fmla="*/ 3 h 95"/>
                <a:gd name="T12" fmla="*/ 125 w 125"/>
                <a:gd name="T13" fmla="*/ 3 h 95"/>
                <a:gd name="T14" fmla="*/ 125 w 125"/>
                <a:gd name="T15" fmla="*/ 95 h 95"/>
                <a:gd name="T16" fmla="*/ 4 w 125"/>
                <a:gd name="T17" fmla="*/ 95 h 95"/>
                <a:gd name="T18" fmla="*/ 4 w 125"/>
                <a:gd name="T19" fmla="*/ 3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95">
                  <a:moveTo>
                    <a:pt x="0" y="0"/>
                  </a:moveTo>
                  <a:lnTo>
                    <a:pt x="125" y="0"/>
                  </a:lnTo>
                  <a:lnTo>
                    <a:pt x="125" y="95"/>
                  </a:lnTo>
                  <a:lnTo>
                    <a:pt x="0" y="95"/>
                  </a:lnTo>
                  <a:lnTo>
                    <a:pt x="0" y="0"/>
                  </a:lnTo>
                  <a:close/>
                  <a:moveTo>
                    <a:pt x="4" y="3"/>
                  </a:moveTo>
                  <a:lnTo>
                    <a:pt x="125" y="3"/>
                  </a:lnTo>
                  <a:lnTo>
                    <a:pt x="125" y="95"/>
                  </a:lnTo>
                  <a:lnTo>
                    <a:pt x="4" y="95"/>
                  </a:lnTo>
                  <a:lnTo>
                    <a:pt x="4" y="3"/>
                  </a:lnTo>
                  <a:close/>
                </a:path>
              </a:pathLst>
            </a:custGeom>
            <a:solidFill>
              <a:srgbClr val="D8D8D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21" name="Freeform 219"/>
            <p:cNvSpPr>
              <a:spLocks noEditPoints="1"/>
            </p:cNvSpPr>
            <p:nvPr/>
          </p:nvSpPr>
          <p:spPr bwMode="auto">
            <a:xfrm>
              <a:off x="4217" y="2115"/>
              <a:ext cx="121" cy="92"/>
            </a:xfrm>
            <a:custGeom>
              <a:avLst/>
              <a:gdLst>
                <a:gd name="T0" fmla="*/ 0 w 121"/>
                <a:gd name="T1" fmla="*/ 0 h 92"/>
                <a:gd name="T2" fmla="*/ 121 w 121"/>
                <a:gd name="T3" fmla="*/ 0 h 92"/>
                <a:gd name="T4" fmla="*/ 121 w 121"/>
                <a:gd name="T5" fmla="*/ 92 h 92"/>
                <a:gd name="T6" fmla="*/ 0 w 121"/>
                <a:gd name="T7" fmla="*/ 92 h 92"/>
                <a:gd name="T8" fmla="*/ 0 w 121"/>
                <a:gd name="T9" fmla="*/ 0 h 92"/>
                <a:gd name="T10" fmla="*/ 4 w 121"/>
                <a:gd name="T11" fmla="*/ 4 h 92"/>
                <a:gd name="T12" fmla="*/ 121 w 121"/>
                <a:gd name="T13" fmla="*/ 4 h 92"/>
                <a:gd name="T14" fmla="*/ 121 w 121"/>
                <a:gd name="T15" fmla="*/ 92 h 92"/>
                <a:gd name="T16" fmla="*/ 4 w 121"/>
                <a:gd name="T17" fmla="*/ 92 h 92"/>
                <a:gd name="T18" fmla="*/ 4 w 121"/>
                <a:gd name="T19" fmla="*/ 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92">
                  <a:moveTo>
                    <a:pt x="0" y="0"/>
                  </a:moveTo>
                  <a:lnTo>
                    <a:pt x="121" y="0"/>
                  </a:lnTo>
                  <a:lnTo>
                    <a:pt x="121" y="92"/>
                  </a:lnTo>
                  <a:lnTo>
                    <a:pt x="0" y="92"/>
                  </a:lnTo>
                  <a:lnTo>
                    <a:pt x="0" y="0"/>
                  </a:lnTo>
                  <a:close/>
                  <a:moveTo>
                    <a:pt x="4" y="4"/>
                  </a:moveTo>
                  <a:lnTo>
                    <a:pt x="121" y="4"/>
                  </a:lnTo>
                  <a:lnTo>
                    <a:pt x="121" y="92"/>
                  </a:lnTo>
                  <a:lnTo>
                    <a:pt x="4" y="92"/>
                  </a:lnTo>
                  <a:lnTo>
                    <a:pt x="4" y="4"/>
                  </a:lnTo>
                  <a:close/>
                </a:path>
              </a:pathLst>
            </a:custGeom>
            <a:solidFill>
              <a:srgbClr val="D9D9D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22" name="Freeform 220"/>
            <p:cNvSpPr>
              <a:spLocks noEditPoints="1"/>
            </p:cNvSpPr>
            <p:nvPr/>
          </p:nvSpPr>
          <p:spPr bwMode="auto">
            <a:xfrm>
              <a:off x="4221" y="2119"/>
              <a:ext cx="117" cy="88"/>
            </a:xfrm>
            <a:custGeom>
              <a:avLst/>
              <a:gdLst>
                <a:gd name="T0" fmla="*/ 0 w 117"/>
                <a:gd name="T1" fmla="*/ 0 h 88"/>
                <a:gd name="T2" fmla="*/ 117 w 117"/>
                <a:gd name="T3" fmla="*/ 0 h 88"/>
                <a:gd name="T4" fmla="*/ 117 w 117"/>
                <a:gd name="T5" fmla="*/ 88 h 88"/>
                <a:gd name="T6" fmla="*/ 0 w 117"/>
                <a:gd name="T7" fmla="*/ 88 h 88"/>
                <a:gd name="T8" fmla="*/ 0 w 117"/>
                <a:gd name="T9" fmla="*/ 0 h 88"/>
                <a:gd name="T10" fmla="*/ 4 w 117"/>
                <a:gd name="T11" fmla="*/ 3 h 88"/>
                <a:gd name="T12" fmla="*/ 117 w 117"/>
                <a:gd name="T13" fmla="*/ 3 h 88"/>
                <a:gd name="T14" fmla="*/ 117 w 117"/>
                <a:gd name="T15" fmla="*/ 88 h 88"/>
                <a:gd name="T16" fmla="*/ 4 w 117"/>
                <a:gd name="T17" fmla="*/ 88 h 88"/>
                <a:gd name="T18" fmla="*/ 4 w 117"/>
                <a:gd name="T19" fmla="*/ 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88">
                  <a:moveTo>
                    <a:pt x="0" y="0"/>
                  </a:moveTo>
                  <a:lnTo>
                    <a:pt x="117" y="0"/>
                  </a:lnTo>
                  <a:lnTo>
                    <a:pt x="117" y="88"/>
                  </a:lnTo>
                  <a:lnTo>
                    <a:pt x="0" y="88"/>
                  </a:lnTo>
                  <a:lnTo>
                    <a:pt x="0" y="0"/>
                  </a:lnTo>
                  <a:close/>
                  <a:moveTo>
                    <a:pt x="4" y="3"/>
                  </a:moveTo>
                  <a:lnTo>
                    <a:pt x="117" y="3"/>
                  </a:lnTo>
                  <a:lnTo>
                    <a:pt x="117" y="88"/>
                  </a:lnTo>
                  <a:lnTo>
                    <a:pt x="4" y="88"/>
                  </a:lnTo>
                  <a:lnTo>
                    <a:pt x="4" y="3"/>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23" name="Freeform 221"/>
            <p:cNvSpPr>
              <a:spLocks noEditPoints="1"/>
            </p:cNvSpPr>
            <p:nvPr/>
          </p:nvSpPr>
          <p:spPr bwMode="auto">
            <a:xfrm>
              <a:off x="4225" y="2122"/>
              <a:ext cx="113" cy="85"/>
            </a:xfrm>
            <a:custGeom>
              <a:avLst/>
              <a:gdLst>
                <a:gd name="T0" fmla="*/ 0 w 113"/>
                <a:gd name="T1" fmla="*/ 0 h 85"/>
                <a:gd name="T2" fmla="*/ 113 w 113"/>
                <a:gd name="T3" fmla="*/ 0 h 85"/>
                <a:gd name="T4" fmla="*/ 113 w 113"/>
                <a:gd name="T5" fmla="*/ 85 h 85"/>
                <a:gd name="T6" fmla="*/ 0 w 113"/>
                <a:gd name="T7" fmla="*/ 85 h 85"/>
                <a:gd name="T8" fmla="*/ 0 w 113"/>
                <a:gd name="T9" fmla="*/ 0 h 85"/>
                <a:gd name="T10" fmla="*/ 4 w 113"/>
                <a:gd name="T11" fmla="*/ 3 h 85"/>
                <a:gd name="T12" fmla="*/ 113 w 113"/>
                <a:gd name="T13" fmla="*/ 3 h 85"/>
                <a:gd name="T14" fmla="*/ 113 w 113"/>
                <a:gd name="T15" fmla="*/ 85 h 85"/>
                <a:gd name="T16" fmla="*/ 4 w 113"/>
                <a:gd name="T17" fmla="*/ 85 h 85"/>
                <a:gd name="T18" fmla="*/ 4 w 113"/>
                <a:gd name="T19" fmla="*/ 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85">
                  <a:moveTo>
                    <a:pt x="0" y="0"/>
                  </a:moveTo>
                  <a:lnTo>
                    <a:pt x="113" y="0"/>
                  </a:lnTo>
                  <a:lnTo>
                    <a:pt x="113" y="85"/>
                  </a:lnTo>
                  <a:lnTo>
                    <a:pt x="0" y="85"/>
                  </a:lnTo>
                  <a:lnTo>
                    <a:pt x="0" y="0"/>
                  </a:lnTo>
                  <a:close/>
                  <a:moveTo>
                    <a:pt x="4" y="3"/>
                  </a:moveTo>
                  <a:lnTo>
                    <a:pt x="113" y="3"/>
                  </a:lnTo>
                  <a:lnTo>
                    <a:pt x="113" y="85"/>
                  </a:lnTo>
                  <a:lnTo>
                    <a:pt x="4" y="85"/>
                  </a:lnTo>
                  <a:lnTo>
                    <a:pt x="4" y="3"/>
                  </a:lnTo>
                  <a:close/>
                </a:path>
              </a:pathLst>
            </a:custGeom>
            <a:solidFill>
              <a:srgbClr val="DBDBD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24" name="Freeform 222"/>
            <p:cNvSpPr>
              <a:spLocks noEditPoints="1"/>
            </p:cNvSpPr>
            <p:nvPr/>
          </p:nvSpPr>
          <p:spPr bwMode="auto">
            <a:xfrm>
              <a:off x="4229" y="2125"/>
              <a:ext cx="109" cy="82"/>
            </a:xfrm>
            <a:custGeom>
              <a:avLst/>
              <a:gdLst>
                <a:gd name="T0" fmla="*/ 0 w 109"/>
                <a:gd name="T1" fmla="*/ 0 h 82"/>
                <a:gd name="T2" fmla="*/ 109 w 109"/>
                <a:gd name="T3" fmla="*/ 0 h 82"/>
                <a:gd name="T4" fmla="*/ 109 w 109"/>
                <a:gd name="T5" fmla="*/ 82 h 82"/>
                <a:gd name="T6" fmla="*/ 0 w 109"/>
                <a:gd name="T7" fmla="*/ 82 h 82"/>
                <a:gd name="T8" fmla="*/ 0 w 109"/>
                <a:gd name="T9" fmla="*/ 0 h 82"/>
                <a:gd name="T10" fmla="*/ 4 w 109"/>
                <a:gd name="T11" fmla="*/ 3 h 82"/>
                <a:gd name="T12" fmla="*/ 109 w 109"/>
                <a:gd name="T13" fmla="*/ 3 h 82"/>
                <a:gd name="T14" fmla="*/ 109 w 109"/>
                <a:gd name="T15" fmla="*/ 82 h 82"/>
                <a:gd name="T16" fmla="*/ 4 w 109"/>
                <a:gd name="T17" fmla="*/ 82 h 82"/>
                <a:gd name="T18" fmla="*/ 4 w 109"/>
                <a:gd name="T19"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82">
                  <a:moveTo>
                    <a:pt x="0" y="0"/>
                  </a:moveTo>
                  <a:lnTo>
                    <a:pt x="109" y="0"/>
                  </a:lnTo>
                  <a:lnTo>
                    <a:pt x="109" y="82"/>
                  </a:lnTo>
                  <a:lnTo>
                    <a:pt x="0" y="82"/>
                  </a:lnTo>
                  <a:lnTo>
                    <a:pt x="0" y="0"/>
                  </a:lnTo>
                  <a:close/>
                  <a:moveTo>
                    <a:pt x="4" y="3"/>
                  </a:moveTo>
                  <a:lnTo>
                    <a:pt x="109" y="3"/>
                  </a:lnTo>
                  <a:lnTo>
                    <a:pt x="109" y="82"/>
                  </a:lnTo>
                  <a:lnTo>
                    <a:pt x="4" y="82"/>
                  </a:lnTo>
                  <a:lnTo>
                    <a:pt x="4" y="3"/>
                  </a:lnTo>
                  <a:close/>
                </a:path>
              </a:pathLst>
            </a:custGeom>
            <a:solidFill>
              <a:srgbClr val="DCDCD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25" name="Freeform 223"/>
            <p:cNvSpPr>
              <a:spLocks noEditPoints="1"/>
            </p:cNvSpPr>
            <p:nvPr/>
          </p:nvSpPr>
          <p:spPr bwMode="auto">
            <a:xfrm>
              <a:off x="4233" y="2128"/>
              <a:ext cx="105" cy="79"/>
            </a:xfrm>
            <a:custGeom>
              <a:avLst/>
              <a:gdLst>
                <a:gd name="T0" fmla="*/ 0 w 105"/>
                <a:gd name="T1" fmla="*/ 0 h 79"/>
                <a:gd name="T2" fmla="*/ 105 w 105"/>
                <a:gd name="T3" fmla="*/ 0 h 79"/>
                <a:gd name="T4" fmla="*/ 105 w 105"/>
                <a:gd name="T5" fmla="*/ 79 h 79"/>
                <a:gd name="T6" fmla="*/ 0 w 105"/>
                <a:gd name="T7" fmla="*/ 79 h 79"/>
                <a:gd name="T8" fmla="*/ 0 w 105"/>
                <a:gd name="T9" fmla="*/ 0 h 79"/>
                <a:gd name="T10" fmla="*/ 5 w 105"/>
                <a:gd name="T11" fmla="*/ 3 h 79"/>
                <a:gd name="T12" fmla="*/ 105 w 105"/>
                <a:gd name="T13" fmla="*/ 3 h 79"/>
                <a:gd name="T14" fmla="*/ 105 w 105"/>
                <a:gd name="T15" fmla="*/ 79 h 79"/>
                <a:gd name="T16" fmla="*/ 5 w 105"/>
                <a:gd name="T17" fmla="*/ 79 h 79"/>
                <a:gd name="T18" fmla="*/ 5 w 105"/>
                <a:gd name="T19" fmla="*/ 3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 h="79">
                  <a:moveTo>
                    <a:pt x="0" y="0"/>
                  </a:moveTo>
                  <a:lnTo>
                    <a:pt x="105" y="0"/>
                  </a:lnTo>
                  <a:lnTo>
                    <a:pt x="105" y="79"/>
                  </a:lnTo>
                  <a:lnTo>
                    <a:pt x="0" y="79"/>
                  </a:lnTo>
                  <a:lnTo>
                    <a:pt x="0" y="0"/>
                  </a:lnTo>
                  <a:close/>
                  <a:moveTo>
                    <a:pt x="5" y="3"/>
                  </a:moveTo>
                  <a:lnTo>
                    <a:pt x="105" y="3"/>
                  </a:lnTo>
                  <a:lnTo>
                    <a:pt x="105" y="79"/>
                  </a:lnTo>
                  <a:lnTo>
                    <a:pt x="5" y="79"/>
                  </a:lnTo>
                  <a:lnTo>
                    <a:pt x="5" y="3"/>
                  </a:lnTo>
                  <a:close/>
                </a:path>
              </a:pathLst>
            </a:custGeom>
            <a:solidFill>
              <a:srgbClr val="DCDCD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26" name="Freeform 224"/>
            <p:cNvSpPr>
              <a:spLocks noEditPoints="1"/>
            </p:cNvSpPr>
            <p:nvPr/>
          </p:nvSpPr>
          <p:spPr bwMode="auto">
            <a:xfrm>
              <a:off x="4238" y="2131"/>
              <a:ext cx="100" cy="76"/>
            </a:xfrm>
            <a:custGeom>
              <a:avLst/>
              <a:gdLst>
                <a:gd name="T0" fmla="*/ 0 w 100"/>
                <a:gd name="T1" fmla="*/ 0 h 76"/>
                <a:gd name="T2" fmla="*/ 100 w 100"/>
                <a:gd name="T3" fmla="*/ 0 h 76"/>
                <a:gd name="T4" fmla="*/ 100 w 100"/>
                <a:gd name="T5" fmla="*/ 76 h 76"/>
                <a:gd name="T6" fmla="*/ 0 w 100"/>
                <a:gd name="T7" fmla="*/ 76 h 76"/>
                <a:gd name="T8" fmla="*/ 0 w 100"/>
                <a:gd name="T9" fmla="*/ 0 h 76"/>
                <a:gd name="T10" fmla="*/ 4 w 100"/>
                <a:gd name="T11" fmla="*/ 3 h 76"/>
                <a:gd name="T12" fmla="*/ 100 w 100"/>
                <a:gd name="T13" fmla="*/ 3 h 76"/>
                <a:gd name="T14" fmla="*/ 100 w 100"/>
                <a:gd name="T15" fmla="*/ 76 h 76"/>
                <a:gd name="T16" fmla="*/ 4 w 100"/>
                <a:gd name="T17" fmla="*/ 76 h 76"/>
                <a:gd name="T18" fmla="*/ 4 w 100"/>
                <a:gd name="T19" fmla="*/ 3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76">
                  <a:moveTo>
                    <a:pt x="0" y="0"/>
                  </a:moveTo>
                  <a:lnTo>
                    <a:pt x="100" y="0"/>
                  </a:lnTo>
                  <a:lnTo>
                    <a:pt x="100" y="76"/>
                  </a:lnTo>
                  <a:lnTo>
                    <a:pt x="0" y="76"/>
                  </a:lnTo>
                  <a:lnTo>
                    <a:pt x="0" y="0"/>
                  </a:lnTo>
                  <a:close/>
                  <a:moveTo>
                    <a:pt x="4" y="3"/>
                  </a:moveTo>
                  <a:lnTo>
                    <a:pt x="100" y="3"/>
                  </a:lnTo>
                  <a:lnTo>
                    <a:pt x="100" y="76"/>
                  </a:lnTo>
                  <a:lnTo>
                    <a:pt x="4" y="76"/>
                  </a:lnTo>
                  <a:lnTo>
                    <a:pt x="4" y="3"/>
                  </a:ln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27" name="Freeform 225"/>
            <p:cNvSpPr>
              <a:spLocks noEditPoints="1"/>
            </p:cNvSpPr>
            <p:nvPr/>
          </p:nvSpPr>
          <p:spPr bwMode="auto">
            <a:xfrm>
              <a:off x="4242" y="2134"/>
              <a:ext cx="96" cy="73"/>
            </a:xfrm>
            <a:custGeom>
              <a:avLst/>
              <a:gdLst>
                <a:gd name="T0" fmla="*/ 0 w 96"/>
                <a:gd name="T1" fmla="*/ 0 h 73"/>
                <a:gd name="T2" fmla="*/ 96 w 96"/>
                <a:gd name="T3" fmla="*/ 0 h 73"/>
                <a:gd name="T4" fmla="*/ 96 w 96"/>
                <a:gd name="T5" fmla="*/ 73 h 73"/>
                <a:gd name="T6" fmla="*/ 0 w 96"/>
                <a:gd name="T7" fmla="*/ 73 h 73"/>
                <a:gd name="T8" fmla="*/ 0 w 96"/>
                <a:gd name="T9" fmla="*/ 0 h 73"/>
                <a:gd name="T10" fmla="*/ 4 w 96"/>
                <a:gd name="T11" fmla="*/ 4 h 73"/>
                <a:gd name="T12" fmla="*/ 96 w 96"/>
                <a:gd name="T13" fmla="*/ 4 h 73"/>
                <a:gd name="T14" fmla="*/ 96 w 96"/>
                <a:gd name="T15" fmla="*/ 73 h 73"/>
                <a:gd name="T16" fmla="*/ 4 w 96"/>
                <a:gd name="T17" fmla="*/ 73 h 73"/>
                <a:gd name="T18" fmla="*/ 4 w 96"/>
                <a:gd name="T19" fmla="*/ 4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73">
                  <a:moveTo>
                    <a:pt x="0" y="0"/>
                  </a:moveTo>
                  <a:lnTo>
                    <a:pt x="96" y="0"/>
                  </a:lnTo>
                  <a:lnTo>
                    <a:pt x="96" y="73"/>
                  </a:lnTo>
                  <a:lnTo>
                    <a:pt x="0" y="73"/>
                  </a:lnTo>
                  <a:lnTo>
                    <a:pt x="0" y="0"/>
                  </a:lnTo>
                  <a:close/>
                  <a:moveTo>
                    <a:pt x="4" y="4"/>
                  </a:moveTo>
                  <a:lnTo>
                    <a:pt x="96" y="4"/>
                  </a:lnTo>
                  <a:lnTo>
                    <a:pt x="96" y="73"/>
                  </a:lnTo>
                  <a:lnTo>
                    <a:pt x="4" y="73"/>
                  </a:lnTo>
                  <a:lnTo>
                    <a:pt x="4" y="4"/>
                  </a:lnTo>
                  <a:close/>
                </a:path>
              </a:pathLst>
            </a:custGeom>
            <a:solidFill>
              <a:srgbClr val="DEDED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28" name="Freeform 226"/>
            <p:cNvSpPr>
              <a:spLocks noEditPoints="1"/>
            </p:cNvSpPr>
            <p:nvPr/>
          </p:nvSpPr>
          <p:spPr bwMode="auto">
            <a:xfrm>
              <a:off x="4246" y="2138"/>
              <a:ext cx="92" cy="69"/>
            </a:xfrm>
            <a:custGeom>
              <a:avLst/>
              <a:gdLst>
                <a:gd name="T0" fmla="*/ 0 w 92"/>
                <a:gd name="T1" fmla="*/ 0 h 69"/>
                <a:gd name="T2" fmla="*/ 92 w 92"/>
                <a:gd name="T3" fmla="*/ 0 h 69"/>
                <a:gd name="T4" fmla="*/ 92 w 92"/>
                <a:gd name="T5" fmla="*/ 69 h 69"/>
                <a:gd name="T6" fmla="*/ 0 w 92"/>
                <a:gd name="T7" fmla="*/ 69 h 69"/>
                <a:gd name="T8" fmla="*/ 0 w 92"/>
                <a:gd name="T9" fmla="*/ 0 h 69"/>
                <a:gd name="T10" fmla="*/ 4 w 92"/>
                <a:gd name="T11" fmla="*/ 3 h 69"/>
                <a:gd name="T12" fmla="*/ 92 w 92"/>
                <a:gd name="T13" fmla="*/ 3 h 69"/>
                <a:gd name="T14" fmla="*/ 92 w 92"/>
                <a:gd name="T15" fmla="*/ 69 h 69"/>
                <a:gd name="T16" fmla="*/ 4 w 92"/>
                <a:gd name="T17" fmla="*/ 69 h 69"/>
                <a:gd name="T18" fmla="*/ 4 w 92"/>
                <a:gd name="T19" fmla="*/ 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69">
                  <a:moveTo>
                    <a:pt x="0" y="0"/>
                  </a:moveTo>
                  <a:lnTo>
                    <a:pt x="92" y="0"/>
                  </a:lnTo>
                  <a:lnTo>
                    <a:pt x="92" y="69"/>
                  </a:lnTo>
                  <a:lnTo>
                    <a:pt x="0" y="69"/>
                  </a:lnTo>
                  <a:lnTo>
                    <a:pt x="0" y="0"/>
                  </a:lnTo>
                  <a:close/>
                  <a:moveTo>
                    <a:pt x="4" y="3"/>
                  </a:moveTo>
                  <a:lnTo>
                    <a:pt x="92" y="3"/>
                  </a:lnTo>
                  <a:lnTo>
                    <a:pt x="92" y="69"/>
                  </a:lnTo>
                  <a:lnTo>
                    <a:pt x="4" y="69"/>
                  </a:lnTo>
                  <a:lnTo>
                    <a:pt x="4" y="3"/>
                  </a:ln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29" name="Freeform 227"/>
            <p:cNvSpPr>
              <a:spLocks noEditPoints="1"/>
            </p:cNvSpPr>
            <p:nvPr/>
          </p:nvSpPr>
          <p:spPr bwMode="auto">
            <a:xfrm>
              <a:off x="4250" y="2141"/>
              <a:ext cx="88" cy="66"/>
            </a:xfrm>
            <a:custGeom>
              <a:avLst/>
              <a:gdLst>
                <a:gd name="T0" fmla="*/ 0 w 88"/>
                <a:gd name="T1" fmla="*/ 0 h 66"/>
                <a:gd name="T2" fmla="*/ 88 w 88"/>
                <a:gd name="T3" fmla="*/ 0 h 66"/>
                <a:gd name="T4" fmla="*/ 88 w 88"/>
                <a:gd name="T5" fmla="*/ 66 h 66"/>
                <a:gd name="T6" fmla="*/ 0 w 88"/>
                <a:gd name="T7" fmla="*/ 66 h 66"/>
                <a:gd name="T8" fmla="*/ 0 w 88"/>
                <a:gd name="T9" fmla="*/ 0 h 66"/>
                <a:gd name="T10" fmla="*/ 4 w 88"/>
                <a:gd name="T11" fmla="*/ 3 h 66"/>
                <a:gd name="T12" fmla="*/ 88 w 88"/>
                <a:gd name="T13" fmla="*/ 3 h 66"/>
                <a:gd name="T14" fmla="*/ 88 w 88"/>
                <a:gd name="T15" fmla="*/ 66 h 66"/>
                <a:gd name="T16" fmla="*/ 4 w 88"/>
                <a:gd name="T17" fmla="*/ 66 h 66"/>
                <a:gd name="T18" fmla="*/ 4 w 88"/>
                <a:gd name="T19" fmla="*/ 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66">
                  <a:moveTo>
                    <a:pt x="0" y="0"/>
                  </a:moveTo>
                  <a:lnTo>
                    <a:pt x="88" y="0"/>
                  </a:lnTo>
                  <a:lnTo>
                    <a:pt x="88" y="66"/>
                  </a:lnTo>
                  <a:lnTo>
                    <a:pt x="0" y="66"/>
                  </a:lnTo>
                  <a:lnTo>
                    <a:pt x="0" y="0"/>
                  </a:lnTo>
                  <a:close/>
                  <a:moveTo>
                    <a:pt x="4" y="3"/>
                  </a:moveTo>
                  <a:lnTo>
                    <a:pt x="88" y="3"/>
                  </a:lnTo>
                  <a:lnTo>
                    <a:pt x="88" y="66"/>
                  </a:lnTo>
                  <a:lnTo>
                    <a:pt x="4" y="66"/>
                  </a:lnTo>
                  <a:lnTo>
                    <a:pt x="4" y="3"/>
                  </a:ln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30" name="Freeform 228"/>
            <p:cNvSpPr>
              <a:spLocks noEditPoints="1"/>
            </p:cNvSpPr>
            <p:nvPr/>
          </p:nvSpPr>
          <p:spPr bwMode="auto">
            <a:xfrm>
              <a:off x="4254" y="2144"/>
              <a:ext cx="84" cy="63"/>
            </a:xfrm>
            <a:custGeom>
              <a:avLst/>
              <a:gdLst>
                <a:gd name="T0" fmla="*/ 0 w 84"/>
                <a:gd name="T1" fmla="*/ 0 h 63"/>
                <a:gd name="T2" fmla="*/ 84 w 84"/>
                <a:gd name="T3" fmla="*/ 0 h 63"/>
                <a:gd name="T4" fmla="*/ 84 w 84"/>
                <a:gd name="T5" fmla="*/ 63 h 63"/>
                <a:gd name="T6" fmla="*/ 0 w 84"/>
                <a:gd name="T7" fmla="*/ 63 h 63"/>
                <a:gd name="T8" fmla="*/ 0 w 84"/>
                <a:gd name="T9" fmla="*/ 0 h 63"/>
                <a:gd name="T10" fmla="*/ 4 w 84"/>
                <a:gd name="T11" fmla="*/ 3 h 63"/>
                <a:gd name="T12" fmla="*/ 84 w 84"/>
                <a:gd name="T13" fmla="*/ 3 h 63"/>
                <a:gd name="T14" fmla="*/ 84 w 84"/>
                <a:gd name="T15" fmla="*/ 63 h 63"/>
                <a:gd name="T16" fmla="*/ 4 w 84"/>
                <a:gd name="T17" fmla="*/ 63 h 63"/>
                <a:gd name="T18" fmla="*/ 4 w 84"/>
                <a:gd name="T19" fmla="*/ 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63">
                  <a:moveTo>
                    <a:pt x="0" y="0"/>
                  </a:moveTo>
                  <a:lnTo>
                    <a:pt x="84" y="0"/>
                  </a:lnTo>
                  <a:lnTo>
                    <a:pt x="84" y="63"/>
                  </a:lnTo>
                  <a:lnTo>
                    <a:pt x="0" y="63"/>
                  </a:lnTo>
                  <a:lnTo>
                    <a:pt x="0" y="0"/>
                  </a:lnTo>
                  <a:close/>
                  <a:moveTo>
                    <a:pt x="4" y="3"/>
                  </a:moveTo>
                  <a:lnTo>
                    <a:pt x="84" y="3"/>
                  </a:lnTo>
                  <a:lnTo>
                    <a:pt x="84" y="63"/>
                  </a:lnTo>
                  <a:lnTo>
                    <a:pt x="4" y="63"/>
                  </a:lnTo>
                  <a:lnTo>
                    <a:pt x="4" y="3"/>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31" name="Freeform 229"/>
            <p:cNvSpPr>
              <a:spLocks noEditPoints="1"/>
            </p:cNvSpPr>
            <p:nvPr/>
          </p:nvSpPr>
          <p:spPr bwMode="auto">
            <a:xfrm>
              <a:off x="4258" y="2147"/>
              <a:ext cx="80" cy="60"/>
            </a:xfrm>
            <a:custGeom>
              <a:avLst/>
              <a:gdLst>
                <a:gd name="T0" fmla="*/ 0 w 80"/>
                <a:gd name="T1" fmla="*/ 0 h 60"/>
                <a:gd name="T2" fmla="*/ 80 w 80"/>
                <a:gd name="T3" fmla="*/ 0 h 60"/>
                <a:gd name="T4" fmla="*/ 80 w 80"/>
                <a:gd name="T5" fmla="*/ 60 h 60"/>
                <a:gd name="T6" fmla="*/ 0 w 80"/>
                <a:gd name="T7" fmla="*/ 60 h 60"/>
                <a:gd name="T8" fmla="*/ 0 w 80"/>
                <a:gd name="T9" fmla="*/ 0 h 60"/>
                <a:gd name="T10" fmla="*/ 5 w 80"/>
                <a:gd name="T11" fmla="*/ 3 h 60"/>
                <a:gd name="T12" fmla="*/ 80 w 80"/>
                <a:gd name="T13" fmla="*/ 3 h 60"/>
                <a:gd name="T14" fmla="*/ 80 w 80"/>
                <a:gd name="T15" fmla="*/ 60 h 60"/>
                <a:gd name="T16" fmla="*/ 5 w 80"/>
                <a:gd name="T17" fmla="*/ 60 h 60"/>
                <a:gd name="T18" fmla="*/ 5 w 80"/>
                <a:gd name="T19"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60">
                  <a:moveTo>
                    <a:pt x="0" y="0"/>
                  </a:moveTo>
                  <a:lnTo>
                    <a:pt x="80" y="0"/>
                  </a:lnTo>
                  <a:lnTo>
                    <a:pt x="80" y="60"/>
                  </a:lnTo>
                  <a:lnTo>
                    <a:pt x="0" y="60"/>
                  </a:lnTo>
                  <a:lnTo>
                    <a:pt x="0" y="0"/>
                  </a:lnTo>
                  <a:close/>
                  <a:moveTo>
                    <a:pt x="5" y="3"/>
                  </a:moveTo>
                  <a:lnTo>
                    <a:pt x="80" y="3"/>
                  </a:lnTo>
                  <a:lnTo>
                    <a:pt x="80" y="60"/>
                  </a:lnTo>
                  <a:lnTo>
                    <a:pt x="5" y="60"/>
                  </a:lnTo>
                  <a:lnTo>
                    <a:pt x="5" y="3"/>
                  </a:lnTo>
                  <a:close/>
                </a:path>
              </a:pathLst>
            </a:custGeom>
            <a:solidFill>
              <a:srgbClr val="E1E1E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32" name="Freeform 230"/>
            <p:cNvSpPr>
              <a:spLocks noEditPoints="1"/>
            </p:cNvSpPr>
            <p:nvPr/>
          </p:nvSpPr>
          <p:spPr bwMode="auto">
            <a:xfrm>
              <a:off x="4263" y="2150"/>
              <a:ext cx="75" cy="57"/>
            </a:xfrm>
            <a:custGeom>
              <a:avLst/>
              <a:gdLst>
                <a:gd name="T0" fmla="*/ 0 w 75"/>
                <a:gd name="T1" fmla="*/ 0 h 57"/>
                <a:gd name="T2" fmla="*/ 75 w 75"/>
                <a:gd name="T3" fmla="*/ 0 h 57"/>
                <a:gd name="T4" fmla="*/ 75 w 75"/>
                <a:gd name="T5" fmla="*/ 57 h 57"/>
                <a:gd name="T6" fmla="*/ 0 w 75"/>
                <a:gd name="T7" fmla="*/ 57 h 57"/>
                <a:gd name="T8" fmla="*/ 0 w 75"/>
                <a:gd name="T9" fmla="*/ 0 h 57"/>
                <a:gd name="T10" fmla="*/ 4 w 75"/>
                <a:gd name="T11" fmla="*/ 3 h 57"/>
                <a:gd name="T12" fmla="*/ 75 w 75"/>
                <a:gd name="T13" fmla="*/ 3 h 57"/>
                <a:gd name="T14" fmla="*/ 75 w 75"/>
                <a:gd name="T15" fmla="*/ 57 h 57"/>
                <a:gd name="T16" fmla="*/ 4 w 75"/>
                <a:gd name="T17" fmla="*/ 57 h 57"/>
                <a:gd name="T18" fmla="*/ 4 w 75"/>
                <a:gd name="T19" fmla="*/ 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 h="57">
                  <a:moveTo>
                    <a:pt x="0" y="0"/>
                  </a:moveTo>
                  <a:lnTo>
                    <a:pt x="75" y="0"/>
                  </a:lnTo>
                  <a:lnTo>
                    <a:pt x="75" y="57"/>
                  </a:lnTo>
                  <a:lnTo>
                    <a:pt x="0" y="57"/>
                  </a:lnTo>
                  <a:lnTo>
                    <a:pt x="0" y="0"/>
                  </a:lnTo>
                  <a:close/>
                  <a:moveTo>
                    <a:pt x="4" y="3"/>
                  </a:moveTo>
                  <a:lnTo>
                    <a:pt x="75" y="3"/>
                  </a:lnTo>
                  <a:lnTo>
                    <a:pt x="75" y="57"/>
                  </a:lnTo>
                  <a:lnTo>
                    <a:pt x="4" y="57"/>
                  </a:lnTo>
                  <a:lnTo>
                    <a:pt x="4" y="3"/>
                  </a:lnTo>
                  <a:close/>
                </a:path>
              </a:pathLst>
            </a:custGeom>
            <a:solidFill>
              <a:srgbClr val="E1E1E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33" name="Freeform 231"/>
            <p:cNvSpPr>
              <a:spLocks noEditPoints="1"/>
            </p:cNvSpPr>
            <p:nvPr/>
          </p:nvSpPr>
          <p:spPr bwMode="auto">
            <a:xfrm>
              <a:off x="4267" y="2153"/>
              <a:ext cx="71" cy="54"/>
            </a:xfrm>
            <a:custGeom>
              <a:avLst/>
              <a:gdLst>
                <a:gd name="T0" fmla="*/ 0 w 71"/>
                <a:gd name="T1" fmla="*/ 0 h 54"/>
                <a:gd name="T2" fmla="*/ 71 w 71"/>
                <a:gd name="T3" fmla="*/ 0 h 54"/>
                <a:gd name="T4" fmla="*/ 71 w 71"/>
                <a:gd name="T5" fmla="*/ 54 h 54"/>
                <a:gd name="T6" fmla="*/ 0 w 71"/>
                <a:gd name="T7" fmla="*/ 54 h 54"/>
                <a:gd name="T8" fmla="*/ 0 w 71"/>
                <a:gd name="T9" fmla="*/ 0 h 54"/>
                <a:gd name="T10" fmla="*/ 4 w 71"/>
                <a:gd name="T11" fmla="*/ 4 h 54"/>
                <a:gd name="T12" fmla="*/ 71 w 71"/>
                <a:gd name="T13" fmla="*/ 4 h 54"/>
                <a:gd name="T14" fmla="*/ 71 w 71"/>
                <a:gd name="T15" fmla="*/ 54 h 54"/>
                <a:gd name="T16" fmla="*/ 4 w 71"/>
                <a:gd name="T17" fmla="*/ 54 h 54"/>
                <a:gd name="T18" fmla="*/ 4 w 71"/>
                <a:gd name="T19" fmla="*/ 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54">
                  <a:moveTo>
                    <a:pt x="0" y="0"/>
                  </a:moveTo>
                  <a:lnTo>
                    <a:pt x="71" y="0"/>
                  </a:lnTo>
                  <a:lnTo>
                    <a:pt x="71" y="54"/>
                  </a:lnTo>
                  <a:lnTo>
                    <a:pt x="0" y="54"/>
                  </a:lnTo>
                  <a:lnTo>
                    <a:pt x="0" y="0"/>
                  </a:lnTo>
                  <a:close/>
                  <a:moveTo>
                    <a:pt x="4" y="4"/>
                  </a:moveTo>
                  <a:lnTo>
                    <a:pt x="71" y="4"/>
                  </a:lnTo>
                  <a:lnTo>
                    <a:pt x="71" y="54"/>
                  </a:lnTo>
                  <a:lnTo>
                    <a:pt x="4" y="54"/>
                  </a:lnTo>
                  <a:lnTo>
                    <a:pt x="4" y="4"/>
                  </a:lnTo>
                  <a:close/>
                </a:path>
              </a:pathLst>
            </a:custGeom>
            <a:solidFill>
              <a:srgbClr val="E2E2E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34" name="Freeform 232"/>
            <p:cNvSpPr>
              <a:spLocks noEditPoints="1"/>
            </p:cNvSpPr>
            <p:nvPr/>
          </p:nvSpPr>
          <p:spPr bwMode="auto">
            <a:xfrm>
              <a:off x="4271" y="2157"/>
              <a:ext cx="67" cy="50"/>
            </a:xfrm>
            <a:custGeom>
              <a:avLst/>
              <a:gdLst>
                <a:gd name="T0" fmla="*/ 0 w 67"/>
                <a:gd name="T1" fmla="*/ 0 h 50"/>
                <a:gd name="T2" fmla="*/ 67 w 67"/>
                <a:gd name="T3" fmla="*/ 0 h 50"/>
                <a:gd name="T4" fmla="*/ 67 w 67"/>
                <a:gd name="T5" fmla="*/ 50 h 50"/>
                <a:gd name="T6" fmla="*/ 0 w 67"/>
                <a:gd name="T7" fmla="*/ 50 h 50"/>
                <a:gd name="T8" fmla="*/ 0 w 67"/>
                <a:gd name="T9" fmla="*/ 0 h 50"/>
                <a:gd name="T10" fmla="*/ 4 w 67"/>
                <a:gd name="T11" fmla="*/ 3 h 50"/>
                <a:gd name="T12" fmla="*/ 67 w 67"/>
                <a:gd name="T13" fmla="*/ 3 h 50"/>
                <a:gd name="T14" fmla="*/ 67 w 67"/>
                <a:gd name="T15" fmla="*/ 50 h 50"/>
                <a:gd name="T16" fmla="*/ 4 w 67"/>
                <a:gd name="T17" fmla="*/ 50 h 50"/>
                <a:gd name="T18" fmla="*/ 4 w 67"/>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 h="50">
                  <a:moveTo>
                    <a:pt x="0" y="0"/>
                  </a:moveTo>
                  <a:lnTo>
                    <a:pt x="67" y="0"/>
                  </a:lnTo>
                  <a:lnTo>
                    <a:pt x="67" y="50"/>
                  </a:lnTo>
                  <a:lnTo>
                    <a:pt x="0" y="50"/>
                  </a:lnTo>
                  <a:lnTo>
                    <a:pt x="0" y="0"/>
                  </a:lnTo>
                  <a:close/>
                  <a:moveTo>
                    <a:pt x="4" y="3"/>
                  </a:moveTo>
                  <a:lnTo>
                    <a:pt x="67" y="3"/>
                  </a:lnTo>
                  <a:lnTo>
                    <a:pt x="67" y="50"/>
                  </a:lnTo>
                  <a:lnTo>
                    <a:pt x="4" y="50"/>
                  </a:lnTo>
                  <a:lnTo>
                    <a:pt x="4" y="3"/>
                  </a:lnTo>
                  <a:close/>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35" name="Freeform 233"/>
            <p:cNvSpPr>
              <a:spLocks noEditPoints="1"/>
            </p:cNvSpPr>
            <p:nvPr/>
          </p:nvSpPr>
          <p:spPr bwMode="auto">
            <a:xfrm>
              <a:off x="4275" y="2160"/>
              <a:ext cx="63" cy="47"/>
            </a:xfrm>
            <a:custGeom>
              <a:avLst/>
              <a:gdLst>
                <a:gd name="T0" fmla="*/ 0 w 63"/>
                <a:gd name="T1" fmla="*/ 0 h 47"/>
                <a:gd name="T2" fmla="*/ 63 w 63"/>
                <a:gd name="T3" fmla="*/ 0 h 47"/>
                <a:gd name="T4" fmla="*/ 63 w 63"/>
                <a:gd name="T5" fmla="*/ 47 h 47"/>
                <a:gd name="T6" fmla="*/ 0 w 63"/>
                <a:gd name="T7" fmla="*/ 47 h 47"/>
                <a:gd name="T8" fmla="*/ 0 w 63"/>
                <a:gd name="T9" fmla="*/ 0 h 47"/>
                <a:gd name="T10" fmla="*/ 4 w 63"/>
                <a:gd name="T11" fmla="*/ 3 h 47"/>
                <a:gd name="T12" fmla="*/ 63 w 63"/>
                <a:gd name="T13" fmla="*/ 3 h 47"/>
                <a:gd name="T14" fmla="*/ 63 w 63"/>
                <a:gd name="T15" fmla="*/ 47 h 47"/>
                <a:gd name="T16" fmla="*/ 4 w 63"/>
                <a:gd name="T17" fmla="*/ 47 h 47"/>
                <a:gd name="T18" fmla="*/ 4 w 63"/>
                <a:gd name="T19"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47">
                  <a:moveTo>
                    <a:pt x="0" y="0"/>
                  </a:moveTo>
                  <a:lnTo>
                    <a:pt x="63" y="0"/>
                  </a:lnTo>
                  <a:lnTo>
                    <a:pt x="63" y="47"/>
                  </a:lnTo>
                  <a:lnTo>
                    <a:pt x="0" y="47"/>
                  </a:lnTo>
                  <a:lnTo>
                    <a:pt x="0" y="0"/>
                  </a:lnTo>
                  <a:close/>
                  <a:moveTo>
                    <a:pt x="4" y="3"/>
                  </a:moveTo>
                  <a:lnTo>
                    <a:pt x="63" y="3"/>
                  </a:lnTo>
                  <a:lnTo>
                    <a:pt x="63" y="47"/>
                  </a:lnTo>
                  <a:lnTo>
                    <a:pt x="4" y="47"/>
                  </a:lnTo>
                  <a:lnTo>
                    <a:pt x="4" y="3"/>
                  </a:lnTo>
                  <a:close/>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36" name="Freeform 234"/>
            <p:cNvSpPr>
              <a:spLocks noEditPoints="1"/>
            </p:cNvSpPr>
            <p:nvPr/>
          </p:nvSpPr>
          <p:spPr bwMode="auto">
            <a:xfrm>
              <a:off x="4279" y="2163"/>
              <a:ext cx="59" cy="44"/>
            </a:xfrm>
            <a:custGeom>
              <a:avLst/>
              <a:gdLst>
                <a:gd name="T0" fmla="*/ 0 w 59"/>
                <a:gd name="T1" fmla="*/ 0 h 44"/>
                <a:gd name="T2" fmla="*/ 59 w 59"/>
                <a:gd name="T3" fmla="*/ 0 h 44"/>
                <a:gd name="T4" fmla="*/ 59 w 59"/>
                <a:gd name="T5" fmla="*/ 44 h 44"/>
                <a:gd name="T6" fmla="*/ 0 w 59"/>
                <a:gd name="T7" fmla="*/ 44 h 44"/>
                <a:gd name="T8" fmla="*/ 0 w 59"/>
                <a:gd name="T9" fmla="*/ 0 h 44"/>
                <a:gd name="T10" fmla="*/ 5 w 59"/>
                <a:gd name="T11" fmla="*/ 3 h 44"/>
                <a:gd name="T12" fmla="*/ 59 w 59"/>
                <a:gd name="T13" fmla="*/ 3 h 44"/>
                <a:gd name="T14" fmla="*/ 59 w 59"/>
                <a:gd name="T15" fmla="*/ 44 h 44"/>
                <a:gd name="T16" fmla="*/ 5 w 59"/>
                <a:gd name="T17" fmla="*/ 44 h 44"/>
                <a:gd name="T18" fmla="*/ 5 w 59"/>
                <a:gd name="T19" fmla="*/ 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 h="44">
                  <a:moveTo>
                    <a:pt x="0" y="0"/>
                  </a:moveTo>
                  <a:lnTo>
                    <a:pt x="59" y="0"/>
                  </a:lnTo>
                  <a:lnTo>
                    <a:pt x="59" y="44"/>
                  </a:lnTo>
                  <a:lnTo>
                    <a:pt x="0" y="44"/>
                  </a:lnTo>
                  <a:lnTo>
                    <a:pt x="0" y="0"/>
                  </a:lnTo>
                  <a:close/>
                  <a:moveTo>
                    <a:pt x="5" y="3"/>
                  </a:moveTo>
                  <a:lnTo>
                    <a:pt x="59" y="3"/>
                  </a:lnTo>
                  <a:lnTo>
                    <a:pt x="59" y="44"/>
                  </a:lnTo>
                  <a:lnTo>
                    <a:pt x="5" y="44"/>
                  </a:lnTo>
                  <a:lnTo>
                    <a:pt x="5" y="3"/>
                  </a:lnTo>
                  <a:close/>
                </a:path>
              </a:pathLst>
            </a:custGeom>
            <a:solidFill>
              <a:srgbClr val="E4E4E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37" name="Freeform 235"/>
            <p:cNvSpPr>
              <a:spLocks noEditPoints="1"/>
            </p:cNvSpPr>
            <p:nvPr/>
          </p:nvSpPr>
          <p:spPr bwMode="auto">
            <a:xfrm>
              <a:off x="4284" y="2166"/>
              <a:ext cx="54" cy="41"/>
            </a:xfrm>
            <a:custGeom>
              <a:avLst/>
              <a:gdLst>
                <a:gd name="T0" fmla="*/ 0 w 54"/>
                <a:gd name="T1" fmla="*/ 0 h 41"/>
                <a:gd name="T2" fmla="*/ 54 w 54"/>
                <a:gd name="T3" fmla="*/ 0 h 41"/>
                <a:gd name="T4" fmla="*/ 54 w 54"/>
                <a:gd name="T5" fmla="*/ 41 h 41"/>
                <a:gd name="T6" fmla="*/ 0 w 54"/>
                <a:gd name="T7" fmla="*/ 41 h 41"/>
                <a:gd name="T8" fmla="*/ 0 w 54"/>
                <a:gd name="T9" fmla="*/ 0 h 41"/>
                <a:gd name="T10" fmla="*/ 4 w 54"/>
                <a:gd name="T11" fmla="*/ 3 h 41"/>
                <a:gd name="T12" fmla="*/ 54 w 54"/>
                <a:gd name="T13" fmla="*/ 3 h 41"/>
                <a:gd name="T14" fmla="*/ 54 w 54"/>
                <a:gd name="T15" fmla="*/ 41 h 41"/>
                <a:gd name="T16" fmla="*/ 4 w 54"/>
                <a:gd name="T17" fmla="*/ 41 h 41"/>
                <a:gd name="T18" fmla="*/ 4 w 54"/>
                <a:gd name="T19" fmla="*/ 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 h="41">
                  <a:moveTo>
                    <a:pt x="0" y="0"/>
                  </a:moveTo>
                  <a:lnTo>
                    <a:pt x="54" y="0"/>
                  </a:lnTo>
                  <a:lnTo>
                    <a:pt x="54" y="41"/>
                  </a:lnTo>
                  <a:lnTo>
                    <a:pt x="0" y="41"/>
                  </a:lnTo>
                  <a:lnTo>
                    <a:pt x="0" y="0"/>
                  </a:lnTo>
                  <a:close/>
                  <a:moveTo>
                    <a:pt x="4" y="3"/>
                  </a:moveTo>
                  <a:lnTo>
                    <a:pt x="54" y="3"/>
                  </a:lnTo>
                  <a:lnTo>
                    <a:pt x="54" y="41"/>
                  </a:lnTo>
                  <a:lnTo>
                    <a:pt x="4" y="41"/>
                  </a:lnTo>
                  <a:lnTo>
                    <a:pt x="4" y="3"/>
                  </a:lnTo>
                  <a:close/>
                </a:path>
              </a:pathLst>
            </a:custGeom>
            <a:solidFill>
              <a:srgbClr val="E4E4E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38" name="Freeform 236"/>
            <p:cNvSpPr>
              <a:spLocks noEditPoints="1"/>
            </p:cNvSpPr>
            <p:nvPr/>
          </p:nvSpPr>
          <p:spPr bwMode="auto">
            <a:xfrm>
              <a:off x="4288" y="2169"/>
              <a:ext cx="50" cy="38"/>
            </a:xfrm>
            <a:custGeom>
              <a:avLst/>
              <a:gdLst>
                <a:gd name="T0" fmla="*/ 0 w 50"/>
                <a:gd name="T1" fmla="*/ 0 h 38"/>
                <a:gd name="T2" fmla="*/ 50 w 50"/>
                <a:gd name="T3" fmla="*/ 0 h 38"/>
                <a:gd name="T4" fmla="*/ 50 w 50"/>
                <a:gd name="T5" fmla="*/ 38 h 38"/>
                <a:gd name="T6" fmla="*/ 0 w 50"/>
                <a:gd name="T7" fmla="*/ 38 h 38"/>
                <a:gd name="T8" fmla="*/ 0 w 50"/>
                <a:gd name="T9" fmla="*/ 0 h 38"/>
                <a:gd name="T10" fmla="*/ 4 w 50"/>
                <a:gd name="T11" fmla="*/ 3 h 38"/>
                <a:gd name="T12" fmla="*/ 50 w 50"/>
                <a:gd name="T13" fmla="*/ 3 h 38"/>
                <a:gd name="T14" fmla="*/ 50 w 50"/>
                <a:gd name="T15" fmla="*/ 38 h 38"/>
                <a:gd name="T16" fmla="*/ 4 w 50"/>
                <a:gd name="T17" fmla="*/ 38 h 38"/>
                <a:gd name="T18" fmla="*/ 4 w 50"/>
                <a:gd name="T19"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38">
                  <a:moveTo>
                    <a:pt x="0" y="0"/>
                  </a:moveTo>
                  <a:lnTo>
                    <a:pt x="50" y="0"/>
                  </a:lnTo>
                  <a:lnTo>
                    <a:pt x="50" y="38"/>
                  </a:lnTo>
                  <a:lnTo>
                    <a:pt x="0" y="38"/>
                  </a:lnTo>
                  <a:lnTo>
                    <a:pt x="0" y="0"/>
                  </a:lnTo>
                  <a:close/>
                  <a:moveTo>
                    <a:pt x="4" y="3"/>
                  </a:moveTo>
                  <a:lnTo>
                    <a:pt x="50" y="3"/>
                  </a:lnTo>
                  <a:lnTo>
                    <a:pt x="50" y="38"/>
                  </a:lnTo>
                  <a:lnTo>
                    <a:pt x="4" y="38"/>
                  </a:lnTo>
                  <a:lnTo>
                    <a:pt x="4" y="3"/>
                  </a:lnTo>
                  <a:close/>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39" name="Freeform 237"/>
            <p:cNvSpPr>
              <a:spLocks noEditPoints="1"/>
            </p:cNvSpPr>
            <p:nvPr/>
          </p:nvSpPr>
          <p:spPr bwMode="auto">
            <a:xfrm>
              <a:off x="4292" y="2172"/>
              <a:ext cx="46" cy="35"/>
            </a:xfrm>
            <a:custGeom>
              <a:avLst/>
              <a:gdLst>
                <a:gd name="T0" fmla="*/ 0 w 46"/>
                <a:gd name="T1" fmla="*/ 0 h 35"/>
                <a:gd name="T2" fmla="*/ 46 w 46"/>
                <a:gd name="T3" fmla="*/ 0 h 35"/>
                <a:gd name="T4" fmla="*/ 46 w 46"/>
                <a:gd name="T5" fmla="*/ 35 h 35"/>
                <a:gd name="T6" fmla="*/ 0 w 46"/>
                <a:gd name="T7" fmla="*/ 35 h 35"/>
                <a:gd name="T8" fmla="*/ 0 w 46"/>
                <a:gd name="T9" fmla="*/ 0 h 35"/>
                <a:gd name="T10" fmla="*/ 4 w 46"/>
                <a:gd name="T11" fmla="*/ 4 h 35"/>
                <a:gd name="T12" fmla="*/ 46 w 46"/>
                <a:gd name="T13" fmla="*/ 4 h 35"/>
                <a:gd name="T14" fmla="*/ 46 w 46"/>
                <a:gd name="T15" fmla="*/ 35 h 35"/>
                <a:gd name="T16" fmla="*/ 4 w 46"/>
                <a:gd name="T17" fmla="*/ 35 h 35"/>
                <a:gd name="T18" fmla="*/ 4 w 46"/>
                <a:gd name="T19" fmla="*/ 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35">
                  <a:moveTo>
                    <a:pt x="0" y="0"/>
                  </a:moveTo>
                  <a:lnTo>
                    <a:pt x="46" y="0"/>
                  </a:lnTo>
                  <a:lnTo>
                    <a:pt x="46" y="35"/>
                  </a:lnTo>
                  <a:lnTo>
                    <a:pt x="0" y="35"/>
                  </a:lnTo>
                  <a:lnTo>
                    <a:pt x="0" y="0"/>
                  </a:lnTo>
                  <a:close/>
                  <a:moveTo>
                    <a:pt x="4" y="4"/>
                  </a:moveTo>
                  <a:lnTo>
                    <a:pt x="46" y="4"/>
                  </a:lnTo>
                  <a:lnTo>
                    <a:pt x="46" y="35"/>
                  </a:lnTo>
                  <a:lnTo>
                    <a:pt x="4" y="35"/>
                  </a:lnTo>
                  <a:lnTo>
                    <a:pt x="4" y="4"/>
                  </a:lnTo>
                  <a:close/>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40" name="Freeform 238"/>
            <p:cNvSpPr>
              <a:spLocks noEditPoints="1"/>
            </p:cNvSpPr>
            <p:nvPr/>
          </p:nvSpPr>
          <p:spPr bwMode="auto">
            <a:xfrm>
              <a:off x="4296" y="2176"/>
              <a:ext cx="42" cy="31"/>
            </a:xfrm>
            <a:custGeom>
              <a:avLst/>
              <a:gdLst>
                <a:gd name="T0" fmla="*/ 0 w 42"/>
                <a:gd name="T1" fmla="*/ 0 h 31"/>
                <a:gd name="T2" fmla="*/ 42 w 42"/>
                <a:gd name="T3" fmla="*/ 0 h 31"/>
                <a:gd name="T4" fmla="*/ 42 w 42"/>
                <a:gd name="T5" fmla="*/ 31 h 31"/>
                <a:gd name="T6" fmla="*/ 0 w 42"/>
                <a:gd name="T7" fmla="*/ 31 h 31"/>
                <a:gd name="T8" fmla="*/ 0 w 42"/>
                <a:gd name="T9" fmla="*/ 0 h 31"/>
                <a:gd name="T10" fmla="*/ 4 w 42"/>
                <a:gd name="T11" fmla="*/ 3 h 31"/>
                <a:gd name="T12" fmla="*/ 42 w 42"/>
                <a:gd name="T13" fmla="*/ 3 h 31"/>
                <a:gd name="T14" fmla="*/ 42 w 42"/>
                <a:gd name="T15" fmla="*/ 31 h 31"/>
                <a:gd name="T16" fmla="*/ 4 w 42"/>
                <a:gd name="T17" fmla="*/ 31 h 31"/>
                <a:gd name="T18" fmla="*/ 4 w 42"/>
                <a:gd name="T19" fmla="*/ 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31">
                  <a:moveTo>
                    <a:pt x="0" y="0"/>
                  </a:moveTo>
                  <a:lnTo>
                    <a:pt x="42" y="0"/>
                  </a:lnTo>
                  <a:lnTo>
                    <a:pt x="42" y="31"/>
                  </a:lnTo>
                  <a:lnTo>
                    <a:pt x="0" y="31"/>
                  </a:lnTo>
                  <a:lnTo>
                    <a:pt x="0" y="0"/>
                  </a:lnTo>
                  <a:close/>
                  <a:moveTo>
                    <a:pt x="4" y="3"/>
                  </a:moveTo>
                  <a:lnTo>
                    <a:pt x="42" y="3"/>
                  </a:lnTo>
                  <a:lnTo>
                    <a:pt x="42" y="31"/>
                  </a:lnTo>
                  <a:lnTo>
                    <a:pt x="4" y="31"/>
                  </a:lnTo>
                  <a:lnTo>
                    <a:pt x="4" y="3"/>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41" name="Freeform 239"/>
            <p:cNvSpPr>
              <a:spLocks noEditPoints="1"/>
            </p:cNvSpPr>
            <p:nvPr/>
          </p:nvSpPr>
          <p:spPr bwMode="auto">
            <a:xfrm>
              <a:off x="4300" y="2179"/>
              <a:ext cx="38" cy="28"/>
            </a:xfrm>
            <a:custGeom>
              <a:avLst/>
              <a:gdLst>
                <a:gd name="T0" fmla="*/ 0 w 38"/>
                <a:gd name="T1" fmla="*/ 0 h 28"/>
                <a:gd name="T2" fmla="*/ 38 w 38"/>
                <a:gd name="T3" fmla="*/ 0 h 28"/>
                <a:gd name="T4" fmla="*/ 38 w 38"/>
                <a:gd name="T5" fmla="*/ 28 h 28"/>
                <a:gd name="T6" fmla="*/ 0 w 38"/>
                <a:gd name="T7" fmla="*/ 28 h 28"/>
                <a:gd name="T8" fmla="*/ 0 w 38"/>
                <a:gd name="T9" fmla="*/ 0 h 28"/>
                <a:gd name="T10" fmla="*/ 4 w 38"/>
                <a:gd name="T11" fmla="*/ 3 h 28"/>
                <a:gd name="T12" fmla="*/ 38 w 38"/>
                <a:gd name="T13" fmla="*/ 3 h 28"/>
                <a:gd name="T14" fmla="*/ 38 w 38"/>
                <a:gd name="T15" fmla="*/ 28 h 28"/>
                <a:gd name="T16" fmla="*/ 4 w 38"/>
                <a:gd name="T17" fmla="*/ 28 h 28"/>
                <a:gd name="T18" fmla="*/ 4 w 38"/>
                <a:gd name="T19"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 h="28">
                  <a:moveTo>
                    <a:pt x="0" y="0"/>
                  </a:moveTo>
                  <a:lnTo>
                    <a:pt x="38" y="0"/>
                  </a:lnTo>
                  <a:lnTo>
                    <a:pt x="38" y="28"/>
                  </a:lnTo>
                  <a:lnTo>
                    <a:pt x="0" y="28"/>
                  </a:lnTo>
                  <a:lnTo>
                    <a:pt x="0" y="0"/>
                  </a:lnTo>
                  <a:close/>
                  <a:moveTo>
                    <a:pt x="4" y="3"/>
                  </a:moveTo>
                  <a:lnTo>
                    <a:pt x="38" y="3"/>
                  </a:lnTo>
                  <a:lnTo>
                    <a:pt x="38" y="28"/>
                  </a:lnTo>
                  <a:lnTo>
                    <a:pt x="4" y="28"/>
                  </a:lnTo>
                  <a:lnTo>
                    <a:pt x="4" y="3"/>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42" name="Freeform 240"/>
            <p:cNvSpPr>
              <a:spLocks noEditPoints="1"/>
            </p:cNvSpPr>
            <p:nvPr/>
          </p:nvSpPr>
          <p:spPr bwMode="auto">
            <a:xfrm>
              <a:off x="4304" y="2182"/>
              <a:ext cx="34" cy="25"/>
            </a:xfrm>
            <a:custGeom>
              <a:avLst/>
              <a:gdLst>
                <a:gd name="T0" fmla="*/ 0 w 34"/>
                <a:gd name="T1" fmla="*/ 0 h 25"/>
                <a:gd name="T2" fmla="*/ 34 w 34"/>
                <a:gd name="T3" fmla="*/ 0 h 25"/>
                <a:gd name="T4" fmla="*/ 34 w 34"/>
                <a:gd name="T5" fmla="*/ 25 h 25"/>
                <a:gd name="T6" fmla="*/ 0 w 34"/>
                <a:gd name="T7" fmla="*/ 25 h 25"/>
                <a:gd name="T8" fmla="*/ 0 w 34"/>
                <a:gd name="T9" fmla="*/ 0 h 25"/>
                <a:gd name="T10" fmla="*/ 5 w 34"/>
                <a:gd name="T11" fmla="*/ 3 h 25"/>
                <a:gd name="T12" fmla="*/ 34 w 34"/>
                <a:gd name="T13" fmla="*/ 3 h 25"/>
                <a:gd name="T14" fmla="*/ 34 w 34"/>
                <a:gd name="T15" fmla="*/ 25 h 25"/>
                <a:gd name="T16" fmla="*/ 5 w 34"/>
                <a:gd name="T17" fmla="*/ 25 h 25"/>
                <a:gd name="T18" fmla="*/ 5 w 34"/>
                <a:gd name="T19" fmla="*/ 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25">
                  <a:moveTo>
                    <a:pt x="0" y="0"/>
                  </a:moveTo>
                  <a:lnTo>
                    <a:pt x="34" y="0"/>
                  </a:lnTo>
                  <a:lnTo>
                    <a:pt x="34" y="25"/>
                  </a:lnTo>
                  <a:lnTo>
                    <a:pt x="0" y="25"/>
                  </a:lnTo>
                  <a:lnTo>
                    <a:pt x="0" y="0"/>
                  </a:lnTo>
                  <a:close/>
                  <a:moveTo>
                    <a:pt x="5" y="3"/>
                  </a:moveTo>
                  <a:lnTo>
                    <a:pt x="34" y="3"/>
                  </a:lnTo>
                  <a:lnTo>
                    <a:pt x="34" y="25"/>
                  </a:lnTo>
                  <a:lnTo>
                    <a:pt x="5" y="25"/>
                  </a:lnTo>
                  <a:lnTo>
                    <a:pt x="5" y="3"/>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43" name="Freeform 241"/>
            <p:cNvSpPr>
              <a:spLocks noEditPoints="1"/>
            </p:cNvSpPr>
            <p:nvPr/>
          </p:nvSpPr>
          <p:spPr bwMode="auto">
            <a:xfrm>
              <a:off x="4309" y="2185"/>
              <a:ext cx="29" cy="22"/>
            </a:xfrm>
            <a:custGeom>
              <a:avLst/>
              <a:gdLst>
                <a:gd name="T0" fmla="*/ 0 w 29"/>
                <a:gd name="T1" fmla="*/ 0 h 22"/>
                <a:gd name="T2" fmla="*/ 29 w 29"/>
                <a:gd name="T3" fmla="*/ 0 h 22"/>
                <a:gd name="T4" fmla="*/ 29 w 29"/>
                <a:gd name="T5" fmla="*/ 22 h 22"/>
                <a:gd name="T6" fmla="*/ 0 w 29"/>
                <a:gd name="T7" fmla="*/ 22 h 22"/>
                <a:gd name="T8" fmla="*/ 0 w 29"/>
                <a:gd name="T9" fmla="*/ 0 h 22"/>
                <a:gd name="T10" fmla="*/ 4 w 29"/>
                <a:gd name="T11" fmla="*/ 3 h 22"/>
                <a:gd name="T12" fmla="*/ 29 w 29"/>
                <a:gd name="T13" fmla="*/ 3 h 22"/>
                <a:gd name="T14" fmla="*/ 29 w 29"/>
                <a:gd name="T15" fmla="*/ 22 h 22"/>
                <a:gd name="T16" fmla="*/ 4 w 29"/>
                <a:gd name="T17" fmla="*/ 22 h 22"/>
                <a:gd name="T18" fmla="*/ 4 w 29"/>
                <a:gd name="T19"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2">
                  <a:moveTo>
                    <a:pt x="0" y="0"/>
                  </a:moveTo>
                  <a:lnTo>
                    <a:pt x="29" y="0"/>
                  </a:lnTo>
                  <a:lnTo>
                    <a:pt x="29" y="22"/>
                  </a:lnTo>
                  <a:lnTo>
                    <a:pt x="0" y="22"/>
                  </a:lnTo>
                  <a:lnTo>
                    <a:pt x="0" y="0"/>
                  </a:lnTo>
                  <a:close/>
                  <a:moveTo>
                    <a:pt x="4" y="3"/>
                  </a:moveTo>
                  <a:lnTo>
                    <a:pt x="29" y="3"/>
                  </a:lnTo>
                  <a:lnTo>
                    <a:pt x="29" y="22"/>
                  </a:lnTo>
                  <a:lnTo>
                    <a:pt x="4" y="22"/>
                  </a:lnTo>
                  <a:lnTo>
                    <a:pt x="4" y="3"/>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44" name="Freeform 242"/>
            <p:cNvSpPr>
              <a:spLocks noEditPoints="1"/>
            </p:cNvSpPr>
            <p:nvPr/>
          </p:nvSpPr>
          <p:spPr bwMode="auto">
            <a:xfrm>
              <a:off x="4313" y="2188"/>
              <a:ext cx="25" cy="19"/>
            </a:xfrm>
            <a:custGeom>
              <a:avLst/>
              <a:gdLst>
                <a:gd name="T0" fmla="*/ 0 w 25"/>
                <a:gd name="T1" fmla="*/ 0 h 19"/>
                <a:gd name="T2" fmla="*/ 25 w 25"/>
                <a:gd name="T3" fmla="*/ 0 h 19"/>
                <a:gd name="T4" fmla="*/ 25 w 25"/>
                <a:gd name="T5" fmla="*/ 19 h 19"/>
                <a:gd name="T6" fmla="*/ 0 w 25"/>
                <a:gd name="T7" fmla="*/ 19 h 19"/>
                <a:gd name="T8" fmla="*/ 0 w 25"/>
                <a:gd name="T9" fmla="*/ 0 h 19"/>
                <a:gd name="T10" fmla="*/ 4 w 25"/>
                <a:gd name="T11" fmla="*/ 3 h 19"/>
                <a:gd name="T12" fmla="*/ 25 w 25"/>
                <a:gd name="T13" fmla="*/ 3 h 19"/>
                <a:gd name="T14" fmla="*/ 25 w 25"/>
                <a:gd name="T15" fmla="*/ 19 h 19"/>
                <a:gd name="T16" fmla="*/ 4 w 25"/>
                <a:gd name="T17" fmla="*/ 19 h 19"/>
                <a:gd name="T18" fmla="*/ 4 w 25"/>
                <a:gd name="T19"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19">
                  <a:moveTo>
                    <a:pt x="0" y="0"/>
                  </a:moveTo>
                  <a:lnTo>
                    <a:pt x="25" y="0"/>
                  </a:lnTo>
                  <a:lnTo>
                    <a:pt x="25" y="19"/>
                  </a:lnTo>
                  <a:lnTo>
                    <a:pt x="0" y="19"/>
                  </a:lnTo>
                  <a:lnTo>
                    <a:pt x="0" y="0"/>
                  </a:lnTo>
                  <a:close/>
                  <a:moveTo>
                    <a:pt x="4" y="3"/>
                  </a:moveTo>
                  <a:lnTo>
                    <a:pt x="25" y="3"/>
                  </a:lnTo>
                  <a:lnTo>
                    <a:pt x="25" y="19"/>
                  </a:lnTo>
                  <a:lnTo>
                    <a:pt x="4" y="19"/>
                  </a:lnTo>
                  <a:lnTo>
                    <a:pt x="4" y="3"/>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45" name="Freeform 243"/>
            <p:cNvSpPr>
              <a:spLocks noEditPoints="1"/>
            </p:cNvSpPr>
            <p:nvPr/>
          </p:nvSpPr>
          <p:spPr bwMode="auto">
            <a:xfrm>
              <a:off x="4317" y="2191"/>
              <a:ext cx="21" cy="16"/>
            </a:xfrm>
            <a:custGeom>
              <a:avLst/>
              <a:gdLst>
                <a:gd name="T0" fmla="*/ 0 w 21"/>
                <a:gd name="T1" fmla="*/ 0 h 16"/>
                <a:gd name="T2" fmla="*/ 21 w 21"/>
                <a:gd name="T3" fmla="*/ 0 h 16"/>
                <a:gd name="T4" fmla="*/ 21 w 21"/>
                <a:gd name="T5" fmla="*/ 16 h 16"/>
                <a:gd name="T6" fmla="*/ 0 w 21"/>
                <a:gd name="T7" fmla="*/ 16 h 16"/>
                <a:gd name="T8" fmla="*/ 0 w 21"/>
                <a:gd name="T9" fmla="*/ 0 h 16"/>
                <a:gd name="T10" fmla="*/ 4 w 21"/>
                <a:gd name="T11" fmla="*/ 4 h 16"/>
                <a:gd name="T12" fmla="*/ 21 w 21"/>
                <a:gd name="T13" fmla="*/ 4 h 16"/>
                <a:gd name="T14" fmla="*/ 21 w 21"/>
                <a:gd name="T15" fmla="*/ 16 h 16"/>
                <a:gd name="T16" fmla="*/ 4 w 21"/>
                <a:gd name="T17" fmla="*/ 16 h 16"/>
                <a:gd name="T18" fmla="*/ 4 w 21"/>
                <a:gd name="T19"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16">
                  <a:moveTo>
                    <a:pt x="0" y="0"/>
                  </a:moveTo>
                  <a:lnTo>
                    <a:pt x="21" y="0"/>
                  </a:lnTo>
                  <a:lnTo>
                    <a:pt x="21" y="16"/>
                  </a:lnTo>
                  <a:lnTo>
                    <a:pt x="0" y="16"/>
                  </a:lnTo>
                  <a:lnTo>
                    <a:pt x="0" y="0"/>
                  </a:lnTo>
                  <a:close/>
                  <a:moveTo>
                    <a:pt x="4" y="4"/>
                  </a:moveTo>
                  <a:lnTo>
                    <a:pt x="21" y="4"/>
                  </a:lnTo>
                  <a:lnTo>
                    <a:pt x="21" y="16"/>
                  </a:lnTo>
                  <a:lnTo>
                    <a:pt x="4" y="16"/>
                  </a:lnTo>
                  <a:lnTo>
                    <a:pt x="4" y="4"/>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46" name="Freeform 244"/>
            <p:cNvSpPr>
              <a:spLocks noEditPoints="1"/>
            </p:cNvSpPr>
            <p:nvPr/>
          </p:nvSpPr>
          <p:spPr bwMode="auto">
            <a:xfrm>
              <a:off x="4321" y="2195"/>
              <a:ext cx="17" cy="12"/>
            </a:xfrm>
            <a:custGeom>
              <a:avLst/>
              <a:gdLst>
                <a:gd name="T0" fmla="*/ 0 w 17"/>
                <a:gd name="T1" fmla="*/ 0 h 12"/>
                <a:gd name="T2" fmla="*/ 17 w 17"/>
                <a:gd name="T3" fmla="*/ 0 h 12"/>
                <a:gd name="T4" fmla="*/ 17 w 17"/>
                <a:gd name="T5" fmla="*/ 12 h 12"/>
                <a:gd name="T6" fmla="*/ 0 w 17"/>
                <a:gd name="T7" fmla="*/ 12 h 12"/>
                <a:gd name="T8" fmla="*/ 0 w 17"/>
                <a:gd name="T9" fmla="*/ 0 h 12"/>
                <a:gd name="T10" fmla="*/ 4 w 17"/>
                <a:gd name="T11" fmla="*/ 3 h 12"/>
                <a:gd name="T12" fmla="*/ 17 w 17"/>
                <a:gd name="T13" fmla="*/ 3 h 12"/>
                <a:gd name="T14" fmla="*/ 17 w 17"/>
                <a:gd name="T15" fmla="*/ 12 h 12"/>
                <a:gd name="T16" fmla="*/ 4 w 17"/>
                <a:gd name="T17" fmla="*/ 12 h 12"/>
                <a:gd name="T18" fmla="*/ 4 w 17"/>
                <a:gd name="T19"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2">
                  <a:moveTo>
                    <a:pt x="0" y="0"/>
                  </a:moveTo>
                  <a:lnTo>
                    <a:pt x="17" y="0"/>
                  </a:lnTo>
                  <a:lnTo>
                    <a:pt x="17" y="12"/>
                  </a:lnTo>
                  <a:lnTo>
                    <a:pt x="0" y="12"/>
                  </a:lnTo>
                  <a:lnTo>
                    <a:pt x="0" y="0"/>
                  </a:lnTo>
                  <a:close/>
                  <a:moveTo>
                    <a:pt x="4" y="3"/>
                  </a:moveTo>
                  <a:lnTo>
                    <a:pt x="17" y="3"/>
                  </a:lnTo>
                  <a:lnTo>
                    <a:pt x="17" y="12"/>
                  </a:lnTo>
                  <a:lnTo>
                    <a:pt x="4" y="12"/>
                  </a:lnTo>
                  <a:lnTo>
                    <a:pt x="4" y="3"/>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47" name="Freeform 245"/>
            <p:cNvSpPr>
              <a:spLocks noEditPoints="1"/>
            </p:cNvSpPr>
            <p:nvPr/>
          </p:nvSpPr>
          <p:spPr bwMode="auto">
            <a:xfrm>
              <a:off x="4325" y="2198"/>
              <a:ext cx="13" cy="9"/>
            </a:xfrm>
            <a:custGeom>
              <a:avLst/>
              <a:gdLst>
                <a:gd name="T0" fmla="*/ 0 w 13"/>
                <a:gd name="T1" fmla="*/ 0 h 9"/>
                <a:gd name="T2" fmla="*/ 13 w 13"/>
                <a:gd name="T3" fmla="*/ 0 h 9"/>
                <a:gd name="T4" fmla="*/ 13 w 13"/>
                <a:gd name="T5" fmla="*/ 9 h 9"/>
                <a:gd name="T6" fmla="*/ 0 w 13"/>
                <a:gd name="T7" fmla="*/ 9 h 9"/>
                <a:gd name="T8" fmla="*/ 0 w 13"/>
                <a:gd name="T9" fmla="*/ 0 h 9"/>
                <a:gd name="T10" fmla="*/ 4 w 13"/>
                <a:gd name="T11" fmla="*/ 3 h 9"/>
                <a:gd name="T12" fmla="*/ 13 w 13"/>
                <a:gd name="T13" fmla="*/ 3 h 9"/>
                <a:gd name="T14" fmla="*/ 13 w 13"/>
                <a:gd name="T15" fmla="*/ 9 h 9"/>
                <a:gd name="T16" fmla="*/ 4 w 13"/>
                <a:gd name="T17" fmla="*/ 9 h 9"/>
                <a:gd name="T18" fmla="*/ 4 w 13"/>
                <a:gd name="T19"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9">
                  <a:moveTo>
                    <a:pt x="0" y="0"/>
                  </a:moveTo>
                  <a:lnTo>
                    <a:pt x="13" y="0"/>
                  </a:lnTo>
                  <a:lnTo>
                    <a:pt x="13" y="9"/>
                  </a:lnTo>
                  <a:lnTo>
                    <a:pt x="0" y="9"/>
                  </a:lnTo>
                  <a:lnTo>
                    <a:pt x="0" y="0"/>
                  </a:lnTo>
                  <a:close/>
                  <a:moveTo>
                    <a:pt x="4" y="3"/>
                  </a:moveTo>
                  <a:lnTo>
                    <a:pt x="13" y="3"/>
                  </a:lnTo>
                  <a:lnTo>
                    <a:pt x="13" y="9"/>
                  </a:lnTo>
                  <a:lnTo>
                    <a:pt x="4" y="9"/>
                  </a:lnTo>
                  <a:lnTo>
                    <a:pt x="4" y="3"/>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48" name="Freeform 246"/>
            <p:cNvSpPr>
              <a:spLocks noEditPoints="1"/>
            </p:cNvSpPr>
            <p:nvPr/>
          </p:nvSpPr>
          <p:spPr bwMode="auto">
            <a:xfrm>
              <a:off x="4329" y="2201"/>
              <a:ext cx="9" cy="6"/>
            </a:xfrm>
            <a:custGeom>
              <a:avLst/>
              <a:gdLst>
                <a:gd name="T0" fmla="*/ 0 w 9"/>
                <a:gd name="T1" fmla="*/ 0 h 6"/>
                <a:gd name="T2" fmla="*/ 9 w 9"/>
                <a:gd name="T3" fmla="*/ 0 h 6"/>
                <a:gd name="T4" fmla="*/ 9 w 9"/>
                <a:gd name="T5" fmla="*/ 6 h 6"/>
                <a:gd name="T6" fmla="*/ 0 w 9"/>
                <a:gd name="T7" fmla="*/ 6 h 6"/>
                <a:gd name="T8" fmla="*/ 0 w 9"/>
                <a:gd name="T9" fmla="*/ 0 h 6"/>
                <a:gd name="T10" fmla="*/ 5 w 9"/>
                <a:gd name="T11" fmla="*/ 3 h 6"/>
                <a:gd name="T12" fmla="*/ 9 w 9"/>
                <a:gd name="T13" fmla="*/ 3 h 6"/>
                <a:gd name="T14" fmla="*/ 9 w 9"/>
                <a:gd name="T15" fmla="*/ 6 h 6"/>
                <a:gd name="T16" fmla="*/ 5 w 9"/>
                <a:gd name="T17" fmla="*/ 6 h 6"/>
                <a:gd name="T18" fmla="*/ 5 w 9"/>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6">
                  <a:moveTo>
                    <a:pt x="0" y="0"/>
                  </a:moveTo>
                  <a:lnTo>
                    <a:pt x="9" y="0"/>
                  </a:lnTo>
                  <a:lnTo>
                    <a:pt x="9" y="6"/>
                  </a:lnTo>
                  <a:lnTo>
                    <a:pt x="0" y="6"/>
                  </a:lnTo>
                  <a:lnTo>
                    <a:pt x="0" y="0"/>
                  </a:lnTo>
                  <a:close/>
                  <a:moveTo>
                    <a:pt x="5" y="3"/>
                  </a:moveTo>
                  <a:lnTo>
                    <a:pt x="9" y="3"/>
                  </a:lnTo>
                  <a:lnTo>
                    <a:pt x="9" y="6"/>
                  </a:lnTo>
                  <a:lnTo>
                    <a:pt x="5" y="6"/>
                  </a:lnTo>
                  <a:lnTo>
                    <a:pt x="5" y="3"/>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49" name="Freeform 247"/>
            <p:cNvSpPr>
              <a:spLocks noEditPoints="1"/>
            </p:cNvSpPr>
            <p:nvPr/>
          </p:nvSpPr>
          <p:spPr bwMode="auto">
            <a:xfrm>
              <a:off x="4334" y="2204"/>
              <a:ext cx="4" cy="3"/>
            </a:xfrm>
            <a:custGeom>
              <a:avLst/>
              <a:gdLst>
                <a:gd name="T0" fmla="*/ 0 w 4"/>
                <a:gd name="T1" fmla="*/ 0 h 3"/>
                <a:gd name="T2" fmla="*/ 4 w 4"/>
                <a:gd name="T3" fmla="*/ 0 h 3"/>
                <a:gd name="T4" fmla="*/ 4 w 4"/>
                <a:gd name="T5" fmla="*/ 3 h 3"/>
                <a:gd name="T6" fmla="*/ 0 w 4"/>
                <a:gd name="T7" fmla="*/ 3 h 3"/>
                <a:gd name="T8" fmla="*/ 0 w 4"/>
                <a:gd name="T9" fmla="*/ 0 h 3"/>
                <a:gd name="T10" fmla="*/ 4 w 4"/>
                <a:gd name="T11" fmla="*/ 3 h 3"/>
                <a:gd name="T12" fmla="*/ 4 w 4"/>
                <a:gd name="T13" fmla="*/ 3 h 3"/>
                <a:gd name="T14" fmla="*/ 4 w 4"/>
                <a:gd name="T15" fmla="*/ 3 h 3"/>
                <a:gd name="T16" fmla="*/ 4 w 4"/>
                <a:gd name="T17" fmla="*/ 3 h 3"/>
                <a:gd name="T18" fmla="*/ 4 w 4"/>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3">
                  <a:moveTo>
                    <a:pt x="0" y="0"/>
                  </a:moveTo>
                  <a:lnTo>
                    <a:pt x="4" y="0"/>
                  </a:lnTo>
                  <a:lnTo>
                    <a:pt x="4" y="3"/>
                  </a:lnTo>
                  <a:lnTo>
                    <a:pt x="0" y="3"/>
                  </a:lnTo>
                  <a:lnTo>
                    <a:pt x="0" y="0"/>
                  </a:lnTo>
                  <a:close/>
                  <a:moveTo>
                    <a:pt x="4" y="3"/>
                  </a:moveTo>
                  <a:lnTo>
                    <a:pt x="4" y="3"/>
                  </a:lnTo>
                  <a:lnTo>
                    <a:pt x="4" y="3"/>
                  </a:lnTo>
                  <a:lnTo>
                    <a:pt x="4" y="3"/>
                  </a:lnTo>
                  <a:lnTo>
                    <a:pt x="4" y="3"/>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0" name="Freeform 248"/>
            <p:cNvSpPr>
              <a:spLocks/>
            </p:cNvSpPr>
            <p:nvPr/>
          </p:nvSpPr>
          <p:spPr bwMode="auto">
            <a:xfrm>
              <a:off x="2848" y="2123"/>
              <a:ext cx="1064" cy="202"/>
            </a:xfrm>
            <a:custGeom>
              <a:avLst/>
              <a:gdLst>
                <a:gd name="T0" fmla="*/ 10 w 1064"/>
                <a:gd name="T1" fmla="*/ 2 h 202"/>
                <a:gd name="T2" fmla="*/ 43 w 1064"/>
                <a:gd name="T3" fmla="*/ 0 h 202"/>
                <a:gd name="T4" fmla="*/ 86 w 1064"/>
                <a:gd name="T5" fmla="*/ 10 h 202"/>
                <a:gd name="T6" fmla="*/ 136 w 1064"/>
                <a:gd name="T7" fmla="*/ 29 h 202"/>
                <a:gd name="T8" fmla="*/ 191 w 1064"/>
                <a:gd name="T9" fmla="*/ 54 h 202"/>
                <a:gd name="T10" fmla="*/ 250 w 1064"/>
                <a:gd name="T11" fmla="*/ 79 h 202"/>
                <a:gd name="T12" fmla="*/ 307 w 1064"/>
                <a:gd name="T13" fmla="*/ 102 h 202"/>
                <a:gd name="T14" fmla="*/ 361 w 1064"/>
                <a:gd name="T15" fmla="*/ 119 h 202"/>
                <a:gd name="T16" fmla="*/ 409 w 1064"/>
                <a:gd name="T17" fmla="*/ 126 h 202"/>
                <a:gd name="T18" fmla="*/ 455 w 1064"/>
                <a:gd name="T19" fmla="*/ 116 h 202"/>
                <a:gd name="T20" fmla="*/ 466 w 1064"/>
                <a:gd name="T21" fmla="*/ 110 h 202"/>
                <a:gd name="T22" fmla="*/ 475 w 1064"/>
                <a:gd name="T23" fmla="*/ 101 h 202"/>
                <a:gd name="T24" fmla="*/ 482 w 1064"/>
                <a:gd name="T25" fmla="*/ 93 h 202"/>
                <a:gd name="T26" fmla="*/ 488 w 1064"/>
                <a:gd name="T27" fmla="*/ 83 h 202"/>
                <a:gd name="T28" fmla="*/ 491 w 1064"/>
                <a:gd name="T29" fmla="*/ 74 h 202"/>
                <a:gd name="T30" fmla="*/ 492 w 1064"/>
                <a:gd name="T31" fmla="*/ 64 h 202"/>
                <a:gd name="T32" fmla="*/ 491 w 1064"/>
                <a:gd name="T33" fmla="*/ 57 h 202"/>
                <a:gd name="T34" fmla="*/ 487 w 1064"/>
                <a:gd name="T35" fmla="*/ 50 h 202"/>
                <a:gd name="T36" fmla="*/ 477 w 1064"/>
                <a:gd name="T37" fmla="*/ 45 h 202"/>
                <a:gd name="T38" fmla="*/ 471 w 1064"/>
                <a:gd name="T39" fmla="*/ 44 h 202"/>
                <a:gd name="T40" fmla="*/ 465 w 1064"/>
                <a:gd name="T41" fmla="*/ 44 h 202"/>
                <a:gd name="T42" fmla="*/ 458 w 1064"/>
                <a:gd name="T43" fmla="*/ 44 h 202"/>
                <a:gd name="T44" fmla="*/ 451 w 1064"/>
                <a:gd name="T45" fmla="*/ 44 h 202"/>
                <a:gd name="T46" fmla="*/ 444 w 1064"/>
                <a:gd name="T47" fmla="*/ 46 h 202"/>
                <a:gd name="T48" fmla="*/ 436 w 1064"/>
                <a:gd name="T49" fmla="*/ 47 h 202"/>
                <a:gd name="T50" fmla="*/ 430 w 1064"/>
                <a:gd name="T51" fmla="*/ 49 h 202"/>
                <a:gd name="T52" fmla="*/ 423 w 1064"/>
                <a:gd name="T53" fmla="*/ 52 h 202"/>
                <a:gd name="T54" fmla="*/ 406 w 1064"/>
                <a:gd name="T55" fmla="*/ 60 h 202"/>
                <a:gd name="T56" fmla="*/ 393 w 1064"/>
                <a:gd name="T57" fmla="*/ 74 h 202"/>
                <a:gd name="T58" fmla="*/ 386 w 1064"/>
                <a:gd name="T59" fmla="*/ 89 h 202"/>
                <a:gd name="T60" fmla="*/ 388 w 1064"/>
                <a:gd name="T61" fmla="*/ 105 h 202"/>
                <a:gd name="T62" fmla="*/ 397 w 1064"/>
                <a:gd name="T63" fmla="*/ 122 h 202"/>
                <a:gd name="T64" fmla="*/ 410 w 1064"/>
                <a:gd name="T65" fmla="*/ 139 h 202"/>
                <a:gd name="T66" fmla="*/ 429 w 1064"/>
                <a:gd name="T67" fmla="*/ 156 h 202"/>
                <a:gd name="T68" fmla="*/ 451 w 1064"/>
                <a:gd name="T69" fmla="*/ 171 h 202"/>
                <a:gd name="T70" fmla="*/ 476 w 1064"/>
                <a:gd name="T71" fmla="*/ 184 h 202"/>
                <a:gd name="T72" fmla="*/ 503 w 1064"/>
                <a:gd name="T73" fmla="*/ 193 h 202"/>
                <a:gd name="T74" fmla="*/ 554 w 1064"/>
                <a:gd name="T75" fmla="*/ 202 h 202"/>
                <a:gd name="T76" fmla="*/ 602 w 1064"/>
                <a:gd name="T77" fmla="*/ 197 h 202"/>
                <a:gd name="T78" fmla="*/ 650 w 1064"/>
                <a:gd name="T79" fmla="*/ 184 h 202"/>
                <a:gd name="T80" fmla="*/ 698 w 1064"/>
                <a:gd name="T81" fmla="*/ 164 h 202"/>
                <a:gd name="T82" fmla="*/ 748 w 1064"/>
                <a:gd name="T83" fmla="*/ 139 h 202"/>
                <a:gd name="T84" fmla="*/ 798 w 1064"/>
                <a:gd name="T85" fmla="*/ 112 h 202"/>
                <a:gd name="T86" fmla="*/ 849 w 1064"/>
                <a:gd name="T87" fmla="*/ 85 h 202"/>
                <a:gd name="T88" fmla="*/ 900 w 1064"/>
                <a:gd name="T89" fmla="*/ 61 h 202"/>
                <a:gd name="T90" fmla="*/ 953 w 1064"/>
                <a:gd name="T91" fmla="*/ 42 h 202"/>
                <a:gd name="T92" fmla="*/ 1009 w 1064"/>
                <a:gd name="T93" fmla="*/ 29 h 202"/>
                <a:gd name="T94" fmla="*/ 1064 w 1064"/>
                <a:gd name="T95"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64" h="202">
                  <a:moveTo>
                    <a:pt x="0" y="9"/>
                  </a:moveTo>
                  <a:lnTo>
                    <a:pt x="10" y="2"/>
                  </a:lnTo>
                  <a:lnTo>
                    <a:pt x="25" y="0"/>
                  </a:lnTo>
                  <a:lnTo>
                    <a:pt x="43" y="0"/>
                  </a:lnTo>
                  <a:lnTo>
                    <a:pt x="64" y="4"/>
                  </a:lnTo>
                  <a:lnTo>
                    <a:pt x="86" y="10"/>
                  </a:lnTo>
                  <a:lnTo>
                    <a:pt x="110" y="19"/>
                  </a:lnTo>
                  <a:lnTo>
                    <a:pt x="136" y="29"/>
                  </a:lnTo>
                  <a:lnTo>
                    <a:pt x="163" y="41"/>
                  </a:lnTo>
                  <a:lnTo>
                    <a:pt x="191" y="54"/>
                  </a:lnTo>
                  <a:lnTo>
                    <a:pt x="220" y="66"/>
                  </a:lnTo>
                  <a:lnTo>
                    <a:pt x="250" y="79"/>
                  </a:lnTo>
                  <a:lnTo>
                    <a:pt x="278" y="91"/>
                  </a:lnTo>
                  <a:lnTo>
                    <a:pt x="307" y="102"/>
                  </a:lnTo>
                  <a:lnTo>
                    <a:pt x="334" y="112"/>
                  </a:lnTo>
                  <a:lnTo>
                    <a:pt x="361" y="119"/>
                  </a:lnTo>
                  <a:lnTo>
                    <a:pt x="386" y="123"/>
                  </a:lnTo>
                  <a:lnTo>
                    <a:pt x="409" y="126"/>
                  </a:lnTo>
                  <a:lnTo>
                    <a:pt x="431" y="124"/>
                  </a:lnTo>
                  <a:lnTo>
                    <a:pt x="455" y="116"/>
                  </a:lnTo>
                  <a:lnTo>
                    <a:pt x="460" y="113"/>
                  </a:lnTo>
                  <a:lnTo>
                    <a:pt x="466" y="110"/>
                  </a:lnTo>
                  <a:lnTo>
                    <a:pt x="471" y="105"/>
                  </a:lnTo>
                  <a:lnTo>
                    <a:pt x="475" y="101"/>
                  </a:lnTo>
                  <a:lnTo>
                    <a:pt x="479" y="97"/>
                  </a:lnTo>
                  <a:lnTo>
                    <a:pt x="482" y="93"/>
                  </a:lnTo>
                  <a:lnTo>
                    <a:pt x="485" y="87"/>
                  </a:lnTo>
                  <a:lnTo>
                    <a:pt x="488" y="83"/>
                  </a:lnTo>
                  <a:lnTo>
                    <a:pt x="490" y="78"/>
                  </a:lnTo>
                  <a:lnTo>
                    <a:pt x="491" y="74"/>
                  </a:lnTo>
                  <a:lnTo>
                    <a:pt x="492" y="70"/>
                  </a:lnTo>
                  <a:lnTo>
                    <a:pt x="492" y="64"/>
                  </a:lnTo>
                  <a:lnTo>
                    <a:pt x="492" y="61"/>
                  </a:lnTo>
                  <a:lnTo>
                    <a:pt x="491" y="57"/>
                  </a:lnTo>
                  <a:lnTo>
                    <a:pt x="489" y="54"/>
                  </a:lnTo>
                  <a:lnTo>
                    <a:pt x="487" y="50"/>
                  </a:lnTo>
                  <a:lnTo>
                    <a:pt x="483" y="48"/>
                  </a:lnTo>
                  <a:lnTo>
                    <a:pt x="477" y="45"/>
                  </a:lnTo>
                  <a:lnTo>
                    <a:pt x="474" y="44"/>
                  </a:lnTo>
                  <a:lnTo>
                    <a:pt x="471" y="44"/>
                  </a:lnTo>
                  <a:lnTo>
                    <a:pt x="468" y="44"/>
                  </a:lnTo>
                  <a:lnTo>
                    <a:pt x="465" y="44"/>
                  </a:lnTo>
                  <a:lnTo>
                    <a:pt x="461" y="44"/>
                  </a:lnTo>
                  <a:lnTo>
                    <a:pt x="458" y="44"/>
                  </a:lnTo>
                  <a:lnTo>
                    <a:pt x="455" y="44"/>
                  </a:lnTo>
                  <a:lnTo>
                    <a:pt x="451" y="44"/>
                  </a:lnTo>
                  <a:lnTo>
                    <a:pt x="448" y="45"/>
                  </a:lnTo>
                  <a:lnTo>
                    <a:pt x="444" y="46"/>
                  </a:lnTo>
                  <a:lnTo>
                    <a:pt x="441" y="46"/>
                  </a:lnTo>
                  <a:lnTo>
                    <a:pt x="436" y="47"/>
                  </a:lnTo>
                  <a:lnTo>
                    <a:pt x="433" y="48"/>
                  </a:lnTo>
                  <a:lnTo>
                    <a:pt x="430" y="49"/>
                  </a:lnTo>
                  <a:lnTo>
                    <a:pt x="426" y="50"/>
                  </a:lnTo>
                  <a:lnTo>
                    <a:pt x="423" y="52"/>
                  </a:lnTo>
                  <a:lnTo>
                    <a:pt x="420" y="53"/>
                  </a:lnTo>
                  <a:lnTo>
                    <a:pt x="406" y="60"/>
                  </a:lnTo>
                  <a:lnTo>
                    <a:pt x="398" y="66"/>
                  </a:lnTo>
                  <a:lnTo>
                    <a:pt x="393" y="74"/>
                  </a:lnTo>
                  <a:lnTo>
                    <a:pt x="388" y="81"/>
                  </a:lnTo>
                  <a:lnTo>
                    <a:pt x="386" y="89"/>
                  </a:lnTo>
                  <a:lnTo>
                    <a:pt x="386" y="97"/>
                  </a:lnTo>
                  <a:lnTo>
                    <a:pt x="388" y="105"/>
                  </a:lnTo>
                  <a:lnTo>
                    <a:pt x="392" y="114"/>
                  </a:lnTo>
                  <a:lnTo>
                    <a:pt x="397" y="122"/>
                  </a:lnTo>
                  <a:lnTo>
                    <a:pt x="403" y="131"/>
                  </a:lnTo>
                  <a:lnTo>
                    <a:pt x="410" y="139"/>
                  </a:lnTo>
                  <a:lnTo>
                    <a:pt x="419" y="148"/>
                  </a:lnTo>
                  <a:lnTo>
                    <a:pt x="429" y="156"/>
                  </a:lnTo>
                  <a:lnTo>
                    <a:pt x="440" y="164"/>
                  </a:lnTo>
                  <a:lnTo>
                    <a:pt x="451" y="171"/>
                  </a:lnTo>
                  <a:lnTo>
                    <a:pt x="464" y="177"/>
                  </a:lnTo>
                  <a:lnTo>
                    <a:pt x="476" y="184"/>
                  </a:lnTo>
                  <a:lnTo>
                    <a:pt x="490" y="189"/>
                  </a:lnTo>
                  <a:lnTo>
                    <a:pt x="503" y="193"/>
                  </a:lnTo>
                  <a:lnTo>
                    <a:pt x="517" y="197"/>
                  </a:lnTo>
                  <a:lnTo>
                    <a:pt x="554" y="202"/>
                  </a:lnTo>
                  <a:lnTo>
                    <a:pt x="578" y="201"/>
                  </a:lnTo>
                  <a:lnTo>
                    <a:pt x="602" y="197"/>
                  </a:lnTo>
                  <a:lnTo>
                    <a:pt x="626" y="192"/>
                  </a:lnTo>
                  <a:lnTo>
                    <a:pt x="650" y="184"/>
                  </a:lnTo>
                  <a:lnTo>
                    <a:pt x="674" y="174"/>
                  </a:lnTo>
                  <a:lnTo>
                    <a:pt x="698" y="164"/>
                  </a:lnTo>
                  <a:lnTo>
                    <a:pt x="724" y="152"/>
                  </a:lnTo>
                  <a:lnTo>
                    <a:pt x="748" y="139"/>
                  </a:lnTo>
                  <a:lnTo>
                    <a:pt x="773" y="126"/>
                  </a:lnTo>
                  <a:lnTo>
                    <a:pt x="798" y="112"/>
                  </a:lnTo>
                  <a:lnTo>
                    <a:pt x="823" y="98"/>
                  </a:lnTo>
                  <a:lnTo>
                    <a:pt x="849" y="85"/>
                  </a:lnTo>
                  <a:lnTo>
                    <a:pt x="874" y="73"/>
                  </a:lnTo>
                  <a:lnTo>
                    <a:pt x="900" y="61"/>
                  </a:lnTo>
                  <a:lnTo>
                    <a:pt x="927" y="50"/>
                  </a:lnTo>
                  <a:lnTo>
                    <a:pt x="953" y="42"/>
                  </a:lnTo>
                  <a:lnTo>
                    <a:pt x="980" y="35"/>
                  </a:lnTo>
                  <a:lnTo>
                    <a:pt x="1009" y="29"/>
                  </a:lnTo>
                  <a:lnTo>
                    <a:pt x="1036" y="27"/>
                  </a:lnTo>
                  <a:lnTo>
                    <a:pt x="1064" y="27"/>
                  </a:lnTo>
                </a:path>
              </a:pathLst>
            </a:custGeom>
            <a:noFill/>
            <a:ln w="30163">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251" name="Freeform 249"/>
            <p:cNvSpPr>
              <a:spLocks/>
            </p:cNvSpPr>
            <p:nvPr/>
          </p:nvSpPr>
          <p:spPr bwMode="auto">
            <a:xfrm>
              <a:off x="3895" y="2108"/>
              <a:ext cx="88" cy="81"/>
            </a:xfrm>
            <a:custGeom>
              <a:avLst/>
              <a:gdLst>
                <a:gd name="T0" fmla="*/ 15 w 88"/>
                <a:gd name="T1" fmla="*/ 0 h 81"/>
                <a:gd name="T2" fmla="*/ 88 w 88"/>
                <a:gd name="T3" fmla="*/ 56 h 81"/>
                <a:gd name="T4" fmla="*/ 0 w 88"/>
                <a:gd name="T5" fmla="*/ 81 h 81"/>
                <a:gd name="T6" fmla="*/ 15 w 88"/>
                <a:gd name="T7" fmla="*/ 0 h 81"/>
              </a:gdLst>
              <a:ahLst/>
              <a:cxnLst>
                <a:cxn ang="0">
                  <a:pos x="T0" y="T1"/>
                </a:cxn>
                <a:cxn ang="0">
                  <a:pos x="T2" y="T3"/>
                </a:cxn>
                <a:cxn ang="0">
                  <a:pos x="T4" y="T5"/>
                </a:cxn>
                <a:cxn ang="0">
                  <a:pos x="T6" y="T7"/>
                </a:cxn>
              </a:cxnLst>
              <a:rect l="0" t="0" r="r" b="b"/>
              <a:pathLst>
                <a:path w="88" h="81">
                  <a:moveTo>
                    <a:pt x="15" y="0"/>
                  </a:moveTo>
                  <a:lnTo>
                    <a:pt x="88" y="56"/>
                  </a:lnTo>
                  <a:lnTo>
                    <a:pt x="0" y="81"/>
                  </a:lnTo>
                  <a:lnTo>
                    <a:pt x="15"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2" name="Rectangle 251"/>
            <p:cNvSpPr>
              <a:spLocks noChangeArrowheads="1"/>
            </p:cNvSpPr>
            <p:nvPr/>
          </p:nvSpPr>
          <p:spPr bwMode="auto">
            <a:xfrm>
              <a:off x="1392" y="608"/>
              <a:ext cx="660"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300" b="1">
                  <a:solidFill>
                    <a:srgbClr val="000000"/>
                  </a:solidFill>
                  <a:ea typeface="Arial" charset="0"/>
                  <a:cs typeface="Arial" charset="0"/>
                </a:rPr>
                <a:t>         Memory</a:t>
              </a:r>
              <a:endParaRPr lang="en-US" altLang="en-US"/>
            </a:p>
          </p:txBody>
        </p:sp>
        <p:sp>
          <p:nvSpPr>
            <p:cNvPr id="253" name="Freeform 252"/>
            <p:cNvSpPr>
              <a:spLocks noEditPoints="1"/>
            </p:cNvSpPr>
            <p:nvPr/>
          </p:nvSpPr>
          <p:spPr bwMode="auto">
            <a:xfrm>
              <a:off x="3735" y="2475"/>
              <a:ext cx="861" cy="145"/>
            </a:xfrm>
            <a:custGeom>
              <a:avLst/>
              <a:gdLst>
                <a:gd name="T0" fmla="*/ 0 w 861"/>
                <a:gd name="T1" fmla="*/ 0 h 145"/>
                <a:gd name="T2" fmla="*/ 861 w 861"/>
                <a:gd name="T3" fmla="*/ 0 h 145"/>
                <a:gd name="T4" fmla="*/ 861 w 861"/>
                <a:gd name="T5" fmla="*/ 145 h 145"/>
                <a:gd name="T6" fmla="*/ 0 w 861"/>
                <a:gd name="T7" fmla="*/ 145 h 145"/>
                <a:gd name="T8" fmla="*/ 0 w 861"/>
                <a:gd name="T9" fmla="*/ 0 h 145"/>
                <a:gd name="T10" fmla="*/ 0 w 861"/>
                <a:gd name="T11" fmla="*/ 0 h 145"/>
                <a:gd name="T12" fmla="*/ 861 w 861"/>
                <a:gd name="T13" fmla="*/ 0 h 145"/>
                <a:gd name="T14" fmla="*/ 861 w 861"/>
                <a:gd name="T15" fmla="*/ 139 h 145"/>
                <a:gd name="T16" fmla="*/ 0 w 861"/>
                <a:gd name="T17" fmla="*/ 139 h 145"/>
                <a:gd name="T18" fmla="*/ 0 w 861"/>
                <a:gd name="T19"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145">
                  <a:moveTo>
                    <a:pt x="0" y="0"/>
                  </a:moveTo>
                  <a:lnTo>
                    <a:pt x="861" y="0"/>
                  </a:lnTo>
                  <a:lnTo>
                    <a:pt x="861" y="145"/>
                  </a:lnTo>
                  <a:lnTo>
                    <a:pt x="0" y="145"/>
                  </a:lnTo>
                  <a:lnTo>
                    <a:pt x="0" y="0"/>
                  </a:lnTo>
                  <a:close/>
                  <a:moveTo>
                    <a:pt x="0" y="0"/>
                  </a:moveTo>
                  <a:lnTo>
                    <a:pt x="861" y="0"/>
                  </a:lnTo>
                  <a:lnTo>
                    <a:pt x="861" y="139"/>
                  </a:lnTo>
                  <a:lnTo>
                    <a:pt x="0" y="139"/>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4" name="Freeform 253"/>
            <p:cNvSpPr>
              <a:spLocks noEditPoints="1"/>
            </p:cNvSpPr>
            <p:nvPr/>
          </p:nvSpPr>
          <p:spPr bwMode="auto">
            <a:xfrm>
              <a:off x="3735" y="2475"/>
              <a:ext cx="861" cy="139"/>
            </a:xfrm>
            <a:custGeom>
              <a:avLst/>
              <a:gdLst>
                <a:gd name="T0" fmla="*/ 0 w 861"/>
                <a:gd name="T1" fmla="*/ 0 h 139"/>
                <a:gd name="T2" fmla="*/ 861 w 861"/>
                <a:gd name="T3" fmla="*/ 0 h 139"/>
                <a:gd name="T4" fmla="*/ 861 w 861"/>
                <a:gd name="T5" fmla="*/ 139 h 139"/>
                <a:gd name="T6" fmla="*/ 0 w 861"/>
                <a:gd name="T7" fmla="*/ 139 h 139"/>
                <a:gd name="T8" fmla="*/ 0 w 861"/>
                <a:gd name="T9" fmla="*/ 0 h 139"/>
                <a:gd name="T10" fmla="*/ 0 w 861"/>
                <a:gd name="T11" fmla="*/ 0 h 139"/>
                <a:gd name="T12" fmla="*/ 861 w 861"/>
                <a:gd name="T13" fmla="*/ 0 h 139"/>
                <a:gd name="T14" fmla="*/ 861 w 861"/>
                <a:gd name="T15" fmla="*/ 134 h 139"/>
                <a:gd name="T16" fmla="*/ 0 w 861"/>
                <a:gd name="T17" fmla="*/ 134 h 139"/>
                <a:gd name="T18" fmla="*/ 0 w 861"/>
                <a:gd name="T19" fmla="*/ 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139">
                  <a:moveTo>
                    <a:pt x="0" y="0"/>
                  </a:moveTo>
                  <a:lnTo>
                    <a:pt x="861" y="0"/>
                  </a:lnTo>
                  <a:lnTo>
                    <a:pt x="861" y="139"/>
                  </a:lnTo>
                  <a:lnTo>
                    <a:pt x="0" y="139"/>
                  </a:lnTo>
                  <a:lnTo>
                    <a:pt x="0" y="0"/>
                  </a:lnTo>
                  <a:close/>
                  <a:moveTo>
                    <a:pt x="0" y="0"/>
                  </a:moveTo>
                  <a:lnTo>
                    <a:pt x="861" y="0"/>
                  </a:lnTo>
                  <a:lnTo>
                    <a:pt x="861" y="134"/>
                  </a:lnTo>
                  <a:lnTo>
                    <a:pt x="0" y="134"/>
                  </a:lnTo>
                  <a:lnTo>
                    <a:pt x="0" y="0"/>
                  </a:lnTo>
                  <a:close/>
                </a:path>
              </a:pathLst>
            </a:custGeom>
            <a:solidFill>
              <a:srgbClr val="FEFEF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5" name="Freeform 254"/>
            <p:cNvSpPr>
              <a:spLocks noEditPoints="1"/>
            </p:cNvSpPr>
            <p:nvPr/>
          </p:nvSpPr>
          <p:spPr bwMode="auto">
            <a:xfrm>
              <a:off x="3735" y="2475"/>
              <a:ext cx="861" cy="134"/>
            </a:xfrm>
            <a:custGeom>
              <a:avLst/>
              <a:gdLst>
                <a:gd name="T0" fmla="*/ 0 w 861"/>
                <a:gd name="T1" fmla="*/ 0 h 134"/>
                <a:gd name="T2" fmla="*/ 861 w 861"/>
                <a:gd name="T3" fmla="*/ 0 h 134"/>
                <a:gd name="T4" fmla="*/ 861 w 861"/>
                <a:gd name="T5" fmla="*/ 134 h 134"/>
                <a:gd name="T6" fmla="*/ 0 w 861"/>
                <a:gd name="T7" fmla="*/ 134 h 134"/>
                <a:gd name="T8" fmla="*/ 0 w 861"/>
                <a:gd name="T9" fmla="*/ 0 h 134"/>
                <a:gd name="T10" fmla="*/ 0 w 861"/>
                <a:gd name="T11" fmla="*/ 0 h 134"/>
                <a:gd name="T12" fmla="*/ 861 w 861"/>
                <a:gd name="T13" fmla="*/ 0 h 134"/>
                <a:gd name="T14" fmla="*/ 861 w 861"/>
                <a:gd name="T15" fmla="*/ 127 h 134"/>
                <a:gd name="T16" fmla="*/ 0 w 861"/>
                <a:gd name="T17" fmla="*/ 127 h 134"/>
                <a:gd name="T18" fmla="*/ 0 w 861"/>
                <a:gd name="T19" fmla="*/ 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134">
                  <a:moveTo>
                    <a:pt x="0" y="0"/>
                  </a:moveTo>
                  <a:lnTo>
                    <a:pt x="861" y="0"/>
                  </a:lnTo>
                  <a:lnTo>
                    <a:pt x="861" y="134"/>
                  </a:lnTo>
                  <a:lnTo>
                    <a:pt x="0" y="134"/>
                  </a:lnTo>
                  <a:lnTo>
                    <a:pt x="0" y="0"/>
                  </a:lnTo>
                  <a:close/>
                  <a:moveTo>
                    <a:pt x="0" y="0"/>
                  </a:moveTo>
                  <a:lnTo>
                    <a:pt x="861" y="0"/>
                  </a:lnTo>
                  <a:lnTo>
                    <a:pt x="861" y="127"/>
                  </a:lnTo>
                  <a:lnTo>
                    <a:pt x="0" y="127"/>
                  </a:lnTo>
                  <a:lnTo>
                    <a:pt x="0" y="0"/>
                  </a:lnTo>
                  <a:close/>
                </a:path>
              </a:pathLst>
            </a:custGeom>
            <a:solidFill>
              <a:srgbClr val="FDFDF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6" name="Freeform 255"/>
            <p:cNvSpPr>
              <a:spLocks noEditPoints="1"/>
            </p:cNvSpPr>
            <p:nvPr/>
          </p:nvSpPr>
          <p:spPr bwMode="auto">
            <a:xfrm>
              <a:off x="3735" y="2475"/>
              <a:ext cx="861" cy="127"/>
            </a:xfrm>
            <a:custGeom>
              <a:avLst/>
              <a:gdLst>
                <a:gd name="T0" fmla="*/ 0 w 861"/>
                <a:gd name="T1" fmla="*/ 0 h 127"/>
                <a:gd name="T2" fmla="*/ 861 w 861"/>
                <a:gd name="T3" fmla="*/ 0 h 127"/>
                <a:gd name="T4" fmla="*/ 861 w 861"/>
                <a:gd name="T5" fmla="*/ 127 h 127"/>
                <a:gd name="T6" fmla="*/ 0 w 861"/>
                <a:gd name="T7" fmla="*/ 127 h 127"/>
                <a:gd name="T8" fmla="*/ 0 w 861"/>
                <a:gd name="T9" fmla="*/ 0 h 127"/>
                <a:gd name="T10" fmla="*/ 0 w 861"/>
                <a:gd name="T11" fmla="*/ 0 h 127"/>
                <a:gd name="T12" fmla="*/ 861 w 861"/>
                <a:gd name="T13" fmla="*/ 0 h 127"/>
                <a:gd name="T14" fmla="*/ 861 w 861"/>
                <a:gd name="T15" fmla="*/ 122 h 127"/>
                <a:gd name="T16" fmla="*/ 0 w 861"/>
                <a:gd name="T17" fmla="*/ 122 h 127"/>
                <a:gd name="T18" fmla="*/ 0 w 861"/>
                <a:gd name="T19"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127">
                  <a:moveTo>
                    <a:pt x="0" y="0"/>
                  </a:moveTo>
                  <a:lnTo>
                    <a:pt x="861" y="0"/>
                  </a:lnTo>
                  <a:lnTo>
                    <a:pt x="861" y="127"/>
                  </a:lnTo>
                  <a:lnTo>
                    <a:pt x="0" y="127"/>
                  </a:lnTo>
                  <a:lnTo>
                    <a:pt x="0" y="0"/>
                  </a:lnTo>
                  <a:close/>
                  <a:moveTo>
                    <a:pt x="0" y="0"/>
                  </a:moveTo>
                  <a:lnTo>
                    <a:pt x="861" y="0"/>
                  </a:lnTo>
                  <a:lnTo>
                    <a:pt x="861" y="122"/>
                  </a:lnTo>
                  <a:lnTo>
                    <a:pt x="0" y="122"/>
                  </a:lnTo>
                  <a:lnTo>
                    <a:pt x="0" y="0"/>
                  </a:lnTo>
                  <a:close/>
                </a:path>
              </a:pathLst>
            </a:custGeom>
            <a:solidFill>
              <a:srgbClr val="FCFCF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7" name="Freeform 256"/>
            <p:cNvSpPr>
              <a:spLocks noEditPoints="1"/>
            </p:cNvSpPr>
            <p:nvPr/>
          </p:nvSpPr>
          <p:spPr bwMode="auto">
            <a:xfrm>
              <a:off x="3735" y="2475"/>
              <a:ext cx="861" cy="122"/>
            </a:xfrm>
            <a:custGeom>
              <a:avLst/>
              <a:gdLst>
                <a:gd name="T0" fmla="*/ 0 w 861"/>
                <a:gd name="T1" fmla="*/ 0 h 122"/>
                <a:gd name="T2" fmla="*/ 861 w 861"/>
                <a:gd name="T3" fmla="*/ 0 h 122"/>
                <a:gd name="T4" fmla="*/ 861 w 861"/>
                <a:gd name="T5" fmla="*/ 122 h 122"/>
                <a:gd name="T6" fmla="*/ 0 w 861"/>
                <a:gd name="T7" fmla="*/ 122 h 122"/>
                <a:gd name="T8" fmla="*/ 0 w 861"/>
                <a:gd name="T9" fmla="*/ 0 h 122"/>
                <a:gd name="T10" fmla="*/ 0 w 861"/>
                <a:gd name="T11" fmla="*/ 0 h 122"/>
                <a:gd name="T12" fmla="*/ 861 w 861"/>
                <a:gd name="T13" fmla="*/ 0 h 122"/>
                <a:gd name="T14" fmla="*/ 861 w 861"/>
                <a:gd name="T15" fmla="*/ 116 h 122"/>
                <a:gd name="T16" fmla="*/ 0 w 861"/>
                <a:gd name="T17" fmla="*/ 116 h 122"/>
                <a:gd name="T18" fmla="*/ 0 w 861"/>
                <a:gd name="T19"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122">
                  <a:moveTo>
                    <a:pt x="0" y="0"/>
                  </a:moveTo>
                  <a:lnTo>
                    <a:pt x="861" y="0"/>
                  </a:lnTo>
                  <a:lnTo>
                    <a:pt x="861" y="122"/>
                  </a:lnTo>
                  <a:lnTo>
                    <a:pt x="0" y="122"/>
                  </a:lnTo>
                  <a:lnTo>
                    <a:pt x="0" y="0"/>
                  </a:lnTo>
                  <a:close/>
                  <a:moveTo>
                    <a:pt x="0" y="0"/>
                  </a:moveTo>
                  <a:lnTo>
                    <a:pt x="861" y="0"/>
                  </a:lnTo>
                  <a:lnTo>
                    <a:pt x="861" y="116"/>
                  </a:lnTo>
                  <a:lnTo>
                    <a:pt x="0" y="116"/>
                  </a:lnTo>
                  <a:lnTo>
                    <a:pt x="0" y="0"/>
                  </a:lnTo>
                  <a:close/>
                </a:path>
              </a:pathLst>
            </a:custGeom>
            <a:solidFill>
              <a:srgbClr val="FBFBF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8" name="Freeform 257"/>
            <p:cNvSpPr>
              <a:spLocks noEditPoints="1"/>
            </p:cNvSpPr>
            <p:nvPr/>
          </p:nvSpPr>
          <p:spPr bwMode="auto">
            <a:xfrm>
              <a:off x="3735" y="2475"/>
              <a:ext cx="861" cy="116"/>
            </a:xfrm>
            <a:custGeom>
              <a:avLst/>
              <a:gdLst>
                <a:gd name="T0" fmla="*/ 0 w 861"/>
                <a:gd name="T1" fmla="*/ 0 h 116"/>
                <a:gd name="T2" fmla="*/ 861 w 861"/>
                <a:gd name="T3" fmla="*/ 0 h 116"/>
                <a:gd name="T4" fmla="*/ 861 w 861"/>
                <a:gd name="T5" fmla="*/ 116 h 116"/>
                <a:gd name="T6" fmla="*/ 0 w 861"/>
                <a:gd name="T7" fmla="*/ 116 h 116"/>
                <a:gd name="T8" fmla="*/ 0 w 861"/>
                <a:gd name="T9" fmla="*/ 0 h 116"/>
                <a:gd name="T10" fmla="*/ 0 w 861"/>
                <a:gd name="T11" fmla="*/ 0 h 116"/>
                <a:gd name="T12" fmla="*/ 861 w 861"/>
                <a:gd name="T13" fmla="*/ 0 h 116"/>
                <a:gd name="T14" fmla="*/ 861 w 861"/>
                <a:gd name="T15" fmla="*/ 111 h 116"/>
                <a:gd name="T16" fmla="*/ 0 w 861"/>
                <a:gd name="T17" fmla="*/ 111 h 116"/>
                <a:gd name="T18" fmla="*/ 0 w 861"/>
                <a:gd name="T1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116">
                  <a:moveTo>
                    <a:pt x="0" y="0"/>
                  </a:moveTo>
                  <a:lnTo>
                    <a:pt x="861" y="0"/>
                  </a:lnTo>
                  <a:lnTo>
                    <a:pt x="861" y="116"/>
                  </a:lnTo>
                  <a:lnTo>
                    <a:pt x="0" y="116"/>
                  </a:lnTo>
                  <a:lnTo>
                    <a:pt x="0" y="0"/>
                  </a:lnTo>
                  <a:close/>
                  <a:moveTo>
                    <a:pt x="0" y="0"/>
                  </a:moveTo>
                  <a:lnTo>
                    <a:pt x="861" y="0"/>
                  </a:lnTo>
                  <a:lnTo>
                    <a:pt x="861" y="111"/>
                  </a:lnTo>
                  <a:lnTo>
                    <a:pt x="0" y="111"/>
                  </a:lnTo>
                  <a:lnTo>
                    <a:pt x="0" y="0"/>
                  </a:lnTo>
                  <a:close/>
                </a:path>
              </a:pathLst>
            </a:custGeom>
            <a:solidFill>
              <a:srgbClr val="FAFAF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59" name="Freeform 258"/>
            <p:cNvSpPr>
              <a:spLocks noEditPoints="1"/>
            </p:cNvSpPr>
            <p:nvPr/>
          </p:nvSpPr>
          <p:spPr bwMode="auto">
            <a:xfrm>
              <a:off x="3735" y="2475"/>
              <a:ext cx="861" cy="111"/>
            </a:xfrm>
            <a:custGeom>
              <a:avLst/>
              <a:gdLst>
                <a:gd name="T0" fmla="*/ 0 w 861"/>
                <a:gd name="T1" fmla="*/ 0 h 111"/>
                <a:gd name="T2" fmla="*/ 861 w 861"/>
                <a:gd name="T3" fmla="*/ 0 h 111"/>
                <a:gd name="T4" fmla="*/ 861 w 861"/>
                <a:gd name="T5" fmla="*/ 111 h 111"/>
                <a:gd name="T6" fmla="*/ 0 w 861"/>
                <a:gd name="T7" fmla="*/ 111 h 111"/>
                <a:gd name="T8" fmla="*/ 0 w 861"/>
                <a:gd name="T9" fmla="*/ 0 h 111"/>
                <a:gd name="T10" fmla="*/ 0 w 861"/>
                <a:gd name="T11" fmla="*/ 0 h 111"/>
                <a:gd name="T12" fmla="*/ 861 w 861"/>
                <a:gd name="T13" fmla="*/ 0 h 111"/>
                <a:gd name="T14" fmla="*/ 861 w 861"/>
                <a:gd name="T15" fmla="*/ 104 h 111"/>
                <a:gd name="T16" fmla="*/ 0 w 861"/>
                <a:gd name="T17" fmla="*/ 104 h 111"/>
                <a:gd name="T18" fmla="*/ 0 w 861"/>
                <a:gd name="T19"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111">
                  <a:moveTo>
                    <a:pt x="0" y="0"/>
                  </a:moveTo>
                  <a:lnTo>
                    <a:pt x="861" y="0"/>
                  </a:lnTo>
                  <a:lnTo>
                    <a:pt x="861" y="111"/>
                  </a:lnTo>
                  <a:lnTo>
                    <a:pt x="0" y="111"/>
                  </a:lnTo>
                  <a:lnTo>
                    <a:pt x="0" y="0"/>
                  </a:lnTo>
                  <a:close/>
                  <a:moveTo>
                    <a:pt x="0" y="0"/>
                  </a:moveTo>
                  <a:lnTo>
                    <a:pt x="861" y="0"/>
                  </a:lnTo>
                  <a:lnTo>
                    <a:pt x="861" y="104"/>
                  </a:lnTo>
                  <a:lnTo>
                    <a:pt x="0" y="104"/>
                  </a:lnTo>
                  <a:lnTo>
                    <a:pt x="0" y="0"/>
                  </a:ln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60" name="Freeform 259"/>
            <p:cNvSpPr>
              <a:spLocks noEditPoints="1"/>
            </p:cNvSpPr>
            <p:nvPr/>
          </p:nvSpPr>
          <p:spPr bwMode="auto">
            <a:xfrm>
              <a:off x="3735" y="2475"/>
              <a:ext cx="861" cy="104"/>
            </a:xfrm>
            <a:custGeom>
              <a:avLst/>
              <a:gdLst>
                <a:gd name="T0" fmla="*/ 0 w 861"/>
                <a:gd name="T1" fmla="*/ 0 h 104"/>
                <a:gd name="T2" fmla="*/ 861 w 861"/>
                <a:gd name="T3" fmla="*/ 0 h 104"/>
                <a:gd name="T4" fmla="*/ 861 w 861"/>
                <a:gd name="T5" fmla="*/ 104 h 104"/>
                <a:gd name="T6" fmla="*/ 0 w 861"/>
                <a:gd name="T7" fmla="*/ 104 h 104"/>
                <a:gd name="T8" fmla="*/ 0 w 861"/>
                <a:gd name="T9" fmla="*/ 0 h 104"/>
                <a:gd name="T10" fmla="*/ 0 w 861"/>
                <a:gd name="T11" fmla="*/ 0 h 104"/>
                <a:gd name="T12" fmla="*/ 861 w 861"/>
                <a:gd name="T13" fmla="*/ 0 h 104"/>
                <a:gd name="T14" fmla="*/ 861 w 861"/>
                <a:gd name="T15" fmla="*/ 99 h 104"/>
                <a:gd name="T16" fmla="*/ 0 w 861"/>
                <a:gd name="T17" fmla="*/ 99 h 104"/>
                <a:gd name="T18" fmla="*/ 0 w 861"/>
                <a:gd name="T19"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104">
                  <a:moveTo>
                    <a:pt x="0" y="0"/>
                  </a:moveTo>
                  <a:lnTo>
                    <a:pt x="861" y="0"/>
                  </a:lnTo>
                  <a:lnTo>
                    <a:pt x="861" y="104"/>
                  </a:lnTo>
                  <a:lnTo>
                    <a:pt x="0" y="104"/>
                  </a:lnTo>
                  <a:lnTo>
                    <a:pt x="0" y="0"/>
                  </a:lnTo>
                  <a:close/>
                  <a:moveTo>
                    <a:pt x="0" y="0"/>
                  </a:moveTo>
                  <a:lnTo>
                    <a:pt x="861" y="0"/>
                  </a:lnTo>
                  <a:lnTo>
                    <a:pt x="861" y="99"/>
                  </a:lnTo>
                  <a:lnTo>
                    <a:pt x="0" y="99"/>
                  </a:lnTo>
                  <a:lnTo>
                    <a:pt x="0" y="0"/>
                  </a:lnTo>
                  <a:close/>
                </a:path>
              </a:pathLst>
            </a:custGeom>
            <a:solidFill>
              <a:srgbClr val="F8F8F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61" name="Freeform 260"/>
            <p:cNvSpPr>
              <a:spLocks noEditPoints="1"/>
            </p:cNvSpPr>
            <p:nvPr/>
          </p:nvSpPr>
          <p:spPr bwMode="auto">
            <a:xfrm>
              <a:off x="3735" y="2475"/>
              <a:ext cx="861" cy="99"/>
            </a:xfrm>
            <a:custGeom>
              <a:avLst/>
              <a:gdLst>
                <a:gd name="T0" fmla="*/ 0 w 861"/>
                <a:gd name="T1" fmla="*/ 0 h 99"/>
                <a:gd name="T2" fmla="*/ 861 w 861"/>
                <a:gd name="T3" fmla="*/ 0 h 99"/>
                <a:gd name="T4" fmla="*/ 861 w 861"/>
                <a:gd name="T5" fmla="*/ 99 h 99"/>
                <a:gd name="T6" fmla="*/ 0 w 861"/>
                <a:gd name="T7" fmla="*/ 99 h 99"/>
                <a:gd name="T8" fmla="*/ 0 w 861"/>
                <a:gd name="T9" fmla="*/ 0 h 99"/>
                <a:gd name="T10" fmla="*/ 0 w 861"/>
                <a:gd name="T11" fmla="*/ 0 h 99"/>
                <a:gd name="T12" fmla="*/ 861 w 861"/>
                <a:gd name="T13" fmla="*/ 0 h 99"/>
                <a:gd name="T14" fmla="*/ 861 w 861"/>
                <a:gd name="T15" fmla="*/ 93 h 99"/>
                <a:gd name="T16" fmla="*/ 0 w 861"/>
                <a:gd name="T17" fmla="*/ 93 h 99"/>
                <a:gd name="T18" fmla="*/ 0 w 861"/>
                <a:gd name="T19" fmla="*/ 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99">
                  <a:moveTo>
                    <a:pt x="0" y="0"/>
                  </a:moveTo>
                  <a:lnTo>
                    <a:pt x="861" y="0"/>
                  </a:lnTo>
                  <a:lnTo>
                    <a:pt x="861" y="99"/>
                  </a:lnTo>
                  <a:lnTo>
                    <a:pt x="0" y="99"/>
                  </a:lnTo>
                  <a:lnTo>
                    <a:pt x="0" y="0"/>
                  </a:lnTo>
                  <a:close/>
                  <a:moveTo>
                    <a:pt x="0" y="0"/>
                  </a:moveTo>
                  <a:lnTo>
                    <a:pt x="861" y="0"/>
                  </a:lnTo>
                  <a:lnTo>
                    <a:pt x="861" y="93"/>
                  </a:lnTo>
                  <a:lnTo>
                    <a:pt x="0" y="93"/>
                  </a:lnTo>
                  <a:lnTo>
                    <a:pt x="0" y="0"/>
                  </a:ln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62" name="Freeform 261"/>
            <p:cNvSpPr>
              <a:spLocks noEditPoints="1"/>
            </p:cNvSpPr>
            <p:nvPr/>
          </p:nvSpPr>
          <p:spPr bwMode="auto">
            <a:xfrm>
              <a:off x="3735" y="2475"/>
              <a:ext cx="861" cy="93"/>
            </a:xfrm>
            <a:custGeom>
              <a:avLst/>
              <a:gdLst>
                <a:gd name="T0" fmla="*/ 0 w 861"/>
                <a:gd name="T1" fmla="*/ 0 h 93"/>
                <a:gd name="T2" fmla="*/ 861 w 861"/>
                <a:gd name="T3" fmla="*/ 0 h 93"/>
                <a:gd name="T4" fmla="*/ 861 w 861"/>
                <a:gd name="T5" fmla="*/ 93 h 93"/>
                <a:gd name="T6" fmla="*/ 0 w 861"/>
                <a:gd name="T7" fmla="*/ 93 h 93"/>
                <a:gd name="T8" fmla="*/ 0 w 861"/>
                <a:gd name="T9" fmla="*/ 0 h 93"/>
                <a:gd name="T10" fmla="*/ 0 w 861"/>
                <a:gd name="T11" fmla="*/ 0 h 93"/>
                <a:gd name="T12" fmla="*/ 861 w 861"/>
                <a:gd name="T13" fmla="*/ 0 h 93"/>
                <a:gd name="T14" fmla="*/ 861 w 861"/>
                <a:gd name="T15" fmla="*/ 87 h 93"/>
                <a:gd name="T16" fmla="*/ 0 w 861"/>
                <a:gd name="T17" fmla="*/ 87 h 93"/>
                <a:gd name="T18" fmla="*/ 0 w 861"/>
                <a:gd name="T1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93">
                  <a:moveTo>
                    <a:pt x="0" y="0"/>
                  </a:moveTo>
                  <a:lnTo>
                    <a:pt x="861" y="0"/>
                  </a:lnTo>
                  <a:lnTo>
                    <a:pt x="861" y="93"/>
                  </a:lnTo>
                  <a:lnTo>
                    <a:pt x="0" y="93"/>
                  </a:lnTo>
                  <a:lnTo>
                    <a:pt x="0" y="0"/>
                  </a:lnTo>
                  <a:close/>
                  <a:moveTo>
                    <a:pt x="0" y="0"/>
                  </a:moveTo>
                  <a:lnTo>
                    <a:pt x="861" y="0"/>
                  </a:lnTo>
                  <a:lnTo>
                    <a:pt x="861" y="87"/>
                  </a:lnTo>
                  <a:lnTo>
                    <a:pt x="0" y="87"/>
                  </a:lnTo>
                  <a:lnTo>
                    <a:pt x="0" y="0"/>
                  </a:lnTo>
                  <a:close/>
                </a:path>
              </a:pathLst>
            </a:custGeom>
            <a:solidFill>
              <a:srgbClr val="F6F6F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63" name="Freeform 262"/>
            <p:cNvSpPr>
              <a:spLocks noEditPoints="1"/>
            </p:cNvSpPr>
            <p:nvPr/>
          </p:nvSpPr>
          <p:spPr bwMode="auto">
            <a:xfrm>
              <a:off x="3735" y="2475"/>
              <a:ext cx="861" cy="87"/>
            </a:xfrm>
            <a:custGeom>
              <a:avLst/>
              <a:gdLst>
                <a:gd name="T0" fmla="*/ 0 w 861"/>
                <a:gd name="T1" fmla="*/ 0 h 87"/>
                <a:gd name="T2" fmla="*/ 861 w 861"/>
                <a:gd name="T3" fmla="*/ 0 h 87"/>
                <a:gd name="T4" fmla="*/ 861 w 861"/>
                <a:gd name="T5" fmla="*/ 87 h 87"/>
                <a:gd name="T6" fmla="*/ 0 w 861"/>
                <a:gd name="T7" fmla="*/ 87 h 87"/>
                <a:gd name="T8" fmla="*/ 0 w 861"/>
                <a:gd name="T9" fmla="*/ 0 h 87"/>
                <a:gd name="T10" fmla="*/ 0 w 861"/>
                <a:gd name="T11" fmla="*/ 0 h 87"/>
                <a:gd name="T12" fmla="*/ 861 w 861"/>
                <a:gd name="T13" fmla="*/ 0 h 87"/>
                <a:gd name="T14" fmla="*/ 861 w 861"/>
                <a:gd name="T15" fmla="*/ 81 h 87"/>
                <a:gd name="T16" fmla="*/ 0 w 861"/>
                <a:gd name="T17" fmla="*/ 81 h 87"/>
                <a:gd name="T18" fmla="*/ 0 w 861"/>
                <a:gd name="T19" fmla="*/ 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87">
                  <a:moveTo>
                    <a:pt x="0" y="0"/>
                  </a:moveTo>
                  <a:lnTo>
                    <a:pt x="861" y="0"/>
                  </a:lnTo>
                  <a:lnTo>
                    <a:pt x="861" y="87"/>
                  </a:lnTo>
                  <a:lnTo>
                    <a:pt x="0" y="87"/>
                  </a:lnTo>
                  <a:lnTo>
                    <a:pt x="0" y="0"/>
                  </a:lnTo>
                  <a:close/>
                  <a:moveTo>
                    <a:pt x="0" y="0"/>
                  </a:moveTo>
                  <a:lnTo>
                    <a:pt x="861" y="0"/>
                  </a:lnTo>
                  <a:lnTo>
                    <a:pt x="861" y="81"/>
                  </a:lnTo>
                  <a:lnTo>
                    <a:pt x="0" y="81"/>
                  </a:lnTo>
                  <a:lnTo>
                    <a:pt x="0" y="0"/>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64" name="Freeform 263"/>
            <p:cNvSpPr>
              <a:spLocks noEditPoints="1"/>
            </p:cNvSpPr>
            <p:nvPr/>
          </p:nvSpPr>
          <p:spPr bwMode="auto">
            <a:xfrm>
              <a:off x="3735" y="2475"/>
              <a:ext cx="861" cy="81"/>
            </a:xfrm>
            <a:custGeom>
              <a:avLst/>
              <a:gdLst>
                <a:gd name="T0" fmla="*/ 0 w 861"/>
                <a:gd name="T1" fmla="*/ 0 h 81"/>
                <a:gd name="T2" fmla="*/ 861 w 861"/>
                <a:gd name="T3" fmla="*/ 0 h 81"/>
                <a:gd name="T4" fmla="*/ 861 w 861"/>
                <a:gd name="T5" fmla="*/ 81 h 81"/>
                <a:gd name="T6" fmla="*/ 0 w 861"/>
                <a:gd name="T7" fmla="*/ 81 h 81"/>
                <a:gd name="T8" fmla="*/ 0 w 861"/>
                <a:gd name="T9" fmla="*/ 0 h 81"/>
                <a:gd name="T10" fmla="*/ 0 w 861"/>
                <a:gd name="T11" fmla="*/ 0 h 81"/>
                <a:gd name="T12" fmla="*/ 861 w 861"/>
                <a:gd name="T13" fmla="*/ 0 h 81"/>
                <a:gd name="T14" fmla="*/ 861 w 861"/>
                <a:gd name="T15" fmla="*/ 76 h 81"/>
                <a:gd name="T16" fmla="*/ 0 w 861"/>
                <a:gd name="T17" fmla="*/ 76 h 81"/>
                <a:gd name="T18" fmla="*/ 0 w 861"/>
                <a:gd name="T1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81">
                  <a:moveTo>
                    <a:pt x="0" y="0"/>
                  </a:moveTo>
                  <a:lnTo>
                    <a:pt x="861" y="0"/>
                  </a:lnTo>
                  <a:lnTo>
                    <a:pt x="861" y="81"/>
                  </a:lnTo>
                  <a:lnTo>
                    <a:pt x="0" y="81"/>
                  </a:lnTo>
                  <a:lnTo>
                    <a:pt x="0" y="0"/>
                  </a:lnTo>
                  <a:close/>
                  <a:moveTo>
                    <a:pt x="0" y="0"/>
                  </a:moveTo>
                  <a:lnTo>
                    <a:pt x="861" y="0"/>
                  </a:lnTo>
                  <a:lnTo>
                    <a:pt x="861" y="76"/>
                  </a:lnTo>
                  <a:lnTo>
                    <a:pt x="0" y="76"/>
                  </a:lnTo>
                  <a:lnTo>
                    <a:pt x="0" y="0"/>
                  </a:ln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65" name="Freeform 264"/>
            <p:cNvSpPr>
              <a:spLocks noEditPoints="1"/>
            </p:cNvSpPr>
            <p:nvPr/>
          </p:nvSpPr>
          <p:spPr bwMode="auto">
            <a:xfrm>
              <a:off x="3735" y="2475"/>
              <a:ext cx="861" cy="76"/>
            </a:xfrm>
            <a:custGeom>
              <a:avLst/>
              <a:gdLst>
                <a:gd name="T0" fmla="*/ 0 w 861"/>
                <a:gd name="T1" fmla="*/ 0 h 76"/>
                <a:gd name="T2" fmla="*/ 861 w 861"/>
                <a:gd name="T3" fmla="*/ 0 h 76"/>
                <a:gd name="T4" fmla="*/ 861 w 861"/>
                <a:gd name="T5" fmla="*/ 76 h 76"/>
                <a:gd name="T6" fmla="*/ 0 w 861"/>
                <a:gd name="T7" fmla="*/ 76 h 76"/>
                <a:gd name="T8" fmla="*/ 0 w 861"/>
                <a:gd name="T9" fmla="*/ 0 h 76"/>
                <a:gd name="T10" fmla="*/ 0 w 861"/>
                <a:gd name="T11" fmla="*/ 0 h 76"/>
                <a:gd name="T12" fmla="*/ 861 w 861"/>
                <a:gd name="T13" fmla="*/ 0 h 76"/>
                <a:gd name="T14" fmla="*/ 861 w 861"/>
                <a:gd name="T15" fmla="*/ 69 h 76"/>
                <a:gd name="T16" fmla="*/ 0 w 861"/>
                <a:gd name="T17" fmla="*/ 69 h 76"/>
                <a:gd name="T18" fmla="*/ 0 w 861"/>
                <a:gd name="T1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76">
                  <a:moveTo>
                    <a:pt x="0" y="0"/>
                  </a:moveTo>
                  <a:lnTo>
                    <a:pt x="861" y="0"/>
                  </a:lnTo>
                  <a:lnTo>
                    <a:pt x="861" y="76"/>
                  </a:lnTo>
                  <a:lnTo>
                    <a:pt x="0" y="76"/>
                  </a:lnTo>
                  <a:lnTo>
                    <a:pt x="0" y="0"/>
                  </a:lnTo>
                  <a:close/>
                  <a:moveTo>
                    <a:pt x="0" y="0"/>
                  </a:moveTo>
                  <a:lnTo>
                    <a:pt x="861" y="0"/>
                  </a:lnTo>
                  <a:lnTo>
                    <a:pt x="861" y="69"/>
                  </a:lnTo>
                  <a:lnTo>
                    <a:pt x="0" y="69"/>
                  </a:lnTo>
                  <a:lnTo>
                    <a:pt x="0"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66" name="Freeform 265"/>
            <p:cNvSpPr>
              <a:spLocks noEditPoints="1"/>
            </p:cNvSpPr>
            <p:nvPr/>
          </p:nvSpPr>
          <p:spPr bwMode="auto">
            <a:xfrm>
              <a:off x="3735" y="2475"/>
              <a:ext cx="861" cy="69"/>
            </a:xfrm>
            <a:custGeom>
              <a:avLst/>
              <a:gdLst>
                <a:gd name="T0" fmla="*/ 0 w 861"/>
                <a:gd name="T1" fmla="*/ 0 h 69"/>
                <a:gd name="T2" fmla="*/ 861 w 861"/>
                <a:gd name="T3" fmla="*/ 0 h 69"/>
                <a:gd name="T4" fmla="*/ 861 w 861"/>
                <a:gd name="T5" fmla="*/ 69 h 69"/>
                <a:gd name="T6" fmla="*/ 0 w 861"/>
                <a:gd name="T7" fmla="*/ 69 h 69"/>
                <a:gd name="T8" fmla="*/ 0 w 861"/>
                <a:gd name="T9" fmla="*/ 0 h 69"/>
                <a:gd name="T10" fmla="*/ 0 w 861"/>
                <a:gd name="T11" fmla="*/ 0 h 69"/>
                <a:gd name="T12" fmla="*/ 861 w 861"/>
                <a:gd name="T13" fmla="*/ 0 h 69"/>
                <a:gd name="T14" fmla="*/ 861 w 861"/>
                <a:gd name="T15" fmla="*/ 64 h 69"/>
                <a:gd name="T16" fmla="*/ 0 w 861"/>
                <a:gd name="T17" fmla="*/ 64 h 69"/>
                <a:gd name="T18" fmla="*/ 0 w 86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69">
                  <a:moveTo>
                    <a:pt x="0" y="0"/>
                  </a:moveTo>
                  <a:lnTo>
                    <a:pt x="861" y="0"/>
                  </a:lnTo>
                  <a:lnTo>
                    <a:pt x="861" y="69"/>
                  </a:lnTo>
                  <a:lnTo>
                    <a:pt x="0" y="69"/>
                  </a:lnTo>
                  <a:lnTo>
                    <a:pt x="0" y="0"/>
                  </a:lnTo>
                  <a:close/>
                  <a:moveTo>
                    <a:pt x="0" y="0"/>
                  </a:moveTo>
                  <a:lnTo>
                    <a:pt x="861" y="0"/>
                  </a:lnTo>
                  <a:lnTo>
                    <a:pt x="861" y="64"/>
                  </a:lnTo>
                  <a:lnTo>
                    <a:pt x="0" y="64"/>
                  </a:lnTo>
                  <a:lnTo>
                    <a:pt x="0" y="0"/>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67" name="Freeform 266"/>
            <p:cNvSpPr>
              <a:spLocks noEditPoints="1"/>
            </p:cNvSpPr>
            <p:nvPr/>
          </p:nvSpPr>
          <p:spPr bwMode="auto">
            <a:xfrm>
              <a:off x="3735" y="2475"/>
              <a:ext cx="861" cy="64"/>
            </a:xfrm>
            <a:custGeom>
              <a:avLst/>
              <a:gdLst>
                <a:gd name="T0" fmla="*/ 0 w 861"/>
                <a:gd name="T1" fmla="*/ 0 h 64"/>
                <a:gd name="T2" fmla="*/ 861 w 861"/>
                <a:gd name="T3" fmla="*/ 0 h 64"/>
                <a:gd name="T4" fmla="*/ 861 w 861"/>
                <a:gd name="T5" fmla="*/ 64 h 64"/>
                <a:gd name="T6" fmla="*/ 0 w 861"/>
                <a:gd name="T7" fmla="*/ 64 h 64"/>
                <a:gd name="T8" fmla="*/ 0 w 861"/>
                <a:gd name="T9" fmla="*/ 0 h 64"/>
                <a:gd name="T10" fmla="*/ 0 w 861"/>
                <a:gd name="T11" fmla="*/ 0 h 64"/>
                <a:gd name="T12" fmla="*/ 861 w 861"/>
                <a:gd name="T13" fmla="*/ 0 h 64"/>
                <a:gd name="T14" fmla="*/ 861 w 861"/>
                <a:gd name="T15" fmla="*/ 58 h 64"/>
                <a:gd name="T16" fmla="*/ 0 w 861"/>
                <a:gd name="T17" fmla="*/ 58 h 64"/>
                <a:gd name="T18" fmla="*/ 0 w 861"/>
                <a:gd name="T19"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64">
                  <a:moveTo>
                    <a:pt x="0" y="0"/>
                  </a:moveTo>
                  <a:lnTo>
                    <a:pt x="861" y="0"/>
                  </a:lnTo>
                  <a:lnTo>
                    <a:pt x="861" y="64"/>
                  </a:lnTo>
                  <a:lnTo>
                    <a:pt x="0" y="64"/>
                  </a:lnTo>
                  <a:lnTo>
                    <a:pt x="0" y="0"/>
                  </a:lnTo>
                  <a:close/>
                  <a:moveTo>
                    <a:pt x="0" y="0"/>
                  </a:moveTo>
                  <a:lnTo>
                    <a:pt x="861" y="0"/>
                  </a:lnTo>
                  <a:lnTo>
                    <a:pt x="861" y="58"/>
                  </a:lnTo>
                  <a:lnTo>
                    <a:pt x="0" y="58"/>
                  </a:lnTo>
                  <a:lnTo>
                    <a:pt x="0" y="0"/>
                  </a:lnTo>
                  <a:close/>
                </a:path>
              </a:pathLst>
            </a:custGeom>
            <a:solidFill>
              <a:srgbClr val="F1F1F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68" name="Freeform 267"/>
            <p:cNvSpPr>
              <a:spLocks noEditPoints="1"/>
            </p:cNvSpPr>
            <p:nvPr/>
          </p:nvSpPr>
          <p:spPr bwMode="auto">
            <a:xfrm>
              <a:off x="3735" y="2475"/>
              <a:ext cx="861" cy="58"/>
            </a:xfrm>
            <a:custGeom>
              <a:avLst/>
              <a:gdLst>
                <a:gd name="T0" fmla="*/ 0 w 861"/>
                <a:gd name="T1" fmla="*/ 0 h 58"/>
                <a:gd name="T2" fmla="*/ 861 w 861"/>
                <a:gd name="T3" fmla="*/ 0 h 58"/>
                <a:gd name="T4" fmla="*/ 861 w 861"/>
                <a:gd name="T5" fmla="*/ 58 h 58"/>
                <a:gd name="T6" fmla="*/ 0 w 861"/>
                <a:gd name="T7" fmla="*/ 58 h 58"/>
                <a:gd name="T8" fmla="*/ 0 w 861"/>
                <a:gd name="T9" fmla="*/ 0 h 58"/>
                <a:gd name="T10" fmla="*/ 0 w 861"/>
                <a:gd name="T11" fmla="*/ 0 h 58"/>
                <a:gd name="T12" fmla="*/ 861 w 861"/>
                <a:gd name="T13" fmla="*/ 0 h 58"/>
                <a:gd name="T14" fmla="*/ 861 w 861"/>
                <a:gd name="T15" fmla="*/ 52 h 58"/>
                <a:gd name="T16" fmla="*/ 0 w 861"/>
                <a:gd name="T17" fmla="*/ 52 h 58"/>
                <a:gd name="T18" fmla="*/ 0 w 861"/>
                <a:gd name="T1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58">
                  <a:moveTo>
                    <a:pt x="0" y="0"/>
                  </a:moveTo>
                  <a:lnTo>
                    <a:pt x="861" y="0"/>
                  </a:lnTo>
                  <a:lnTo>
                    <a:pt x="861" y="58"/>
                  </a:lnTo>
                  <a:lnTo>
                    <a:pt x="0" y="58"/>
                  </a:lnTo>
                  <a:lnTo>
                    <a:pt x="0" y="0"/>
                  </a:lnTo>
                  <a:close/>
                  <a:moveTo>
                    <a:pt x="0" y="0"/>
                  </a:moveTo>
                  <a:lnTo>
                    <a:pt x="861" y="0"/>
                  </a:lnTo>
                  <a:lnTo>
                    <a:pt x="861" y="52"/>
                  </a:lnTo>
                  <a:lnTo>
                    <a:pt x="0" y="52"/>
                  </a:lnTo>
                  <a:lnTo>
                    <a:pt x="0" y="0"/>
                  </a:lnTo>
                  <a:close/>
                </a:path>
              </a:pathLst>
            </a:custGeom>
            <a:solidFill>
              <a:srgbClr val="F0F0F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69" name="Freeform 268"/>
            <p:cNvSpPr>
              <a:spLocks noEditPoints="1"/>
            </p:cNvSpPr>
            <p:nvPr/>
          </p:nvSpPr>
          <p:spPr bwMode="auto">
            <a:xfrm>
              <a:off x="3735" y="2475"/>
              <a:ext cx="861" cy="52"/>
            </a:xfrm>
            <a:custGeom>
              <a:avLst/>
              <a:gdLst>
                <a:gd name="T0" fmla="*/ 0 w 861"/>
                <a:gd name="T1" fmla="*/ 0 h 52"/>
                <a:gd name="T2" fmla="*/ 861 w 861"/>
                <a:gd name="T3" fmla="*/ 0 h 52"/>
                <a:gd name="T4" fmla="*/ 861 w 861"/>
                <a:gd name="T5" fmla="*/ 52 h 52"/>
                <a:gd name="T6" fmla="*/ 0 w 861"/>
                <a:gd name="T7" fmla="*/ 52 h 52"/>
                <a:gd name="T8" fmla="*/ 0 w 861"/>
                <a:gd name="T9" fmla="*/ 0 h 52"/>
                <a:gd name="T10" fmla="*/ 0 w 861"/>
                <a:gd name="T11" fmla="*/ 0 h 52"/>
                <a:gd name="T12" fmla="*/ 861 w 861"/>
                <a:gd name="T13" fmla="*/ 0 h 52"/>
                <a:gd name="T14" fmla="*/ 861 w 861"/>
                <a:gd name="T15" fmla="*/ 46 h 52"/>
                <a:gd name="T16" fmla="*/ 0 w 861"/>
                <a:gd name="T17" fmla="*/ 46 h 52"/>
                <a:gd name="T18" fmla="*/ 0 w 861"/>
                <a:gd name="T19"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52">
                  <a:moveTo>
                    <a:pt x="0" y="0"/>
                  </a:moveTo>
                  <a:lnTo>
                    <a:pt x="861" y="0"/>
                  </a:lnTo>
                  <a:lnTo>
                    <a:pt x="861" y="52"/>
                  </a:lnTo>
                  <a:lnTo>
                    <a:pt x="0" y="52"/>
                  </a:lnTo>
                  <a:lnTo>
                    <a:pt x="0" y="0"/>
                  </a:lnTo>
                  <a:close/>
                  <a:moveTo>
                    <a:pt x="0" y="0"/>
                  </a:moveTo>
                  <a:lnTo>
                    <a:pt x="861" y="0"/>
                  </a:lnTo>
                  <a:lnTo>
                    <a:pt x="861" y="46"/>
                  </a:lnTo>
                  <a:lnTo>
                    <a:pt x="0" y="46"/>
                  </a:lnTo>
                  <a:lnTo>
                    <a:pt x="0" y="0"/>
                  </a:lnTo>
                  <a:close/>
                </a:path>
              </a:pathLst>
            </a:cu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70" name="Freeform 269"/>
            <p:cNvSpPr>
              <a:spLocks noEditPoints="1"/>
            </p:cNvSpPr>
            <p:nvPr/>
          </p:nvSpPr>
          <p:spPr bwMode="auto">
            <a:xfrm>
              <a:off x="3735" y="2475"/>
              <a:ext cx="861" cy="46"/>
            </a:xfrm>
            <a:custGeom>
              <a:avLst/>
              <a:gdLst>
                <a:gd name="T0" fmla="*/ 0 w 861"/>
                <a:gd name="T1" fmla="*/ 0 h 46"/>
                <a:gd name="T2" fmla="*/ 861 w 861"/>
                <a:gd name="T3" fmla="*/ 0 h 46"/>
                <a:gd name="T4" fmla="*/ 861 w 861"/>
                <a:gd name="T5" fmla="*/ 46 h 46"/>
                <a:gd name="T6" fmla="*/ 0 w 861"/>
                <a:gd name="T7" fmla="*/ 46 h 46"/>
                <a:gd name="T8" fmla="*/ 0 w 861"/>
                <a:gd name="T9" fmla="*/ 0 h 46"/>
                <a:gd name="T10" fmla="*/ 0 w 861"/>
                <a:gd name="T11" fmla="*/ 0 h 46"/>
                <a:gd name="T12" fmla="*/ 861 w 861"/>
                <a:gd name="T13" fmla="*/ 0 h 46"/>
                <a:gd name="T14" fmla="*/ 861 w 861"/>
                <a:gd name="T15" fmla="*/ 41 h 46"/>
                <a:gd name="T16" fmla="*/ 0 w 861"/>
                <a:gd name="T17" fmla="*/ 41 h 46"/>
                <a:gd name="T18" fmla="*/ 0 w 861"/>
                <a:gd name="T19"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46">
                  <a:moveTo>
                    <a:pt x="0" y="0"/>
                  </a:moveTo>
                  <a:lnTo>
                    <a:pt x="861" y="0"/>
                  </a:lnTo>
                  <a:lnTo>
                    <a:pt x="861" y="46"/>
                  </a:lnTo>
                  <a:lnTo>
                    <a:pt x="0" y="46"/>
                  </a:lnTo>
                  <a:lnTo>
                    <a:pt x="0" y="0"/>
                  </a:lnTo>
                  <a:close/>
                  <a:moveTo>
                    <a:pt x="0" y="0"/>
                  </a:moveTo>
                  <a:lnTo>
                    <a:pt x="861" y="0"/>
                  </a:lnTo>
                  <a:lnTo>
                    <a:pt x="861" y="41"/>
                  </a:lnTo>
                  <a:lnTo>
                    <a:pt x="0" y="41"/>
                  </a:lnTo>
                  <a:lnTo>
                    <a:pt x="0" y="0"/>
                  </a:lnTo>
                  <a:close/>
                </a:path>
              </a:pathLst>
            </a:custGeom>
            <a:solidFill>
              <a:srgbClr val="EEEEE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71" name="Freeform 270"/>
            <p:cNvSpPr>
              <a:spLocks noEditPoints="1"/>
            </p:cNvSpPr>
            <p:nvPr/>
          </p:nvSpPr>
          <p:spPr bwMode="auto">
            <a:xfrm>
              <a:off x="3735" y="2475"/>
              <a:ext cx="861" cy="41"/>
            </a:xfrm>
            <a:custGeom>
              <a:avLst/>
              <a:gdLst>
                <a:gd name="T0" fmla="*/ 0 w 861"/>
                <a:gd name="T1" fmla="*/ 0 h 41"/>
                <a:gd name="T2" fmla="*/ 861 w 861"/>
                <a:gd name="T3" fmla="*/ 0 h 41"/>
                <a:gd name="T4" fmla="*/ 861 w 861"/>
                <a:gd name="T5" fmla="*/ 41 h 41"/>
                <a:gd name="T6" fmla="*/ 0 w 861"/>
                <a:gd name="T7" fmla="*/ 41 h 41"/>
                <a:gd name="T8" fmla="*/ 0 w 861"/>
                <a:gd name="T9" fmla="*/ 0 h 41"/>
                <a:gd name="T10" fmla="*/ 0 w 861"/>
                <a:gd name="T11" fmla="*/ 0 h 41"/>
                <a:gd name="T12" fmla="*/ 861 w 861"/>
                <a:gd name="T13" fmla="*/ 0 h 41"/>
                <a:gd name="T14" fmla="*/ 861 w 861"/>
                <a:gd name="T15" fmla="*/ 35 h 41"/>
                <a:gd name="T16" fmla="*/ 0 w 861"/>
                <a:gd name="T17" fmla="*/ 35 h 41"/>
                <a:gd name="T18" fmla="*/ 0 w 861"/>
                <a:gd name="T1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41">
                  <a:moveTo>
                    <a:pt x="0" y="0"/>
                  </a:moveTo>
                  <a:lnTo>
                    <a:pt x="861" y="0"/>
                  </a:lnTo>
                  <a:lnTo>
                    <a:pt x="861" y="41"/>
                  </a:lnTo>
                  <a:lnTo>
                    <a:pt x="0" y="41"/>
                  </a:lnTo>
                  <a:lnTo>
                    <a:pt x="0" y="0"/>
                  </a:lnTo>
                  <a:close/>
                  <a:moveTo>
                    <a:pt x="0" y="0"/>
                  </a:moveTo>
                  <a:lnTo>
                    <a:pt x="861" y="0"/>
                  </a:lnTo>
                  <a:lnTo>
                    <a:pt x="861" y="35"/>
                  </a:lnTo>
                  <a:lnTo>
                    <a:pt x="0" y="35"/>
                  </a:lnTo>
                  <a:lnTo>
                    <a:pt x="0" y="0"/>
                  </a:lnTo>
                  <a:close/>
                </a:path>
              </a:pathLst>
            </a:custGeom>
            <a:solidFill>
              <a:srgbClr val="EDEDE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72" name="Freeform 271"/>
            <p:cNvSpPr>
              <a:spLocks noEditPoints="1"/>
            </p:cNvSpPr>
            <p:nvPr/>
          </p:nvSpPr>
          <p:spPr bwMode="auto">
            <a:xfrm>
              <a:off x="3735" y="2475"/>
              <a:ext cx="861" cy="35"/>
            </a:xfrm>
            <a:custGeom>
              <a:avLst/>
              <a:gdLst>
                <a:gd name="T0" fmla="*/ 0 w 861"/>
                <a:gd name="T1" fmla="*/ 0 h 35"/>
                <a:gd name="T2" fmla="*/ 861 w 861"/>
                <a:gd name="T3" fmla="*/ 0 h 35"/>
                <a:gd name="T4" fmla="*/ 861 w 861"/>
                <a:gd name="T5" fmla="*/ 35 h 35"/>
                <a:gd name="T6" fmla="*/ 0 w 861"/>
                <a:gd name="T7" fmla="*/ 35 h 35"/>
                <a:gd name="T8" fmla="*/ 0 w 861"/>
                <a:gd name="T9" fmla="*/ 0 h 35"/>
                <a:gd name="T10" fmla="*/ 0 w 861"/>
                <a:gd name="T11" fmla="*/ 0 h 35"/>
                <a:gd name="T12" fmla="*/ 861 w 861"/>
                <a:gd name="T13" fmla="*/ 0 h 35"/>
                <a:gd name="T14" fmla="*/ 861 w 861"/>
                <a:gd name="T15" fmla="*/ 29 h 35"/>
                <a:gd name="T16" fmla="*/ 0 w 861"/>
                <a:gd name="T17" fmla="*/ 29 h 35"/>
                <a:gd name="T18" fmla="*/ 0 w 861"/>
                <a:gd name="T1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35">
                  <a:moveTo>
                    <a:pt x="0" y="0"/>
                  </a:moveTo>
                  <a:lnTo>
                    <a:pt x="861" y="0"/>
                  </a:lnTo>
                  <a:lnTo>
                    <a:pt x="861" y="35"/>
                  </a:lnTo>
                  <a:lnTo>
                    <a:pt x="0" y="35"/>
                  </a:lnTo>
                  <a:lnTo>
                    <a:pt x="0" y="0"/>
                  </a:lnTo>
                  <a:close/>
                  <a:moveTo>
                    <a:pt x="0" y="0"/>
                  </a:moveTo>
                  <a:lnTo>
                    <a:pt x="861" y="0"/>
                  </a:lnTo>
                  <a:lnTo>
                    <a:pt x="861" y="29"/>
                  </a:lnTo>
                  <a:lnTo>
                    <a:pt x="0" y="29"/>
                  </a:lnTo>
                  <a:lnTo>
                    <a:pt x="0" y="0"/>
                  </a:ln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73" name="Freeform 272"/>
            <p:cNvSpPr>
              <a:spLocks noEditPoints="1"/>
            </p:cNvSpPr>
            <p:nvPr/>
          </p:nvSpPr>
          <p:spPr bwMode="auto">
            <a:xfrm>
              <a:off x="3735" y="2475"/>
              <a:ext cx="861" cy="29"/>
            </a:xfrm>
            <a:custGeom>
              <a:avLst/>
              <a:gdLst>
                <a:gd name="T0" fmla="*/ 0 w 861"/>
                <a:gd name="T1" fmla="*/ 0 h 29"/>
                <a:gd name="T2" fmla="*/ 861 w 861"/>
                <a:gd name="T3" fmla="*/ 0 h 29"/>
                <a:gd name="T4" fmla="*/ 861 w 861"/>
                <a:gd name="T5" fmla="*/ 29 h 29"/>
                <a:gd name="T6" fmla="*/ 0 w 861"/>
                <a:gd name="T7" fmla="*/ 29 h 29"/>
                <a:gd name="T8" fmla="*/ 0 w 861"/>
                <a:gd name="T9" fmla="*/ 0 h 29"/>
                <a:gd name="T10" fmla="*/ 0 w 861"/>
                <a:gd name="T11" fmla="*/ 0 h 29"/>
                <a:gd name="T12" fmla="*/ 861 w 861"/>
                <a:gd name="T13" fmla="*/ 0 h 29"/>
                <a:gd name="T14" fmla="*/ 861 w 861"/>
                <a:gd name="T15" fmla="*/ 23 h 29"/>
                <a:gd name="T16" fmla="*/ 0 w 861"/>
                <a:gd name="T17" fmla="*/ 23 h 29"/>
                <a:gd name="T18" fmla="*/ 0 w 861"/>
                <a:gd name="T19"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29">
                  <a:moveTo>
                    <a:pt x="0" y="0"/>
                  </a:moveTo>
                  <a:lnTo>
                    <a:pt x="861" y="0"/>
                  </a:lnTo>
                  <a:lnTo>
                    <a:pt x="861" y="29"/>
                  </a:lnTo>
                  <a:lnTo>
                    <a:pt x="0" y="29"/>
                  </a:lnTo>
                  <a:lnTo>
                    <a:pt x="0" y="0"/>
                  </a:lnTo>
                  <a:close/>
                  <a:moveTo>
                    <a:pt x="0" y="0"/>
                  </a:moveTo>
                  <a:lnTo>
                    <a:pt x="861" y="0"/>
                  </a:lnTo>
                  <a:lnTo>
                    <a:pt x="861" y="23"/>
                  </a:lnTo>
                  <a:lnTo>
                    <a:pt x="0" y="23"/>
                  </a:lnTo>
                  <a:lnTo>
                    <a:pt x="0" y="0"/>
                  </a:lnTo>
                  <a:close/>
                </a:path>
              </a:pathLst>
            </a:custGeom>
            <a:solidFill>
              <a:srgbClr val="EBEBE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74" name="Freeform 273"/>
            <p:cNvSpPr>
              <a:spLocks noEditPoints="1"/>
            </p:cNvSpPr>
            <p:nvPr/>
          </p:nvSpPr>
          <p:spPr bwMode="auto">
            <a:xfrm>
              <a:off x="3735" y="2475"/>
              <a:ext cx="861" cy="23"/>
            </a:xfrm>
            <a:custGeom>
              <a:avLst/>
              <a:gdLst>
                <a:gd name="T0" fmla="*/ 0 w 861"/>
                <a:gd name="T1" fmla="*/ 0 h 23"/>
                <a:gd name="T2" fmla="*/ 861 w 861"/>
                <a:gd name="T3" fmla="*/ 0 h 23"/>
                <a:gd name="T4" fmla="*/ 861 w 861"/>
                <a:gd name="T5" fmla="*/ 23 h 23"/>
                <a:gd name="T6" fmla="*/ 0 w 861"/>
                <a:gd name="T7" fmla="*/ 23 h 23"/>
                <a:gd name="T8" fmla="*/ 0 w 861"/>
                <a:gd name="T9" fmla="*/ 0 h 23"/>
                <a:gd name="T10" fmla="*/ 0 w 861"/>
                <a:gd name="T11" fmla="*/ 0 h 23"/>
                <a:gd name="T12" fmla="*/ 861 w 861"/>
                <a:gd name="T13" fmla="*/ 0 h 23"/>
                <a:gd name="T14" fmla="*/ 861 w 861"/>
                <a:gd name="T15" fmla="*/ 18 h 23"/>
                <a:gd name="T16" fmla="*/ 0 w 861"/>
                <a:gd name="T17" fmla="*/ 18 h 23"/>
                <a:gd name="T18" fmla="*/ 0 w 861"/>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23">
                  <a:moveTo>
                    <a:pt x="0" y="0"/>
                  </a:moveTo>
                  <a:lnTo>
                    <a:pt x="861" y="0"/>
                  </a:lnTo>
                  <a:lnTo>
                    <a:pt x="861" y="23"/>
                  </a:lnTo>
                  <a:lnTo>
                    <a:pt x="0" y="23"/>
                  </a:lnTo>
                  <a:lnTo>
                    <a:pt x="0" y="0"/>
                  </a:lnTo>
                  <a:close/>
                  <a:moveTo>
                    <a:pt x="0" y="0"/>
                  </a:moveTo>
                  <a:lnTo>
                    <a:pt x="861" y="0"/>
                  </a:lnTo>
                  <a:lnTo>
                    <a:pt x="861" y="18"/>
                  </a:lnTo>
                  <a:lnTo>
                    <a:pt x="0" y="18"/>
                  </a:lnTo>
                  <a:lnTo>
                    <a:pt x="0" y="0"/>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75" name="Freeform 274"/>
            <p:cNvSpPr>
              <a:spLocks noEditPoints="1"/>
            </p:cNvSpPr>
            <p:nvPr/>
          </p:nvSpPr>
          <p:spPr bwMode="auto">
            <a:xfrm>
              <a:off x="3735" y="2475"/>
              <a:ext cx="861" cy="18"/>
            </a:xfrm>
            <a:custGeom>
              <a:avLst/>
              <a:gdLst>
                <a:gd name="T0" fmla="*/ 0 w 861"/>
                <a:gd name="T1" fmla="*/ 0 h 18"/>
                <a:gd name="T2" fmla="*/ 861 w 861"/>
                <a:gd name="T3" fmla="*/ 0 h 18"/>
                <a:gd name="T4" fmla="*/ 861 w 861"/>
                <a:gd name="T5" fmla="*/ 18 h 18"/>
                <a:gd name="T6" fmla="*/ 0 w 861"/>
                <a:gd name="T7" fmla="*/ 18 h 18"/>
                <a:gd name="T8" fmla="*/ 0 w 861"/>
                <a:gd name="T9" fmla="*/ 0 h 18"/>
                <a:gd name="T10" fmla="*/ 0 w 861"/>
                <a:gd name="T11" fmla="*/ 0 h 18"/>
                <a:gd name="T12" fmla="*/ 861 w 861"/>
                <a:gd name="T13" fmla="*/ 0 h 18"/>
                <a:gd name="T14" fmla="*/ 861 w 861"/>
                <a:gd name="T15" fmla="*/ 11 h 18"/>
                <a:gd name="T16" fmla="*/ 0 w 861"/>
                <a:gd name="T17" fmla="*/ 11 h 18"/>
                <a:gd name="T18" fmla="*/ 0 w 861"/>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18">
                  <a:moveTo>
                    <a:pt x="0" y="0"/>
                  </a:moveTo>
                  <a:lnTo>
                    <a:pt x="861" y="0"/>
                  </a:lnTo>
                  <a:lnTo>
                    <a:pt x="861" y="18"/>
                  </a:lnTo>
                  <a:lnTo>
                    <a:pt x="0" y="18"/>
                  </a:lnTo>
                  <a:lnTo>
                    <a:pt x="0" y="0"/>
                  </a:lnTo>
                  <a:close/>
                  <a:moveTo>
                    <a:pt x="0" y="0"/>
                  </a:moveTo>
                  <a:lnTo>
                    <a:pt x="861" y="0"/>
                  </a:lnTo>
                  <a:lnTo>
                    <a:pt x="861" y="11"/>
                  </a:lnTo>
                  <a:lnTo>
                    <a:pt x="0" y="11"/>
                  </a:lnTo>
                  <a:lnTo>
                    <a:pt x="0" y="0"/>
                  </a:lnTo>
                  <a:close/>
                </a:path>
              </a:pathLst>
            </a:custGeom>
            <a:solidFill>
              <a:srgbClr val="E9E9E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76" name="Freeform 275"/>
            <p:cNvSpPr>
              <a:spLocks noEditPoints="1"/>
            </p:cNvSpPr>
            <p:nvPr/>
          </p:nvSpPr>
          <p:spPr bwMode="auto">
            <a:xfrm>
              <a:off x="3735" y="2475"/>
              <a:ext cx="861" cy="11"/>
            </a:xfrm>
            <a:custGeom>
              <a:avLst/>
              <a:gdLst>
                <a:gd name="T0" fmla="*/ 0 w 861"/>
                <a:gd name="T1" fmla="*/ 0 h 11"/>
                <a:gd name="T2" fmla="*/ 861 w 861"/>
                <a:gd name="T3" fmla="*/ 0 h 11"/>
                <a:gd name="T4" fmla="*/ 861 w 861"/>
                <a:gd name="T5" fmla="*/ 11 h 11"/>
                <a:gd name="T6" fmla="*/ 0 w 861"/>
                <a:gd name="T7" fmla="*/ 11 h 11"/>
                <a:gd name="T8" fmla="*/ 0 w 861"/>
                <a:gd name="T9" fmla="*/ 0 h 11"/>
                <a:gd name="T10" fmla="*/ 0 w 861"/>
                <a:gd name="T11" fmla="*/ 0 h 11"/>
                <a:gd name="T12" fmla="*/ 861 w 861"/>
                <a:gd name="T13" fmla="*/ 0 h 11"/>
                <a:gd name="T14" fmla="*/ 861 w 861"/>
                <a:gd name="T15" fmla="*/ 6 h 11"/>
                <a:gd name="T16" fmla="*/ 0 w 861"/>
                <a:gd name="T17" fmla="*/ 6 h 11"/>
                <a:gd name="T18" fmla="*/ 0 w 861"/>
                <a:gd name="T19"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11">
                  <a:moveTo>
                    <a:pt x="0" y="0"/>
                  </a:moveTo>
                  <a:lnTo>
                    <a:pt x="861" y="0"/>
                  </a:lnTo>
                  <a:lnTo>
                    <a:pt x="861" y="11"/>
                  </a:lnTo>
                  <a:lnTo>
                    <a:pt x="0" y="11"/>
                  </a:lnTo>
                  <a:lnTo>
                    <a:pt x="0" y="0"/>
                  </a:lnTo>
                  <a:close/>
                  <a:moveTo>
                    <a:pt x="0" y="0"/>
                  </a:moveTo>
                  <a:lnTo>
                    <a:pt x="861" y="0"/>
                  </a:lnTo>
                  <a:lnTo>
                    <a:pt x="861" y="6"/>
                  </a:lnTo>
                  <a:lnTo>
                    <a:pt x="0" y="6"/>
                  </a:lnTo>
                  <a:lnTo>
                    <a:pt x="0"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77" name="Freeform 276"/>
            <p:cNvSpPr>
              <a:spLocks noEditPoints="1"/>
            </p:cNvSpPr>
            <p:nvPr/>
          </p:nvSpPr>
          <p:spPr bwMode="auto">
            <a:xfrm>
              <a:off x="3735" y="2475"/>
              <a:ext cx="861" cy="6"/>
            </a:xfrm>
            <a:custGeom>
              <a:avLst/>
              <a:gdLst>
                <a:gd name="T0" fmla="*/ 0 w 861"/>
                <a:gd name="T1" fmla="*/ 0 h 6"/>
                <a:gd name="T2" fmla="*/ 861 w 861"/>
                <a:gd name="T3" fmla="*/ 0 h 6"/>
                <a:gd name="T4" fmla="*/ 861 w 861"/>
                <a:gd name="T5" fmla="*/ 6 h 6"/>
                <a:gd name="T6" fmla="*/ 0 w 861"/>
                <a:gd name="T7" fmla="*/ 6 h 6"/>
                <a:gd name="T8" fmla="*/ 0 w 861"/>
                <a:gd name="T9" fmla="*/ 0 h 6"/>
                <a:gd name="T10" fmla="*/ 0 w 861"/>
                <a:gd name="T11" fmla="*/ 0 h 6"/>
                <a:gd name="T12" fmla="*/ 861 w 861"/>
                <a:gd name="T13" fmla="*/ 0 h 6"/>
                <a:gd name="T14" fmla="*/ 861 w 861"/>
                <a:gd name="T15" fmla="*/ 0 h 6"/>
                <a:gd name="T16" fmla="*/ 0 w 861"/>
                <a:gd name="T17" fmla="*/ 0 h 6"/>
                <a:gd name="T18" fmla="*/ 0 w 861"/>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1" h="6">
                  <a:moveTo>
                    <a:pt x="0" y="0"/>
                  </a:moveTo>
                  <a:lnTo>
                    <a:pt x="861" y="0"/>
                  </a:lnTo>
                  <a:lnTo>
                    <a:pt x="861" y="6"/>
                  </a:lnTo>
                  <a:lnTo>
                    <a:pt x="0" y="6"/>
                  </a:lnTo>
                  <a:lnTo>
                    <a:pt x="0" y="0"/>
                  </a:lnTo>
                  <a:close/>
                  <a:moveTo>
                    <a:pt x="0" y="0"/>
                  </a:moveTo>
                  <a:lnTo>
                    <a:pt x="861" y="0"/>
                  </a:lnTo>
                  <a:lnTo>
                    <a:pt x="861" y="0"/>
                  </a:lnTo>
                  <a:lnTo>
                    <a:pt x="0" y="0"/>
                  </a:lnTo>
                  <a:lnTo>
                    <a:pt x="0" y="0"/>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78" name="Freeform 277"/>
            <p:cNvSpPr>
              <a:spLocks/>
            </p:cNvSpPr>
            <p:nvPr/>
          </p:nvSpPr>
          <p:spPr bwMode="auto">
            <a:xfrm>
              <a:off x="4501" y="2475"/>
              <a:ext cx="95" cy="194"/>
            </a:xfrm>
            <a:custGeom>
              <a:avLst/>
              <a:gdLst>
                <a:gd name="T0" fmla="*/ 0 w 95"/>
                <a:gd name="T1" fmla="*/ 194 h 194"/>
                <a:gd name="T2" fmla="*/ 95 w 95"/>
                <a:gd name="T3" fmla="*/ 97 h 194"/>
                <a:gd name="T4" fmla="*/ 95 w 95"/>
                <a:gd name="T5" fmla="*/ 0 h 194"/>
                <a:gd name="T6" fmla="*/ 85 w 95"/>
                <a:gd name="T7" fmla="*/ 28 h 194"/>
                <a:gd name="T8" fmla="*/ 74 w 95"/>
                <a:gd name="T9" fmla="*/ 55 h 194"/>
                <a:gd name="T10" fmla="*/ 59 w 95"/>
                <a:gd name="T11" fmla="*/ 81 h 194"/>
                <a:gd name="T12" fmla="*/ 41 w 95"/>
                <a:gd name="T13" fmla="*/ 104 h 194"/>
                <a:gd name="T14" fmla="*/ 22 w 95"/>
                <a:gd name="T15" fmla="*/ 125 h 194"/>
                <a:gd name="T16" fmla="*/ 0 w 95"/>
                <a:gd name="T17" fmla="*/ 145 h 194"/>
                <a:gd name="T18" fmla="*/ 0 w 95"/>
                <a:gd name="T19"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194">
                  <a:moveTo>
                    <a:pt x="0" y="194"/>
                  </a:moveTo>
                  <a:lnTo>
                    <a:pt x="95" y="97"/>
                  </a:lnTo>
                  <a:lnTo>
                    <a:pt x="95" y="0"/>
                  </a:lnTo>
                  <a:lnTo>
                    <a:pt x="85" y="28"/>
                  </a:lnTo>
                  <a:lnTo>
                    <a:pt x="74" y="55"/>
                  </a:lnTo>
                  <a:lnTo>
                    <a:pt x="59" y="81"/>
                  </a:lnTo>
                  <a:lnTo>
                    <a:pt x="41" y="104"/>
                  </a:lnTo>
                  <a:lnTo>
                    <a:pt x="22" y="125"/>
                  </a:lnTo>
                  <a:lnTo>
                    <a:pt x="0" y="145"/>
                  </a:lnTo>
                  <a:lnTo>
                    <a:pt x="0" y="194"/>
                  </a:lnTo>
                  <a:close/>
                </a:path>
              </a:pathLst>
            </a:custGeom>
            <a:solidFill>
              <a:srgbClr val="9A9A9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79" name="Freeform 278"/>
            <p:cNvSpPr>
              <a:spLocks/>
            </p:cNvSpPr>
            <p:nvPr/>
          </p:nvSpPr>
          <p:spPr bwMode="auto">
            <a:xfrm>
              <a:off x="4530" y="2494"/>
              <a:ext cx="33" cy="10"/>
            </a:xfrm>
            <a:custGeom>
              <a:avLst/>
              <a:gdLst>
                <a:gd name="T0" fmla="*/ 5 w 33"/>
                <a:gd name="T1" fmla="*/ 0 h 10"/>
                <a:gd name="T2" fmla="*/ 33 w 33"/>
                <a:gd name="T3" fmla="*/ 0 h 10"/>
                <a:gd name="T4" fmla="*/ 31 w 33"/>
                <a:gd name="T5" fmla="*/ 5 h 10"/>
                <a:gd name="T6" fmla="*/ 28 w 33"/>
                <a:gd name="T7" fmla="*/ 10 h 10"/>
                <a:gd name="T8" fmla="*/ 0 w 33"/>
                <a:gd name="T9" fmla="*/ 10 h 10"/>
                <a:gd name="T10" fmla="*/ 3 w 33"/>
                <a:gd name="T11" fmla="*/ 5 h 10"/>
                <a:gd name="T12" fmla="*/ 5 w 33"/>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33" h="10">
                  <a:moveTo>
                    <a:pt x="5" y="0"/>
                  </a:moveTo>
                  <a:lnTo>
                    <a:pt x="33" y="0"/>
                  </a:lnTo>
                  <a:lnTo>
                    <a:pt x="31" y="5"/>
                  </a:lnTo>
                  <a:lnTo>
                    <a:pt x="28" y="10"/>
                  </a:lnTo>
                  <a:lnTo>
                    <a:pt x="0" y="10"/>
                  </a:lnTo>
                  <a:lnTo>
                    <a:pt x="3" y="5"/>
                  </a:lnTo>
                  <a:lnTo>
                    <a:pt x="5" y="0"/>
                  </a:lnTo>
                  <a:close/>
                </a:path>
              </a:pathLst>
            </a:custGeom>
            <a:solidFill>
              <a:srgbClr val="00FF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80" name="Freeform 279"/>
            <p:cNvSpPr>
              <a:spLocks/>
            </p:cNvSpPr>
            <p:nvPr/>
          </p:nvSpPr>
          <p:spPr bwMode="auto">
            <a:xfrm>
              <a:off x="4488" y="2494"/>
              <a:ext cx="34" cy="10"/>
            </a:xfrm>
            <a:custGeom>
              <a:avLst/>
              <a:gdLst>
                <a:gd name="T0" fmla="*/ 5 w 34"/>
                <a:gd name="T1" fmla="*/ 0 h 10"/>
                <a:gd name="T2" fmla="*/ 34 w 34"/>
                <a:gd name="T3" fmla="*/ 0 h 10"/>
                <a:gd name="T4" fmla="*/ 31 w 34"/>
                <a:gd name="T5" fmla="*/ 5 h 10"/>
                <a:gd name="T6" fmla="*/ 28 w 34"/>
                <a:gd name="T7" fmla="*/ 10 h 10"/>
                <a:gd name="T8" fmla="*/ 0 w 34"/>
                <a:gd name="T9" fmla="*/ 10 h 10"/>
                <a:gd name="T10" fmla="*/ 3 w 34"/>
                <a:gd name="T11" fmla="*/ 5 h 10"/>
                <a:gd name="T12" fmla="*/ 5 w 34"/>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34" h="10">
                  <a:moveTo>
                    <a:pt x="5" y="0"/>
                  </a:moveTo>
                  <a:lnTo>
                    <a:pt x="34" y="0"/>
                  </a:lnTo>
                  <a:lnTo>
                    <a:pt x="31" y="5"/>
                  </a:lnTo>
                  <a:lnTo>
                    <a:pt x="28" y="10"/>
                  </a:lnTo>
                  <a:lnTo>
                    <a:pt x="0" y="10"/>
                  </a:lnTo>
                  <a:lnTo>
                    <a:pt x="3" y="5"/>
                  </a:lnTo>
                  <a:lnTo>
                    <a:pt x="5" y="0"/>
                  </a:lnTo>
                  <a:close/>
                </a:path>
              </a:pathLst>
            </a:custGeom>
            <a:solidFill>
              <a:srgbClr val="00FF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81" name="Freeform 280"/>
            <p:cNvSpPr>
              <a:spLocks/>
            </p:cNvSpPr>
            <p:nvPr/>
          </p:nvSpPr>
          <p:spPr bwMode="auto">
            <a:xfrm>
              <a:off x="4443" y="2494"/>
              <a:ext cx="34" cy="10"/>
            </a:xfrm>
            <a:custGeom>
              <a:avLst/>
              <a:gdLst>
                <a:gd name="T0" fmla="*/ 6 w 34"/>
                <a:gd name="T1" fmla="*/ 0 h 10"/>
                <a:gd name="T2" fmla="*/ 34 w 34"/>
                <a:gd name="T3" fmla="*/ 0 h 10"/>
                <a:gd name="T4" fmla="*/ 32 w 34"/>
                <a:gd name="T5" fmla="*/ 5 h 10"/>
                <a:gd name="T6" fmla="*/ 28 w 34"/>
                <a:gd name="T7" fmla="*/ 10 h 10"/>
                <a:gd name="T8" fmla="*/ 0 w 34"/>
                <a:gd name="T9" fmla="*/ 10 h 10"/>
                <a:gd name="T10" fmla="*/ 3 w 34"/>
                <a:gd name="T11" fmla="*/ 5 h 10"/>
                <a:gd name="T12" fmla="*/ 6 w 34"/>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34" h="10">
                  <a:moveTo>
                    <a:pt x="6" y="0"/>
                  </a:moveTo>
                  <a:lnTo>
                    <a:pt x="34" y="0"/>
                  </a:lnTo>
                  <a:lnTo>
                    <a:pt x="32" y="5"/>
                  </a:lnTo>
                  <a:lnTo>
                    <a:pt x="28" y="10"/>
                  </a:lnTo>
                  <a:lnTo>
                    <a:pt x="0" y="10"/>
                  </a:lnTo>
                  <a:lnTo>
                    <a:pt x="3" y="5"/>
                  </a:lnTo>
                  <a:lnTo>
                    <a:pt x="6" y="0"/>
                  </a:lnTo>
                  <a:close/>
                </a:path>
              </a:pathLst>
            </a:custGeom>
            <a:solidFill>
              <a:srgbClr val="00FF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82" name="Rectangle 281"/>
            <p:cNvSpPr>
              <a:spLocks noChangeArrowheads="1"/>
            </p:cNvSpPr>
            <p:nvPr/>
          </p:nvSpPr>
          <p:spPr bwMode="auto">
            <a:xfrm>
              <a:off x="3735" y="2620"/>
              <a:ext cx="766" cy="49"/>
            </a:xfrm>
            <a:prstGeom prst="rect">
              <a:avLst/>
            </a:prstGeom>
            <a:solidFill>
              <a:srgbClr val="C0C0C0"/>
            </a:solidFill>
            <a:ln w="3175">
              <a:solidFill>
                <a:srgbClr val="000000"/>
              </a:solidFill>
              <a:miter lim="800000"/>
              <a:headEnd/>
              <a:tailEnd/>
            </a:ln>
          </p:spPr>
          <p:txBody>
            <a:bodyPr/>
            <a:lstStyle/>
            <a:p>
              <a:endParaRPr lang="en-GB"/>
            </a:p>
          </p:txBody>
        </p:sp>
        <p:sp>
          <p:nvSpPr>
            <p:cNvPr id="283" name="Freeform 282"/>
            <p:cNvSpPr>
              <a:spLocks/>
            </p:cNvSpPr>
            <p:nvPr/>
          </p:nvSpPr>
          <p:spPr bwMode="auto">
            <a:xfrm>
              <a:off x="3735" y="2475"/>
              <a:ext cx="861" cy="194"/>
            </a:xfrm>
            <a:custGeom>
              <a:avLst/>
              <a:gdLst>
                <a:gd name="T0" fmla="*/ 0 w 861"/>
                <a:gd name="T1" fmla="*/ 145 h 194"/>
                <a:gd name="T2" fmla="*/ 0 w 861"/>
                <a:gd name="T3" fmla="*/ 194 h 194"/>
                <a:gd name="T4" fmla="*/ 766 w 861"/>
                <a:gd name="T5" fmla="*/ 194 h 194"/>
                <a:gd name="T6" fmla="*/ 861 w 861"/>
                <a:gd name="T7" fmla="*/ 97 h 194"/>
                <a:gd name="T8" fmla="*/ 861 w 861"/>
                <a:gd name="T9" fmla="*/ 0 h 194"/>
                <a:gd name="T10" fmla="*/ 96 w 861"/>
                <a:gd name="T11" fmla="*/ 0 h 194"/>
                <a:gd name="T12" fmla="*/ 87 w 861"/>
                <a:gd name="T13" fmla="*/ 28 h 194"/>
                <a:gd name="T14" fmla="*/ 75 w 861"/>
                <a:gd name="T15" fmla="*/ 55 h 194"/>
                <a:gd name="T16" fmla="*/ 60 w 861"/>
                <a:gd name="T17" fmla="*/ 81 h 194"/>
                <a:gd name="T18" fmla="*/ 42 w 861"/>
                <a:gd name="T19" fmla="*/ 104 h 194"/>
                <a:gd name="T20" fmla="*/ 22 w 861"/>
                <a:gd name="T21" fmla="*/ 125 h 194"/>
                <a:gd name="T22" fmla="*/ 0 w 861"/>
                <a:gd name="T23" fmla="*/ 14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61" h="194">
                  <a:moveTo>
                    <a:pt x="0" y="145"/>
                  </a:moveTo>
                  <a:lnTo>
                    <a:pt x="0" y="194"/>
                  </a:lnTo>
                  <a:lnTo>
                    <a:pt x="766" y="194"/>
                  </a:lnTo>
                  <a:lnTo>
                    <a:pt x="861" y="97"/>
                  </a:lnTo>
                  <a:lnTo>
                    <a:pt x="861" y="0"/>
                  </a:lnTo>
                  <a:lnTo>
                    <a:pt x="96" y="0"/>
                  </a:lnTo>
                  <a:lnTo>
                    <a:pt x="87" y="28"/>
                  </a:lnTo>
                  <a:lnTo>
                    <a:pt x="75" y="55"/>
                  </a:lnTo>
                  <a:lnTo>
                    <a:pt x="60" y="81"/>
                  </a:lnTo>
                  <a:lnTo>
                    <a:pt x="42" y="104"/>
                  </a:lnTo>
                  <a:lnTo>
                    <a:pt x="22" y="125"/>
                  </a:lnTo>
                  <a:lnTo>
                    <a:pt x="0" y="145"/>
                  </a:lnTo>
                </a:path>
              </a:pathLst>
            </a:custGeom>
            <a:noFill/>
            <a:ln w="9525">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284" name="Freeform 283"/>
            <p:cNvSpPr>
              <a:spLocks noEditPoints="1"/>
            </p:cNvSpPr>
            <p:nvPr/>
          </p:nvSpPr>
          <p:spPr bwMode="auto">
            <a:xfrm>
              <a:off x="3780" y="2488"/>
              <a:ext cx="777" cy="119"/>
            </a:xfrm>
            <a:custGeom>
              <a:avLst/>
              <a:gdLst>
                <a:gd name="T0" fmla="*/ 0 w 777"/>
                <a:gd name="T1" fmla="*/ 0 h 119"/>
                <a:gd name="T2" fmla="*/ 777 w 777"/>
                <a:gd name="T3" fmla="*/ 0 h 119"/>
                <a:gd name="T4" fmla="*/ 777 w 777"/>
                <a:gd name="T5" fmla="*/ 119 h 119"/>
                <a:gd name="T6" fmla="*/ 0 w 777"/>
                <a:gd name="T7" fmla="*/ 119 h 119"/>
                <a:gd name="T8" fmla="*/ 0 w 777"/>
                <a:gd name="T9" fmla="*/ 0 h 119"/>
                <a:gd name="T10" fmla="*/ 0 w 777"/>
                <a:gd name="T11" fmla="*/ 2 h 119"/>
                <a:gd name="T12" fmla="*/ 777 w 777"/>
                <a:gd name="T13" fmla="*/ 2 h 119"/>
                <a:gd name="T14" fmla="*/ 777 w 777"/>
                <a:gd name="T15" fmla="*/ 119 h 119"/>
                <a:gd name="T16" fmla="*/ 0 w 777"/>
                <a:gd name="T17" fmla="*/ 119 h 119"/>
                <a:gd name="T18" fmla="*/ 0 w 777"/>
                <a:gd name="T19"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19">
                  <a:moveTo>
                    <a:pt x="0" y="0"/>
                  </a:moveTo>
                  <a:lnTo>
                    <a:pt x="777" y="0"/>
                  </a:lnTo>
                  <a:lnTo>
                    <a:pt x="777" y="119"/>
                  </a:lnTo>
                  <a:lnTo>
                    <a:pt x="0" y="119"/>
                  </a:lnTo>
                  <a:lnTo>
                    <a:pt x="0" y="0"/>
                  </a:lnTo>
                  <a:close/>
                  <a:moveTo>
                    <a:pt x="0" y="2"/>
                  </a:moveTo>
                  <a:lnTo>
                    <a:pt x="777" y="2"/>
                  </a:lnTo>
                  <a:lnTo>
                    <a:pt x="777" y="119"/>
                  </a:lnTo>
                  <a:lnTo>
                    <a:pt x="0" y="119"/>
                  </a:lnTo>
                  <a:lnTo>
                    <a:pt x="0" y="2"/>
                  </a:lnTo>
                  <a:close/>
                </a:path>
              </a:pathLst>
            </a:custGeom>
            <a:solidFill>
              <a:srgbClr val="9A9A9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85" name="Freeform 284"/>
            <p:cNvSpPr>
              <a:spLocks noEditPoints="1"/>
            </p:cNvSpPr>
            <p:nvPr/>
          </p:nvSpPr>
          <p:spPr bwMode="auto">
            <a:xfrm>
              <a:off x="3780" y="2490"/>
              <a:ext cx="777" cy="117"/>
            </a:xfrm>
            <a:custGeom>
              <a:avLst/>
              <a:gdLst>
                <a:gd name="T0" fmla="*/ 0 w 777"/>
                <a:gd name="T1" fmla="*/ 0 h 117"/>
                <a:gd name="T2" fmla="*/ 777 w 777"/>
                <a:gd name="T3" fmla="*/ 0 h 117"/>
                <a:gd name="T4" fmla="*/ 777 w 777"/>
                <a:gd name="T5" fmla="*/ 117 h 117"/>
                <a:gd name="T6" fmla="*/ 0 w 777"/>
                <a:gd name="T7" fmla="*/ 117 h 117"/>
                <a:gd name="T8" fmla="*/ 0 w 777"/>
                <a:gd name="T9" fmla="*/ 0 h 117"/>
                <a:gd name="T10" fmla="*/ 0 w 777"/>
                <a:gd name="T11" fmla="*/ 3 h 117"/>
                <a:gd name="T12" fmla="*/ 777 w 777"/>
                <a:gd name="T13" fmla="*/ 3 h 117"/>
                <a:gd name="T14" fmla="*/ 777 w 777"/>
                <a:gd name="T15" fmla="*/ 117 h 117"/>
                <a:gd name="T16" fmla="*/ 0 w 777"/>
                <a:gd name="T17" fmla="*/ 117 h 117"/>
                <a:gd name="T18" fmla="*/ 0 w 777"/>
                <a:gd name="T19" fmla="*/ 3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17">
                  <a:moveTo>
                    <a:pt x="0" y="0"/>
                  </a:moveTo>
                  <a:lnTo>
                    <a:pt x="777" y="0"/>
                  </a:lnTo>
                  <a:lnTo>
                    <a:pt x="777" y="117"/>
                  </a:lnTo>
                  <a:lnTo>
                    <a:pt x="0" y="117"/>
                  </a:lnTo>
                  <a:lnTo>
                    <a:pt x="0" y="0"/>
                  </a:lnTo>
                  <a:close/>
                  <a:moveTo>
                    <a:pt x="0" y="3"/>
                  </a:moveTo>
                  <a:lnTo>
                    <a:pt x="777" y="3"/>
                  </a:lnTo>
                  <a:lnTo>
                    <a:pt x="777" y="117"/>
                  </a:lnTo>
                  <a:lnTo>
                    <a:pt x="0" y="117"/>
                  </a:lnTo>
                  <a:lnTo>
                    <a:pt x="0" y="3"/>
                  </a:lnTo>
                  <a:close/>
                </a:path>
              </a:pathLst>
            </a:custGeom>
            <a:solidFill>
              <a:srgbClr val="9B9B9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86" name="Freeform 285"/>
            <p:cNvSpPr>
              <a:spLocks noEditPoints="1"/>
            </p:cNvSpPr>
            <p:nvPr/>
          </p:nvSpPr>
          <p:spPr bwMode="auto">
            <a:xfrm>
              <a:off x="3780" y="2493"/>
              <a:ext cx="777" cy="114"/>
            </a:xfrm>
            <a:custGeom>
              <a:avLst/>
              <a:gdLst>
                <a:gd name="T0" fmla="*/ 0 w 777"/>
                <a:gd name="T1" fmla="*/ 0 h 114"/>
                <a:gd name="T2" fmla="*/ 777 w 777"/>
                <a:gd name="T3" fmla="*/ 0 h 114"/>
                <a:gd name="T4" fmla="*/ 777 w 777"/>
                <a:gd name="T5" fmla="*/ 114 h 114"/>
                <a:gd name="T6" fmla="*/ 0 w 777"/>
                <a:gd name="T7" fmla="*/ 114 h 114"/>
                <a:gd name="T8" fmla="*/ 0 w 777"/>
                <a:gd name="T9" fmla="*/ 0 h 114"/>
                <a:gd name="T10" fmla="*/ 0 w 777"/>
                <a:gd name="T11" fmla="*/ 2 h 114"/>
                <a:gd name="T12" fmla="*/ 777 w 777"/>
                <a:gd name="T13" fmla="*/ 2 h 114"/>
                <a:gd name="T14" fmla="*/ 777 w 777"/>
                <a:gd name="T15" fmla="*/ 114 h 114"/>
                <a:gd name="T16" fmla="*/ 0 w 777"/>
                <a:gd name="T17" fmla="*/ 114 h 114"/>
                <a:gd name="T18" fmla="*/ 0 w 777"/>
                <a:gd name="T19" fmla="*/ 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14">
                  <a:moveTo>
                    <a:pt x="0" y="0"/>
                  </a:moveTo>
                  <a:lnTo>
                    <a:pt x="777" y="0"/>
                  </a:lnTo>
                  <a:lnTo>
                    <a:pt x="777" y="114"/>
                  </a:lnTo>
                  <a:lnTo>
                    <a:pt x="0" y="114"/>
                  </a:lnTo>
                  <a:lnTo>
                    <a:pt x="0" y="0"/>
                  </a:lnTo>
                  <a:close/>
                  <a:moveTo>
                    <a:pt x="0" y="2"/>
                  </a:moveTo>
                  <a:lnTo>
                    <a:pt x="777" y="2"/>
                  </a:lnTo>
                  <a:lnTo>
                    <a:pt x="777" y="114"/>
                  </a:lnTo>
                  <a:lnTo>
                    <a:pt x="0" y="114"/>
                  </a:lnTo>
                  <a:lnTo>
                    <a:pt x="0" y="2"/>
                  </a:lnTo>
                  <a:close/>
                </a:path>
              </a:pathLst>
            </a:custGeom>
            <a:solidFill>
              <a:srgbClr val="9C9C9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87" name="Freeform 286"/>
            <p:cNvSpPr>
              <a:spLocks noEditPoints="1"/>
            </p:cNvSpPr>
            <p:nvPr/>
          </p:nvSpPr>
          <p:spPr bwMode="auto">
            <a:xfrm>
              <a:off x="3780" y="2495"/>
              <a:ext cx="777" cy="112"/>
            </a:xfrm>
            <a:custGeom>
              <a:avLst/>
              <a:gdLst>
                <a:gd name="T0" fmla="*/ 0 w 777"/>
                <a:gd name="T1" fmla="*/ 0 h 112"/>
                <a:gd name="T2" fmla="*/ 777 w 777"/>
                <a:gd name="T3" fmla="*/ 0 h 112"/>
                <a:gd name="T4" fmla="*/ 777 w 777"/>
                <a:gd name="T5" fmla="*/ 112 h 112"/>
                <a:gd name="T6" fmla="*/ 0 w 777"/>
                <a:gd name="T7" fmla="*/ 112 h 112"/>
                <a:gd name="T8" fmla="*/ 0 w 777"/>
                <a:gd name="T9" fmla="*/ 0 h 112"/>
                <a:gd name="T10" fmla="*/ 0 w 777"/>
                <a:gd name="T11" fmla="*/ 2 h 112"/>
                <a:gd name="T12" fmla="*/ 777 w 777"/>
                <a:gd name="T13" fmla="*/ 2 h 112"/>
                <a:gd name="T14" fmla="*/ 777 w 777"/>
                <a:gd name="T15" fmla="*/ 112 h 112"/>
                <a:gd name="T16" fmla="*/ 0 w 777"/>
                <a:gd name="T17" fmla="*/ 112 h 112"/>
                <a:gd name="T18" fmla="*/ 0 w 777"/>
                <a:gd name="T19" fmla="*/ 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12">
                  <a:moveTo>
                    <a:pt x="0" y="0"/>
                  </a:moveTo>
                  <a:lnTo>
                    <a:pt x="777" y="0"/>
                  </a:lnTo>
                  <a:lnTo>
                    <a:pt x="777" y="112"/>
                  </a:lnTo>
                  <a:lnTo>
                    <a:pt x="0" y="112"/>
                  </a:lnTo>
                  <a:lnTo>
                    <a:pt x="0" y="0"/>
                  </a:lnTo>
                  <a:close/>
                  <a:moveTo>
                    <a:pt x="0" y="2"/>
                  </a:moveTo>
                  <a:lnTo>
                    <a:pt x="777" y="2"/>
                  </a:lnTo>
                  <a:lnTo>
                    <a:pt x="777" y="112"/>
                  </a:lnTo>
                  <a:lnTo>
                    <a:pt x="0" y="112"/>
                  </a:lnTo>
                  <a:lnTo>
                    <a:pt x="0" y="2"/>
                  </a:lnTo>
                  <a:close/>
                </a:path>
              </a:pathLst>
            </a:custGeom>
            <a:solidFill>
              <a:srgbClr val="9E9E9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88" name="Freeform 287"/>
            <p:cNvSpPr>
              <a:spLocks noEditPoints="1"/>
            </p:cNvSpPr>
            <p:nvPr/>
          </p:nvSpPr>
          <p:spPr bwMode="auto">
            <a:xfrm>
              <a:off x="3780" y="2497"/>
              <a:ext cx="777" cy="110"/>
            </a:xfrm>
            <a:custGeom>
              <a:avLst/>
              <a:gdLst>
                <a:gd name="T0" fmla="*/ 0 w 777"/>
                <a:gd name="T1" fmla="*/ 0 h 110"/>
                <a:gd name="T2" fmla="*/ 777 w 777"/>
                <a:gd name="T3" fmla="*/ 0 h 110"/>
                <a:gd name="T4" fmla="*/ 777 w 777"/>
                <a:gd name="T5" fmla="*/ 110 h 110"/>
                <a:gd name="T6" fmla="*/ 0 w 777"/>
                <a:gd name="T7" fmla="*/ 110 h 110"/>
                <a:gd name="T8" fmla="*/ 0 w 777"/>
                <a:gd name="T9" fmla="*/ 0 h 110"/>
                <a:gd name="T10" fmla="*/ 0 w 777"/>
                <a:gd name="T11" fmla="*/ 2 h 110"/>
                <a:gd name="T12" fmla="*/ 777 w 777"/>
                <a:gd name="T13" fmla="*/ 2 h 110"/>
                <a:gd name="T14" fmla="*/ 777 w 777"/>
                <a:gd name="T15" fmla="*/ 110 h 110"/>
                <a:gd name="T16" fmla="*/ 0 w 777"/>
                <a:gd name="T17" fmla="*/ 110 h 110"/>
                <a:gd name="T18" fmla="*/ 0 w 777"/>
                <a:gd name="T19" fmla="*/ 2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10">
                  <a:moveTo>
                    <a:pt x="0" y="0"/>
                  </a:moveTo>
                  <a:lnTo>
                    <a:pt x="777" y="0"/>
                  </a:lnTo>
                  <a:lnTo>
                    <a:pt x="777" y="110"/>
                  </a:lnTo>
                  <a:lnTo>
                    <a:pt x="0" y="110"/>
                  </a:lnTo>
                  <a:lnTo>
                    <a:pt x="0" y="0"/>
                  </a:lnTo>
                  <a:close/>
                  <a:moveTo>
                    <a:pt x="0" y="2"/>
                  </a:moveTo>
                  <a:lnTo>
                    <a:pt x="777" y="2"/>
                  </a:lnTo>
                  <a:lnTo>
                    <a:pt x="777" y="110"/>
                  </a:lnTo>
                  <a:lnTo>
                    <a:pt x="0" y="110"/>
                  </a:lnTo>
                  <a:lnTo>
                    <a:pt x="0" y="2"/>
                  </a:lnTo>
                  <a:close/>
                </a:path>
              </a:pathLst>
            </a:custGeom>
            <a:solidFill>
              <a:srgbClr val="9F9F9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89" name="Freeform 288"/>
            <p:cNvSpPr>
              <a:spLocks noEditPoints="1"/>
            </p:cNvSpPr>
            <p:nvPr/>
          </p:nvSpPr>
          <p:spPr bwMode="auto">
            <a:xfrm>
              <a:off x="3780" y="2499"/>
              <a:ext cx="777" cy="108"/>
            </a:xfrm>
            <a:custGeom>
              <a:avLst/>
              <a:gdLst>
                <a:gd name="T0" fmla="*/ 0 w 777"/>
                <a:gd name="T1" fmla="*/ 0 h 108"/>
                <a:gd name="T2" fmla="*/ 777 w 777"/>
                <a:gd name="T3" fmla="*/ 0 h 108"/>
                <a:gd name="T4" fmla="*/ 777 w 777"/>
                <a:gd name="T5" fmla="*/ 108 h 108"/>
                <a:gd name="T6" fmla="*/ 0 w 777"/>
                <a:gd name="T7" fmla="*/ 108 h 108"/>
                <a:gd name="T8" fmla="*/ 0 w 777"/>
                <a:gd name="T9" fmla="*/ 0 h 108"/>
                <a:gd name="T10" fmla="*/ 0 w 777"/>
                <a:gd name="T11" fmla="*/ 2 h 108"/>
                <a:gd name="T12" fmla="*/ 777 w 777"/>
                <a:gd name="T13" fmla="*/ 2 h 108"/>
                <a:gd name="T14" fmla="*/ 777 w 777"/>
                <a:gd name="T15" fmla="*/ 108 h 108"/>
                <a:gd name="T16" fmla="*/ 0 w 777"/>
                <a:gd name="T17" fmla="*/ 108 h 108"/>
                <a:gd name="T18" fmla="*/ 0 w 777"/>
                <a:gd name="T19" fmla="*/ 2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08">
                  <a:moveTo>
                    <a:pt x="0" y="0"/>
                  </a:moveTo>
                  <a:lnTo>
                    <a:pt x="777" y="0"/>
                  </a:lnTo>
                  <a:lnTo>
                    <a:pt x="777" y="108"/>
                  </a:lnTo>
                  <a:lnTo>
                    <a:pt x="0" y="108"/>
                  </a:lnTo>
                  <a:lnTo>
                    <a:pt x="0" y="0"/>
                  </a:lnTo>
                  <a:close/>
                  <a:moveTo>
                    <a:pt x="0" y="2"/>
                  </a:moveTo>
                  <a:lnTo>
                    <a:pt x="777" y="2"/>
                  </a:lnTo>
                  <a:lnTo>
                    <a:pt x="777" y="108"/>
                  </a:lnTo>
                  <a:lnTo>
                    <a:pt x="0" y="108"/>
                  </a:lnTo>
                  <a:lnTo>
                    <a:pt x="0" y="2"/>
                  </a:lnTo>
                  <a:close/>
                </a:path>
              </a:pathLst>
            </a:cu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90" name="Freeform 289"/>
            <p:cNvSpPr>
              <a:spLocks noEditPoints="1"/>
            </p:cNvSpPr>
            <p:nvPr/>
          </p:nvSpPr>
          <p:spPr bwMode="auto">
            <a:xfrm>
              <a:off x="3780" y="2501"/>
              <a:ext cx="777" cy="106"/>
            </a:xfrm>
            <a:custGeom>
              <a:avLst/>
              <a:gdLst>
                <a:gd name="T0" fmla="*/ 0 w 777"/>
                <a:gd name="T1" fmla="*/ 0 h 106"/>
                <a:gd name="T2" fmla="*/ 777 w 777"/>
                <a:gd name="T3" fmla="*/ 0 h 106"/>
                <a:gd name="T4" fmla="*/ 777 w 777"/>
                <a:gd name="T5" fmla="*/ 106 h 106"/>
                <a:gd name="T6" fmla="*/ 0 w 777"/>
                <a:gd name="T7" fmla="*/ 106 h 106"/>
                <a:gd name="T8" fmla="*/ 0 w 777"/>
                <a:gd name="T9" fmla="*/ 0 h 106"/>
                <a:gd name="T10" fmla="*/ 0 w 777"/>
                <a:gd name="T11" fmla="*/ 2 h 106"/>
                <a:gd name="T12" fmla="*/ 777 w 777"/>
                <a:gd name="T13" fmla="*/ 2 h 106"/>
                <a:gd name="T14" fmla="*/ 777 w 777"/>
                <a:gd name="T15" fmla="*/ 106 h 106"/>
                <a:gd name="T16" fmla="*/ 0 w 777"/>
                <a:gd name="T17" fmla="*/ 106 h 106"/>
                <a:gd name="T18" fmla="*/ 0 w 777"/>
                <a:gd name="T19" fmla="*/ 2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06">
                  <a:moveTo>
                    <a:pt x="0" y="0"/>
                  </a:moveTo>
                  <a:lnTo>
                    <a:pt x="777" y="0"/>
                  </a:lnTo>
                  <a:lnTo>
                    <a:pt x="777" y="106"/>
                  </a:lnTo>
                  <a:lnTo>
                    <a:pt x="0" y="106"/>
                  </a:lnTo>
                  <a:lnTo>
                    <a:pt x="0" y="0"/>
                  </a:lnTo>
                  <a:close/>
                  <a:moveTo>
                    <a:pt x="0" y="2"/>
                  </a:moveTo>
                  <a:lnTo>
                    <a:pt x="777" y="2"/>
                  </a:lnTo>
                  <a:lnTo>
                    <a:pt x="777" y="106"/>
                  </a:lnTo>
                  <a:lnTo>
                    <a:pt x="0" y="106"/>
                  </a:lnTo>
                  <a:lnTo>
                    <a:pt x="0" y="2"/>
                  </a:lnTo>
                  <a:close/>
                </a:path>
              </a:pathLst>
            </a:custGeom>
            <a:solidFill>
              <a:srgbClr val="A2A2A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91" name="Freeform 290"/>
            <p:cNvSpPr>
              <a:spLocks noEditPoints="1"/>
            </p:cNvSpPr>
            <p:nvPr/>
          </p:nvSpPr>
          <p:spPr bwMode="auto">
            <a:xfrm>
              <a:off x="3780" y="2503"/>
              <a:ext cx="777" cy="104"/>
            </a:xfrm>
            <a:custGeom>
              <a:avLst/>
              <a:gdLst>
                <a:gd name="T0" fmla="*/ 0 w 777"/>
                <a:gd name="T1" fmla="*/ 0 h 104"/>
                <a:gd name="T2" fmla="*/ 777 w 777"/>
                <a:gd name="T3" fmla="*/ 0 h 104"/>
                <a:gd name="T4" fmla="*/ 777 w 777"/>
                <a:gd name="T5" fmla="*/ 104 h 104"/>
                <a:gd name="T6" fmla="*/ 0 w 777"/>
                <a:gd name="T7" fmla="*/ 104 h 104"/>
                <a:gd name="T8" fmla="*/ 0 w 777"/>
                <a:gd name="T9" fmla="*/ 0 h 104"/>
                <a:gd name="T10" fmla="*/ 0 w 777"/>
                <a:gd name="T11" fmla="*/ 2 h 104"/>
                <a:gd name="T12" fmla="*/ 777 w 777"/>
                <a:gd name="T13" fmla="*/ 2 h 104"/>
                <a:gd name="T14" fmla="*/ 777 w 777"/>
                <a:gd name="T15" fmla="*/ 104 h 104"/>
                <a:gd name="T16" fmla="*/ 0 w 777"/>
                <a:gd name="T17" fmla="*/ 104 h 104"/>
                <a:gd name="T18" fmla="*/ 0 w 777"/>
                <a:gd name="T19" fmla="*/ 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04">
                  <a:moveTo>
                    <a:pt x="0" y="0"/>
                  </a:moveTo>
                  <a:lnTo>
                    <a:pt x="777" y="0"/>
                  </a:lnTo>
                  <a:lnTo>
                    <a:pt x="777" y="104"/>
                  </a:lnTo>
                  <a:lnTo>
                    <a:pt x="0" y="104"/>
                  </a:lnTo>
                  <a:lnTo>
                    <a:pt x="0" y="0"/>
                  </a:lnTo>
                  <a:close/>
                  <a:moveTo>
                    <a:pt x="0" y="2"/>
                  </a:moveTo>
                  <a:lnTo>
                    <a:pt x="777" y="2"/>
                  </a:lnTo>
                  <a:lnTo>
                    <a:pt x="777" y="104"/>
                  </a:lnTo>
                  <a:lnTo>
                    <a:pt x="0" y="104"/>
                  </a:lnTo>
                  <a:lnTo>
                    <a:pt x="0" y="2"/>
                  </a:lnTo>
                  <a:close/>
                </a:path>
              </a:pathLst>
            </a:custGeom>
            <a:solidFill>
              <a:srgbClr val="A3A3A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92" name="Freeform 291"/>
            <p:cNvSpPr>
              <a:spLocks noEditPoints="1"/>
            </p:cNvSpPr>
            <p:nvPr/>
          </p:nvSpPr>
          <p:spPr bwMode="auto">
            <a:xfrm>
              <a:off x="3780" y="2505"/>
              <a:ext cx="777" cy="102"/>
            </a:xfrm>
            <a:custGeom>
              <a:avLst/>
              <a:gdLst>
                <a:gd name="T0" fmla="*/ 0 w 777"/>
                <a:gd name="T1" fmla="*/ 0 h 102"/>
                <a:gd name="T2" fmla="*/ 777 w 777"/>
                <a:gd name="T3" fmla="*/ 0 h 102"/>
                <a:gd name="T4" fmla="*/ 777 w 777"/>
                <a:gd name="T5" fmla="*/ 102 h 102"/>
                <a:gd name="T6" fmla="*/ 0 w 777"/>
                <a:gd name="T7" fmla="*/ 102 h 102"/>
                <a:gd name="T8" fmla="*/ 0 w 777"/>
                <a:gd name="T9" fmla="*/ 0 h 102"/>
                <a:gd name="T10" fmla="*/ 0 w 777"/>
                <a:gd name="T11" fmla="*/ 2 h 102"/>
                <a:gd name="T12" fmla="*/ 777 w 777"/>
                <a:gd name="T13" fmla="*/ 2 h 102"/>
                <a:gd name="T14" fmla="*/ 777 w 777"/>
                <a:gd name="T15" fmla="*/ 102 h 102"/>
                <a:gd name="T16" fmla="*/ 0 w 777"/>
                <a:gd name="T17" fmla="*/ 102 h 102"/>
                <a:gd name="T18" fmla="*/ 0 w 777"/>
                <a:gd name="T19" fmla="*/ 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02">
                  <a:moveTo>
                    <a:pt x="0" y="0"/>
                  </a:moveTo>
                  <a:lnTo>
                    <a:pt x="777" y="0"/>
                  </a:lnTo>
                  <a:lnTo>
                    <a:pt x="777" y="102"/>
                  </a:lnTo>
                  <a:lnTo>
                    <a:pt x="0" y="102"/>
                  </a:lnTo>
                  <a:lnTo>
                    <a:pt x="0" y="0"/>
                  </a:lnTo>
                  <a:close/>
                  <a:moveTo>
                    <a:pt x="0" y="2"/>
                  </a:moveTo>
                  <a:lnTo>
                    <a:pt x="777" y="2"/>
                  </a:lnTo>
                  <a:lnTo>
                    <a:pt x="777" y="102"/>
                  </a:lnTo>
                  <a:lnTo>
                    <a:pt x="0" y="102"/>
                  </a:lnTo>
                  <a:lnTo>
                    <a:pt x="0" y="2"/>
                  </a:lnTo>
                  <a:close/>
                </a:path>
              </a:pathLst>
            </a:custGeom>
            <a:solidFill>
              <a:srgbClr val="A4A4A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93" name="Freeform 292"/>
            <p:cNvSpPr>
              <a:spLocks noEditPoints="1"/>
            </p:cNvSpPr>
            <p:nvPr/>
          </p:nvSpPr>
          <p:spPr bwMode="auto">
            <a:xfrm>
              <a:off x="3780" y="2507"/>
              <a:ext cx="777" cy="100"/>
            </a:xfrm>
            <a:custGeom>
              <a:avLst/>
              <a:gdLst>
                <a:gd name="T0" fmla="*/ 0 w 777"/>
                <a:gd name="T1" fmla="*/ 0 h 100"/>
                <a:gd name="T2" fmla="*/ 777 w 777"/>
                <a:gd name="T3" fmla="*/ 0 h 100"/>
                <a:gd name="T4" fmla="*/ 777 w 777"/>
                <a:gd name="T5" fmla="*/ 100 h 100"/>
                <a:gd name="T6" fmla="*/ 0 w 777"/>
                <a:gd name="T7" fmla="*/ 100 h 100"/>
                <a:gd name="T8" fmla="*/ 0 w 777"/>
                <a:gd name="T9" fmla="*/ 0 h 100"/>
                <a:gd name="T10" fmla="*/ 0 w 777"/>
                <a:gd name="T11" fmla="*/ 3 h 100"/>
                <a:gd name="T12" fmla="*/ 777 w 777"/>
                <a:gd name="T13" fmla="*/ 3 h 100"/>
                <a:gd name="T14" fmla="*/ 777 w 777"/>
                <a:gd name="T15" fmla="*/ 100 h 100"/>
                <a:gd name="T16" fmla="*/ 0 w 777"/>
                <a:gd name="T17" fmla="*/ 100 h 100"/>
                <a:gd name="T18" fmla="*/ 0 w 777"/>
                <a:gd name="T19" fmla="*/ 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00">
                  <a:moveTo>
                    <a:pt x="0" y="0"/>
                  </a:moveTo>
                  <a:lnTo>
                    <a:pt x="777" y="0"/>
                  </a:lnTo>
                  <a:lnTo>
                    <a:pt x="777" y="100"/>
                  </a:lnTo>
                  <a:lnTo>
                    <a:pt x="0" y="100"/>
                  </a:lnTo>
                  <a:lnTo>
                    <a:pt x="0" y="0"/>
                  </a:lnTo>
                  <a:close/>
                  <a:moveTo>
                    <a:pt x="0" y="3"/>
                  </a:moveTo>
                  <a:lnTo>
                    <a:pt x="777" y="3"/>
                  </a:lnTo>
                  <a:lnTo>
                    <a:pt x="777" y="100"/>
                  </a:lnTo>
                  <a:lnTo>
                    <a:pt x="0" y="100"/>
                  </a:lnTo>
                  <a:lnTo>
                    <a:pt x="0" y="3"/>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94" name="Freeform 293"/>
            <p:cNvSpPr>
              <a:spLocks noEditPoints="1"/>
            </p:cNvSpPr>
            <p:nvPr/>
          </p:nvSpPr>
          <p:spPr bwMode="auto">
            <a:xfrm>
              <a:off x="3780" y="2510"/>
              <a:ext cx="777" cy="97"/>
            </a:xfrm>
            <a:custGeom>
              <a:avLst/>
              <a:gdLst>
                <a:gd name="T0" fmla="*/ 0 w 777"/>
                <a:gd name="T1" fmla="*/ 0 h 97"/>
                <a:gd name="T2" fmla="*/ 777 w 777"/>
                <a:gd name="T3" fmla="*/ 0 h 97"/>
                <a:gd name="T4" fmla="*/ 777 w 777"/>
                <a:gd name="T5" fmla="*/ 97 h 97"/>
                <a:gd name="T6" fmla="*/ 0 w 777"/>
                <a:gd name="T7" fmla="*/ 97 h 97"/>
                <a:gd name="T8" fmla="*/ 0 w 777"/>
                <a:gd name="T9" fmla="*/ 0 h 97"/>
                <a:gd name="T10" fmla="*/ 0 w 777"/>
                <a:gd name="T11" fmla="*/ 2 h 97"/>
                <a:gd name="T12" fmla="*/ 777 w 777"/>
                <a:gd name="T13" fmla="*/ 2 h 97"/>
                <a:gd name="T14" fmla="*/ 777 w 777"/>
                <a:gd name="T15" fmla="*/ 97 h 97"/>
                <a:gd name="T16" fmla="*/ 0 w 777"/>
                <a:gd name="T17" fmla="*/ 97 h 97"/>
                <a:gd name="T18" fmla="*/ 0 w 777"/>
                <a:gd name="T19" fmla="*/ 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97">
                  <a:moveTo>
                    <a:pt x="0" y="0"/>
                  </a:moveTo>
                  <a:lnTo>
                    <a:pt x="777" y="0"/>
                  </a:lnTo>
                  <a:lnTo>
                    <a:pt x="777" y="97"/>
                  </a:lnTo>
                  <a:lnTo>
                    <a:pt x="0" y="97"/>
                  </a:lnTo>
                  <a:lnTo>
                    <a:pt x="0" y="0"/>
                  </a:lnTo>
                  <a:close/>
                  <a:moveTo>
                    <a:pt x="0" y="2"/>
                  </a:moveTo>
                  <a:lnTo>
                    <a:pt x="777" y="2"/>
                  </a:lnTo>
                  <a:lnTo>
                    <a:pt x="777" y="97"/>
                  </a:lnTo>
                  <a:lnTo>
                    <a:pt x="0" y="97"/>
                  </a:lnTo>
                  <a:lnTo>
                    <a:pt x="0" y="2"/>
                  </a:lnTo>
                  <a:close/>
                </a:path>
              </a:pathLst>
            </a:custGeom>
            <a:solidFill>
              <a:srgbClr val="A7A7A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95" name="Freeform 294"/>
            <p:cNvSpPr>
              <a:spLocks noEditPoints="1"/>
            </p:cNvSpPr>
            <p:nvPr/>
          </p:nvSpPr>
          <p:spPr bwMode="auto">
            <a:xfrm>
              <a:off x="3780" y="2512"/>
              <a:ext cx="777" cy="95"/>
            </a:xfrm>
            <a:custGeom>
              <a:avLst/>
              <a:gdLst>
                <a:gd name="T0" fmla="*/ 0 w 777"/>
                <a:gd name="T1" fmla="*/ 0 h 95"/>
                <a:gd name="T2" fmla="*/ 777 w 777"/>
                <a:gd name="T3" fmla="*/ 0 h 95"/>
                <a:gd name="T4" fmla="*/ 777 w 777"/>
                <a:gd name="T5" fmla="*/ 95 h 95"/>
                <a:gd name="T6" fmla="*/ 0 w 777"/>
                <a:gd name="T7" fmla="*/ 95 h 95"/>
                <a:gd name="T8" fmla="*/ 0 w 777"/>
                <a:gd name="T9" fmla="*/ 0 h 95"/>
                <a:gd name="T10" fmla="*/ 0 w 777"/>
                <a:gd name="T11" fmla="*/ 2 h 95"/>
                <a:gd name="T12" fmla="*/ 777 w 777"/>
                <a:gd name="T13" fmla="*/ 2 h 95"/>
                <a:gd name="T14" fmla="*/ 777 w 777"/>
                <a:gd name="T15" fmla="*/ 95 h 95"/>
                <a:gd name="T16" fmla="*/ 0 w 777"/>
                <a:gd name="T17" fmla="*/ 95 h 95"/>
                <a:gd name="T18" fmla="*/ 0 w 777"/>
                <a:gd name="T19" fmla="*/ 2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95">
                  <a:moveTo>
                    <a:pt x="0" y="0"/>
                  </a:moveTo>
                  <a:lnTo>
                    <a:pt x="777" y="0"/>
                  </a:lnTo>
                  <a:lnTo>
                    <a:pt x="777" y="95"/>
                  </a:lnTo>
                  <a:lnTo>
                    <a:pt x="0" y="95"/>
                  </a:lnTo>
                  <a:lnTo>
                    <a:pt x="0" y="0"/>
                  </a:lnTo>
                  <a:close/>
                  <a:moveTo>
                    <a:pt x="0" y="2"/>
                  </a:moveTo>
                  <a:lnTo>
                    <a:pt x="777" y="2"/>
                  </a:lnTo>
                  <a:lnTo>
                    <a:pt x="777" y="95"/>
                  </a:lnTo>
                  <a:lnTo>
                    <a:pt x="0" y="95"/>
                  </a:lnTo>
                  <a:lnTo>
                    <a:pt x="0" y="2"/>
                  </a:lnTo>
                  <a:close/>
                </a:path>
              </a:pathLst>
            </a:custGeom>
            <a:solidFill>
              <a:srgbClr val="A8A8A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96" name="Freeform 295"/>
            <p:cNvSpPr>
              <a:spLocks noEditPoints="1"/>
            </p:cNvSpPr>
            <p:nvPr/>
          </p:nvSpPr>
          <p:spPr bwMode="auto">
            <a:xfrm>
              <a:off x="3780" y="2514"/>
              <a:ext cx="777" cy="93"/>
            </a:xfrm>
            <a:custGeom>
              <a:avLst/>
              <a:gdLst>
                <a:gd name="T0" fmla="*/ 0 w 777"/>
                <a:gd name="T1" fmla="*/ 0 h 93"/>
                <a:gd name="T2" fmla="*/ 777 w 777"/>
                <a:gd name="T3" fmla="*/ 0 h 93"/>
                <a:gd name="T4" fmla="*/ 777 w 777"/>
                <a:gd name="T5" fmla="*/ 93 h 93"/>
                <a:gd name="T6" fmla="*/ 0 w 777"/>
                <a:gd name="T7" fmla="*/ 93 h 93"/>
                <a:gd name="T8" fmla="*/ 0 w 777"/>
                <a:gd name="T9" fmla="*/ 0 h 93"/>
                <a:gd name="T10" fmla="*/ 0 w 777"/>
                <a:gd name="T11" fmla="*/ 2 h 93"/>
                <a:gd name="T12" fmla="*/ 777 w 777"/>
                <a:gd name="T13" fmla="*/ 2 h 93"/>
                <a:gd name="T14" fmla="*/ 777 w 777"/>
                <a:gd name="T15" fmla="*/ 93 h 93"/>
                <a:gd name="T16" fmla="*/ 0 w 777"/>
                <a:gd name="T17" fmla="*/ 93 h 93"/>
                <a:gd name="T18" fmla="*/ 0 w 777"/>
                <a:gd name="T19" fmla="*/ 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93">
                  <a:moveTo>
                    <a:pt x="0" y="0"/>
                  </a:moveTo>
                  <a:lnTo>
                    <a:pt x="777" y="0"/>
                  </a:lnTo>
                  <a:lnTo>
                    <a:pt x="777" y="93"/>
                  </a:lnTo>
                  <a:lnTo>
                    <a:pt x="0" y="93"/>
                  </a:lnTo>
                  <a:lnTo>
                    <a:pt x="0" y="0"/>
                  </a:lnTo>
                  <a:close/>
                  <a:moveTo>
                    <a:pt x="0" y="2"/>
                  </a:moveTo>
                  <a:lnTo>
                    <a:pt x="777" y="2"/>
                  </a:lnTo>
                  <a:lnTo>
                    <a:pt x="777" y="93"/>
                  </a:lnTo>
                  <a:lnTo>
                    <a:pt x="0" y="93"/>
                  </a:lnTo>
                  <a:lnTo>
                    <a:pt x="0" y="2"/>
                  </a:lnTo>
                  <a:close/>
                </a:path>
              </a:pathLst>
            </a:custGeom>
            <a:solidFill>
              <a:srgbClr val="AAAAA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97" name="Freeform 296"/>
            <p:cNvSpPr>
              <a:spLocks noEditPoints="1"/>
            </p:cNvSpPr>
            <p:nvPr/>
          </p:nvSpPr>
          <p:spPr bwMode="auto">
            <a:xfrm>
              <a:off x="3780" y="2516"/>
              <a:ext cx="777" cy="91"/>
            </a:xfrm>
            <a:custGeom>
              <a:avLst/>
              <a:gdLst>
                <a:gd name="T0" fmla="*/ 0 w 777"/>
                <a:gd name="T1" fmla="*/ 0 h 91"/>
                <a:gd name="T2" fmla="*/ 777 w 777"/>
                <a:gd name="T3" fmla="*/ 0 h 91"/>
                <a:gd name="T4" fmla="*/ 777 w 777"/>
                <a:gd name="T5" fmla="*/ 91 h 91"/>
                <a:gd name="T6" fmla="*/ 0 w 777"/>
                <a:gd name="T7" fmla="*/ 91 h 91"/>
                <a:gd name="T8" fmla="*/ 0 w 777"/>
                <a:gd name="T9" fmla="*/ 0 h 91"/>
                <a:gd name="T10" fmla="*/ 0 w 777"/>
                <a:gd name="T11" fmla="*/ 2 h 91"/>
                <a:gd name="T12" fmla="*/ 777 w 777"/>
                <a:gd name="T13" fmla="*/ 2 h 91"/>
                <a:gd name="T14" fmla="*/ 777 w 777"/>
                <a:gd name="T15" fmla="*/ 91 h 91"/>
                <a:gd name="T16" fmla="*/ 0 w 777"/>
                <a:gd name="T17" fmla="*/ 91 h 91"/>
                <a:gd name="T18" fmla="*/ 0 w 777"/>
                <a:gd name="T19" fmla="*/ 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91">
                  <a:moveTo>
                    <a:pt x="0" y="0"/>
                  </a:moveTo>
                  <a:lnTo>
                    <a:pt x="777" y="0"/>
                  </a:lnTo>
                  <a:lnTo>
                    <a:pt x="777" y="91"/>
                  </a:lnTo>
                  <a:lnTo>
                    <a:pt x="0" y="91"/>
                  </a:lnTo>
                  <a:lnTo>
                    <a:pt x="0" y="0"/>
                  </a:lnTo>
                  <a:close/>
                  <a:moveTo>
                    <a:pt x="0" y="2"/>
                  </a:moveTo>
                  <a:lnTo>
                    <a:pt x="777" y="2"/>
                  </a:lnTo>
                  <a:lnTo>
                    <a:pt x="777" y="91"/>
                  </a:lnTo>
                  <a:lnTo>
                    <a:pt x="0" y="91"/>
                  </a:lnTo>
                  <a:lnTo>
                    <a:pt x="0" y="2"/>
                  </a:lnTo>
                  <a:close/>
                </a:path>
              </a:pathLst>
            </a:custGeom>
            <a:solidFill>
              <a:srgbClr val="ABABA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98" name="Freeform 297"/>
            <p:cNvSpPr>
              <a:spLocks noEditPoints="1"/>
            </p:cNvSpPr>
            <p:nvPr/>
          </p:nvSpPr>
          <p:spPr bwMode="auto">
            <a:xfrm>
              <a:off x="3780" y="2518"/>
              <a:ext cx="777" cy="89"/>
            </a:xfrm>
            <a:custGeom>
              <a:avLst/>
              <a:gdLst>
                <a:gd name="T0" fmla="*/ 0 w 777"/>
                <a:gd name="T1" fmla="*/ 0 h 89"/>
                <a:gd name="T2" fmla="*/ 777 w 777"/>
                <a:gd name="T3" fmla="*/ 0 h 89"/>
                <a:gd name="T4" fmla="*/ 777 w 777"/>
                <a:gd name="T5" fmla="*/ 89 h 89"/>
                <a:gd name="T6" fmla="*/ 0 w 777"/>
                <a:gd name="T7" fmla="*/ 89 h 89"/>
                <a:gd name="T8" fmla="*/ 0 w 777"/>
                <a:gd name="T9" fmla="*/ 0 h 89"/>
                <a:gd name="T10" fmla="*/ 0 w 777"/>
                <a:gd name="T11" fmla="*/ 2 h 89"/>
                <a:gd name="T12" fmla="*/ 777 w 777"/>
                <a:gd name="T13" fmla="*/ 2 h 89"/>
                <a:gd name="T14" fmla="*/ 777 w 777"/>
                <a:gd name="T15" fmla="*/ 89 h 89"/>
                <a:gd name="T16" fmla="*/ 0 w 777"/>
                <a:gd name="T17" fmla="*/ 89 h 89"/>
                <a:gd name="T18" fmla="*/ 0 w 777"/>
                <a:gd name="T19" fmla="*/ 2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89">
                  <a:moveTo>
                    <a:pt x="0" y="0"/>
                  </a:moveTo>
                  <a:lnTo>
                    <a:pt x="777" y="0"/>
                  </a:lnTo>
                  <a:lnTo>
                    <a:pt x="777" y="89"/>
                  </a:lnTo>
                  <a:lnTo>
                    <a:pt x="0" y="89"/>
                  </a:lnTo>
                  <a:lnTo>
                    <a:pt x="0" y="0"/>
                  </a:lnTo>
                  <a:close/>
                  <a:moveTo>
                    <a:pt x="0" y="2"/>
                  </a:moveTo>
                  <a:lnTo>
                    <a:pt x="777" y="2"/>
                  </a:lnTo>
                  <a:lnTo>
                    <a:pt x="777" y="89"/>
                  </a:lnTo>
                  <a:lnTo>
                    <a:pt x="0" y="89"/>
                  </a:lnTo>
                  <a:lnTo>
                    <a:pt x="0" y="2"/>
                  </a:lnTo>
                  <a:close/>
                </a:path>
              </a:pathLst>
            </a:custGeom>
            <a:solidFill>
              <a:srgbClr val="ACACA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299" name="Freeform 298"/>
            <p:cNvSpPr>
              <a:spLocks noEditPoints="1"/>
            </p:cNvSpPr>
            <p:nvPr/>
          </p:nvSpPr>
          <p:spPr bwMode="auto">
            <a:xfrm>
              <a:off x="3780" y="2520"/>
              <a:ext cx="777" cy="87"/>
            </a:xfrm>
            <a:custGeom>
              <a:avLst/>
              <a:gdLst>
                <a:gd name="T0" fmla="*/ 0 w 777"/>
                <a:gd name="T1" fmla="*/ 0 h 87"/>
                <a:gd name="T2" fmla="*/ 777 w 777"/>
                <a:gd name="T3" fmla="*/ 0 h 87"/>
                <a:gd name="T4" fmla="*/ 777 w 777"/>
                <a:gd name="T5" fmla="*/ 87 h 87"/>
                <a:gd name="T6" fmla="*/ 0 w 777"/>
                <a:gd name="T7" fmla="*/ 87 h 87"/>
                <a:gd name="T8" fmla="*/ 0 w 777"/>
                <a:gd name="T9" fmla="*/ 0 h 87"/>
                <a:gd name="T10" fmla="*/ 0 w 777"/>
                <a:gd name="T11" fmla="*/ 2 h 87"/>
                <a:gd name="T12" fmla="*/ 777 w 777"/>
                <a:gd name="T13" fmla="*/ 2 h 87"/>
                <a:gd name="T14" fmla="*/ 777 w 777"/>
                <a:gd name="T15" fmla="*/ 87 h 87"/>
                <a:gd name="T16" fmla="*/ 0 w 777"/>
                <a:gd name="T17" fmla="*/ 87 h 87"/>
                <a:gd name="T18" fmla="*/ 0 w 777"/>
                <a:gd name="T19" fmla="*/ 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87">
                  <a:moveTo>
                    <a:pt x="0" y="0"/>
                  </a:moveTo>
                  <a:lnTo>
                    <a:pt x="777" y="0"/>
                  </a:lnTo>
                  <a:lnTo>
                    <a:pt x="777" y="87"/>
                  </a:lnTo>
                  <a:lnTo>
                    <a:pt x="0" y="87"/>
                  </a:lnTo>
                  <a:lnTo>
                    <a:pt x="0" y="0"/>
                  </a:lnTo>
                  <a:close/>
                  <a:moveTo>
                    <a:pt x="0" y="2"/>
                  </a:moveTo>
                  <a:lnTo>
                    <a:pt x="777" y="2"/>
                  </a:lnTo>
                  <a:lnTo>
                    <a:pt x="777" y="87"/>
                  </a:lnTo>
                  <a:lnTo>
                    <a:pt x="0" y="87"/>
                  </a:lnTo>
                  <a:lnTo>
                    <a:pt x="0" y="2"/>
                  </a:lnTo>
                  <a:close/>
                </a:path>
              </a:pathLst>
            </a:custGeom>
            <a:solidFill>
              <a:srgbClr val="AEAEA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00" name="Freeform 299"/>
            <p:cNvSpPr>
              <a:spLocks noEditPoints="1"/>
            </p:cNvSpPr>
            <p:nvPr/>
          </p:nvSpPr>
          <p:spPr bwMode="auto">
            <a:xfrm>
              <a:off x="3780" y="2522"/>
              <a:ext cx="777" cy="85"/>
            </a:xfrm>
            <a:custGeom>
              <a:avLst/>
              <a:gdLst>
                <a:gd name="T0" fmla="*/ 0 w 777"/>
                <a:gd name="T1" fmla="*/ 0 h 85"/>
                <a:gd name="T2" fmla="*/ 777 w 777"/>
                <a:gd name="T3" fmla="*/ 0 h 85"/>
                <a:gd name="T4" fmla="*/ 777 w 777"/>
                <a:gd name="T5" fmla="*/ 85 h 85"/>
                <a:gd name="T6" fmla="*/ 0 w 777"/>
                <a:gd name="T7" fmla="*/ 85 h 85"/>
                <a:gd name="T8" fmla="*/ 0 w 777"/>
                <a:gd name="T9" fmla="*/ 0 h 85"/>
                <a:gd name="T10" fmla="*/ 0 w 777"/>
                <a:gd name="T11" fmla="*/ 2 h 85"/>
                <a:gd name="T12" fmla="*/ 777 w 777"/>
                <a:gd name="T13" fmla="*/ 2 h 85"/>
                <a:gd name="T14" fmla="*/ 777 w 777"/>
                <a:gd name="T15" fmla="*/ 85 h 85"/>
                <a:gd name="T16" fmla="*/ 0 w 777"/>
                <a:gd name="T17" fmla="*/ 85 h 85"/>
                <a:gd name="T18" fmla="*/ 0 w 777"/>
                <a:gd name="T19" fmla="*/ 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85">
                  <a:moveTo>
                    <a:pt x="0" y="0"/>
                  </a:moveTo>
                  <a:lnTo>
                    <a:pt x="777" y="0"/>
                  </a:lnTo>
                  <a:lnTo>
                    <a:pt x="777" y="85"/>
                  </a:lnTo>
                  <a:lnTo>
                    <a:pt x="0" y="85"/>
                  </a:lnTo>
                  <a:lnTo>
                    <a:pt x="0" y="0"/>
                  </a:lnTo>
                  <a:close/>
                  <a:moveTo>
                    <a:pt x="0" y="2"/>
                  </a:moveTo>
                  <a:lnTo>
                    <a:pt x="777" y="2"/>
                  </a:lnTo>
                  <a:lnTo>
                    <a:pt x="777" y="85"/>
                  </a:lnTo>
                  <a:lnTo>
                    <a:pt x="0" y="85"/>
                  </a:lnTo>
                  <a:lnTo>
                    <a:pt x="0" y="2"/>
                  </a:lnTo>
                  <a:close/>
                </a:path>
              </a:pathLst>
            </a:custGeom>
            <a:solidFill>
              <a:srgbClr val="AFAFA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01" name="Freeform 300"/>
            <p:cNvSpPr>
              <a:spLocks noEditPoints="1"/>
            </p:cNvSpPr>
            <p:nvPr/>
          </p:nvSpPr>
          <p:spPr bwMode="auto">
            <a:xfrm>
              <a:off x="3780" y="2524"/>
              <a:ext cx="777" cy="83"/>
            </a:xfrm>
            <a:custGeom>
              <a:avLst/>
              <a:gdLst>
                <a:gd name="T0" fmla="*/ 0 w 777"/>
                <a:gd name="T1" fmla="*/ 0 h 83"/>
                <a:gd name="T2" fmla="*/ 777 w 777"/>
                <a:gd name="T3" fmla="*/ 0 h 83"/>
                <a:gd name="T4" fmla="*/ 777 w 777"/>
                <a:gd name="T5" fmla="*/ 83 h 83"/>
                <a:gd name="T6" fmla="*/ 0 w 777"/>
                <a:gd name="T7" fmla="*/ 83 h 83"/>
                <a:gd name="T8" fmla="*/ 0 w 777"/>
                <a:gd name="T9" fmla="*/ 0 h 83"/>
                <a:gd name="T10" fmla="*/ 0 w 777"/>
                <a:gd name="T11" fmla="*/ 2 h 83"/>
                <a:gd name="T12" fmla="*/ 777 w 777"/>
                <a:gd name="T13" fmla="*/ 2 h 83"/>
                <a:gd name="T14" fmla="*/ 777 w 777"/>
                <a:gd name="T15" fmla="*/ 83 h 83"/>
                <a:gd name="T16" fmla="*/ 0 w 777"/>
                <a:gd name="T17" fmla="*/ 83 h 83"/>
                <a:gd name="T18" fmla="*/ 0 w 777"/>
                <a:gd name="T19"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83">
                  <a:moveTo>
                    <a:pt x="0" y="0"/>
                  </a:moveTo>
                  <a:lnTo>
                    <a:pt x="777" y="0"/>
                  </a:lnTo>
                  <a:lnTo>
                    <a:pt x="777" y="83"/>
                  </a:lnTo>
                  <a:lnTo>
                    <a:pt x="0" y="83"/>
                  </a:lnTo>
                  <a:lnTo>
                    <a:pt x="0" y="0"/>
                  </a:lnTo>
                  <a:close/>
                  <a:moveTo>
                    <a:pt x="0" y="2"/>
                  </a:moveTo>
                  <a:lnTo>
                    <a:pt x="777" y="2"/>
                  </a:lnTo>
                  <a:lnTo>
                    <a:pt x="777" y="83"/>
                  </a:lnTo>
                  <a:lnTo>
                    <a:pt x="0" y="83"/>
                  </a:lnTo>
                  <a:lnTo>
                    <a:pt x="0" y="2"/>
                  </a:lnTo>
                  <a:close/>
                </a:path>
              </a:pathLst>
            </a:custGeom>
            <a:solidFill>
              <a:srgbClr val="B0B0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02" name="Freeform 301"/>
            <p:cNvSpPr>
              <a:spLocks noEditPoints="1"/>
            </p:cNvSpPr>
            <p:nvPr/>
          </p:nvSpPr>
          <p:spPr bwMode="auto">
            <a:xfrm>
              <a:off x="3780" y="2526"/>
              <a:ext cx="777" cy="81"/>
            </a:xfrm>
            <a:custGeom>
              <a:avLst/>
              <a:gdLst>
                <a:gd name="T0" fmla="*/ 0 w 777"/>
                <a:gd name="T1" fmla="*/ 0 h 81"/>
                <a:gd name="T2" fmla="*/ 777 w 777"/>
                <a:gd name="T3" fmla="*/ 0 h 81"/>
                <a:gd name="T4" fmla="*/ 777 w 777"/>
                <a:gd name="T5" fmla="*/ 81 h 81"/>
                <a:gd name="T6" fmla="*/ 0 w 777"/>
                <a:gd name="T7" fmla="*/ 81 h 81"/>
                <a:gd name="T8" fmla="*/ 0 w 777"/>
                <a:gd name="T9" fmla="*/ 0 h 81"/>
                <a:gd name="T10" fmla="*/ 0 w 777"/>
                <a:gd name="T11" fmla="*/ 3 h 81"/>
                <a:gd name="T12" fmla="*/ 777 w 777"/>
                <a:gd name="T13" fmla="*/ 3 h 81"/>
                <a:gd name="T14" fmla="*/ 777 w 777"/>
                <a:gd name="T15" fmla="*/ 81 h 81"/>
                <a:gd name="T16" fmla="*/ 0 w 777"/>
                <a:gd name="T17" fmla="*/ 81 h 81"/>
                <a:gd name="T18" fmla="*/ 0 w 777"/>
                <a:gd name="T19" fmla="*/ 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81">
                  <a:moveTo>
                    <a:pt x="0" y="0"/>
                  </a:moveTo>
                  <a:lnTo>
                    <a:pt x="777" y="0"/>
                  </a:lnTo>
                  <a:lnTo>
                    <a:pt x="777" y="81"/>
                  </a:lnTo>
                  <a:lnTo>
                    <a:pt x="0" y="81"/>
                  </a:lnTo>
                  <a:lnTo>
                    <a:pt x="0" y="0"/>
                  </a:lnTo>
                  <a:close/>
                  <a:moveTo>
                    <a:pt x="0" y="3"/>
                  </a:moveTo>
                  <a:lnTo>
                    <a:pt x="777" y="3"/>
                  </a:lnTo>
                  <a:lnTo>
                    <a:pt x="777" y="81"/>
                  </a:lnTo>
                  <a:lnTo>
                    <a:pt x="0" y="81"/>
                  </a:lnTo>
                  <a:lnTo>
                    <a:pt x="0" y="3"/>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03" name="Freeform 302"/>
            <p:cNvSpPr>
              <a:spLocks noEditPoints="1"/>
            </p:cNvSpPr>
            <p:nvPr/>
          </p:nvSpPr>
          <p:spPr bwMode="auto">
            <a:xfrm>
              <a:off x="3780" y="2529"/>
              <a:ext cx="777" cy="78"/>
            </a:xfrm>
            <a:custGeom>
              <a:avLst/>
              <a:gdLst>
                <a:gd name="T0" fmla="*/ 0 w 777"/>
                <a:gd name="T1" fmla="*/ 0 h 78"/>
                <a:gd name="T2" fmla="*/ 777 w 777"/>
                <a:gd name="T3" fmla="*/ 0 h 78"/>
                <a:gd name="T4" fmla="*/ 777 w 777"/>
                <a:gd name="T5" fmla="*/ 78 h 78"/>
                <a:gd name="T6" fmla="*/ 0 w 777"/>
                <a:gd name="T7" fmla="*/ 78 h 78"/>
                <a:gd name="T8" fmla="*/ 0 w 777"/>
                <a:gd name="T9" fmla="*/ 0 h 78"/>
                <a:gd name="T10" fmla="*/ 0 w 777"/>
                <a:gd name="T11" fmla="*/ 2 h 78"/>
                <a:gd name="T12" fmla="*/ 777 w 777"/>
                <a:gd name="T13" fmla="*/ 2 h 78"/>
                <a:gd name="T14" fmla="*/ 777 w 777"/>
                <a:gd name="T15" fmla="*/ 78 h 78"/>
                <a:gd name="T16" fmla="*/ 0 w 777"/>
                <a:gd name="T17" fmla="*/ 78 h 78"/>
                <a:gd name="T18" fmla="*/ 0 w 777"/>
                <a:gd name="T19" fmla="*/ 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78">
                  <a:moveTo>
                    <a:pt x="0" y="0"/>
                  </a:moveTo>
                  <a:lnTo>
                    <a:pt x="777" y="0"/>
                  </a:lnTo>
                  <a:lnTo>
                    <a:pt x="777" y="78"/>
                  </a:lnTo>
                  <a:lnTo>
                    <a:pt x="0" y="78"/>
                  </a:lnTo>
                  <a:lnTo>
                    <a:pt x="0" y="0"/>
                  </a:lnTo>
                  <a:close/>
                  <a:moveTo>
                    <a:pt x="0" y="2"/>
                  </a:moveTo>
                  <a:lnTo>
                    <a:pt x="777" y="2"/>
                  </a:lnTo>
                  <a:lnTo>
                    <a:pt x="777" y="78"/>
                  </a:lnTo>
                  <a:lnTo>
                    <a:pt x="0" y="78"/>
                  </a:lnTo>
                  <a:lnTo>
                    <a:pt x="0" y="2"/>
                  </a:lnTo>
                  <a:close/>
                </a:path>
              </a:pathLst>
            </a:custGeom>
            <a:solidFill>
              <a:srgbClr val="B3B3B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04" name="Freeform 303"/>
            <p:cNvSpPr>
              <a:spLocks noEditPoints="1"/>
            </p:cNvSpPr>
            <p:nvPr/>
          </p:nvSpPr>
          <p:spPr bwMode="auto">
            <a:xfrm>
              <a:off x="3780" y="2531"/>
              <a:ext cx="777" cy="76"/>
            </a:xfrm>
            <a:custGeom>
              <a:avLst/>
              <a:gdLst>
                <a:gd name="T0" fmla="*/ 0 w 777"/>
                <a:gd name="T1" fmla="*/ 0 h 76"/>
                <a:gd name="T2" fmla="*/ 777 w 777"/>
                <a:gd name="T3" fmla="*/ 0 h 76"/>
                <a:gd name="T4" fmla="*/ 777 w 777"/>
                <a:gd name="T5" fmla="*/ 76 h 76"/>
                <a:gd name="T6" fmla="*/ 0 w 777"/>
                <a:gd name="T7" fmla="*/ 76 h 76"/>
                <a:gd name="T8" fmla="*/ 0 w 777"/>
                <a:gd name="T9" fmla="*/ 0 h 76"/>
                <a:gd name="T10" fmla="*/ 0 w 777"/>
                <a:gd name="T11" fmla="*/ 2 h 76"/>
                <a:gd name="T12" fmla="*/ 777 w 777"/>
                <a:gd name="T13" fmla="*/ 2 h 76"/>
                <a:gd name="T14" fmla="*/ 777 w 777"/>
                <a:gd name="T15" fmla="*/ 76 h 76"/>
                <a:gd name="T16" fmla="*/ 0 w 777"/>
                <a:gd name="T17" fmla="*/ 76 h 76"/>
                <a:gd name="T18" fmla="*/ 0 w 777"/>
                <a:gd name="T19" fmla="*/ 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76">
                  <a:moveTo>
                    <a:pt x="0" y="0"/>
                  </a:moveTo>
                  <a:lnTo>
                    <a:pt x="777" y="0"/>
                  </a:lnTo>
                  <a:lnTo>
                    <a:pt x="777" y="76"/>
                  </a:lnTo>
                  <a:lnTo>
                    <a:pt x="0" y="76"/>
                  </a:lnTo>
                  <a:lnTo>
                    <a:pt x="0" y="0"/>
                  </a:lnTo>
                  <a:close/>
                  <a:moveTo>
                    <a:pt x="0" y="2"/>
                  </a:moveTo>
                  <a:lnTo>
                    <a:pt x="777" y="2"/>
                  </a:lnTo>
                  <a:lnTo>
                    <a:pt x="777" y="76"/>
                  </a:lnTo>
                  <a:lnTo>
                    <a:pt x="0" y="76"/>
                  </a:lnTo>
                  <a:lnTo>
                    <a:pt x="0" y="2"/>
                  </a:ln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05" name="Freeform 304"/>
            <p:cNvSpPr>
              <a:spLocks noEditPoints="1"/>
            </p:cNvSpPr>
            <p:nvPr/>
          </p:nvSpPr>
          <p:spPr bwMode="auto">
            <a:xfrm>
              <a:off x="3780" y="2533"/>
              <a:ext cx="777" cy="74"/>
            </a:xfrm>
            <a:custGeom>
              <a:avLst/>
              <a:gdLst>
                <a:gd name="T0" fmla="*/ 0 w 777"/>
                <a:gd name="T1" fmla="*/ 0 h 74"/>
                <a:gd name="T2" fmla="*/ 777 w 777"/>
                <a:gd name="T3" fmla="*/ 0 h 74"/>
                <a:gd name="T4" fmla="*/ 777 w 777"/>
                <a:gd name="T5" fmla="*/ 74 h 74"/>
                <a:gd name="T6" fmla="*/ 0 w 777"/>
                <a:gd name="T7" fmla="*/ 74 h 74"/>
                <a:gd name="T8" fmla="*/ 0 w 777"/>
                <a:gd name="T9" fmla="*/ 0 h 74"/>
                <a:gd name="T10" fmla="*/ 0 w 777"/>
                <a:gd name="T11" fmla="*/ 2 h 74"/>
                <a:gd name="T12" fmla="*/ 777 w 777"/>
                <a:gd name="T13" fmla="*/ 2 h 74"/>
                <a:gd name="T14" fmla="*/ 777 w 777"/>
                <a:gd name="T15" fmla="*/ 74 h 74"/>
                <a:gd name="T16" fmla="*/ 0 w 777"/>
                <a:gd name="T17" fmla="*/ 74 h 74"/>
                <a:gd name="T18" fmla="*/ 0 w 777"/>
                <a:gd name="T19" fmla="*/ 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74">
                  <a:moveTo>
                    <a:pt x="0" y="0"/>
                  </a:moveTo>
                  <a:lnTo>
                    <a:pt x="777" y="0"/>
                  </a:lnTo>
                  <a:lnTo>
                    <a:pt x="777" y="74"/>
                  </a:lnTo>
                  <a:lnTo>
                    <a:pt x="0" y="74"/>
                  </a:lnTo>
                  <a:lnTo>
                    <a:pt x="0" y="0"/>
                  </a:lnTo>
                  <a:close/>
                  <a:moveTo>
                    <a:pt x="0" y="2"/>
                  </a:moveTo>
                  <a:lnTo>
                    <a:pt x="777" y="2"/>
                  </a:lnTo>
                  <a:lnTo>
                    <a:pt x="777" y="74"/>
                  </a:lnTo>
                  <a:lnTo>
                    <a:pt x="0" y="74"/>
                  </a:lnTo>
                  <a:lnTo>
                    <a:pt x="0" y="2"/>
                  </a:lnTo>
                  <a:close/>
                </a:path>
              </a:pathLst>
            </a:custGeom>
            <a:solidFill>
              <a:srgbClr val="B6B6B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06" name="Freeform 305"/>
            <p:cNvSpPr>
              <a:spLocks noEditPoints="1"/>
            </p:cNvSpPr>
            <p:nvPr/>
          </p:nvSpPr>
          <p:spPr bwMode="auto">
            <a:xfrm>
              <a:off x="3780" y="2535"/>
              <a:ext cx="777" cy="72"/>
            </a:xfrm>
            <a:custGeom>
              <a:avLst/>
              <a:gdLst>
                <a:gd name="T0" fmla="*/ 0 w 777"/>
                <a:gd name="T1" fmla="*/ 0 h 72"/>
                <a:gd name="T2" fmla="*/ 777 w 777"/>
                <a:gd name="T3" fmla="*/ 0 h 72"/>
                <a:gd name="T4" fmla="*/ 777 w 777"/>
                <a:gd name="T5" fmla="*/ 72 h 72"/>
                <a:gd name="T6" fmla="*/ 0 w 777"/>
                <a:gd name="T7" fmla="*/ 72 h 72"/>
                <a:gd name="T8" fmla="*/ 0 w 777"/>
                <a:gd name="T9" fmla="*/ 0 h 72"/>
                <a:gd name="T10" fmla="*/ 0 w 777"/>
                <a:gd name="T11" fmla="*/ 2 h 72"/>
                <a:gd name="T12" fmla="*/ 777 w 777"/>
                <a:gd name="T13" fmla="*/ 2 h 72"/>
                <a:gd name="T14" fmla="*/ 777 w 777"/>
                <a:gd name="T15" fmla="*/ 72 h 72"/>
                <a:gd name="T16" fmla="*/ 0 w 777"/>
                <a:gd name="T17" fmla="*/ 72 h 72"/>
                <a:gd name="T18" fmla="*/ 0 w 777"/>
                <a:gd name="T19" fmla="*/ 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72">
                  <a:moveTo>
                    <a:pt x="0" y="0"/>
                  </a:moveTo>
                  <a:lnTo>
                    <a:pt x="777" y="0"/>
                  </a:lnTo>
                  <a:lnTo>
                    <a:pt x="777" y="72"/>
                  </a:lnTo>
                  <a:lnTo>
                    <a:pt x="0" y="72"/>
                  </a:lnTo>
                  <a:lnTo>
                    <a:pt x="0" y="0"/>
                  </a:lnTo>
                  <a:close/>
                  <a:moveTo>
                    <a:pt x="0" y="2"/>
                  </a:moveTo>
                  <a:lnTo>
                    <a:pt x="777" y="2"/>
                  </a:lnTo>
                  <a:lnTo>
                    <a:pt x="777" y="72"/>
                  </a:lnTo>
                  <a:lnTo>
                    <a:pt x="0" y="72"/>
                  </a:lnTo>
                  <a:lnTo>
                    <a:pt x="0" y="2"/>
                  </a:lnTo>
                  <a:close/>
                </a:path>
              </a:pathLst>
            </a:custGeom>
            <a:solidFill>
              <a:srgbClr val="B7B7B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07" name="Freeform 306"/>
            <p:cNvSpPr>
              <a:spLocks noEditPoints="1"/>
            </p:cNvSpPr>
            <p:nvPr/>
          </p:nvSpPr>
          <p:spPr bwMode="auto">
            <a:xfrm>
              <a:off x="3780" y="2537"/>
              <a:ext cx="777" cy="70"/>
            </a:xfrm>
            <a:custGeom>
              <a:avLst/>
              <a:gdLst>
                <a:gd name="T0" fmla="*/ 0 w 777"/>
                <a:gd name="T1" fmla="*/ 0 h 70"/>
                <a:gd name="T2" fmla="*/ 777 w 777"/>
                <a:gd name="T3" fmla="*/ 0 h 70"/>
                <a:gd name="T4" fmla="*/ 777 w 777"/>
                <a:gd name="T5" fmla="*/ 70 h 70"/>
                <a:gd name="T6" fmla="*/ 0 w 777"/>
                <a:gd name="T7" fmla="*/ 70 h 70"/>
                <a:gd name="T8" fmla="*/ 0 w 777"/>
                <a:gd name="T9" fmla="*/ 0 h 70"/>
                <a:gd name="T10" fmla="*/ 0 w 777"/>
                <a:gd name="T11" fmla="*/ 2 h 70"/>
                <a:gd name="T12" fmla="*/ 777 w 777"/>
                <a:gd name="T13" fmla="*/ 2 h 70"/>
                <a:gd name="T14" fmla="*/ 777 w 777"/>
                <a:gd name="T15" fmla="*/ 70 h 70"/>
                <a:gd name="T16" fmla="*/ 0 w 777"/>
                <a:gd name="T17" fmla="*/ 70 h 70"/>
                <a:gd name="T18" fmla="*/ 0 w 777"/>
                <a:gd name="T19" fmla="*/ 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70">
                  <a:moveTo>
                    <a:pt x="0" y="0"/>
                  </a:moveTo>
                  <a:lnTo>
                    <a:pt x="777" y="0"/>
                  </a:lnTo>
                  <a:lnTo>
                    <a:pt x="777" y="70"/>
                  </a:lnTo>
                  <a:lnTo>
                    <a:pt x="0" y="70"/>
                  </a:lnTo>
                  <a:lnTo>
                    <a:pt x="0" y="0"/>
                  </a:lnTo>
                  <a:close/>
                  <a:moveTo>
                    <a:pt x="0" y="2"/>
                  </a:moveTo>
                  <a:lnTo>
                    <a:pt x="777" y="2"/>
                  </a:lnTo>
                  <a:lnTo>
                    <a:pt x="777" y="70"/>
                  </a:lnTo>
                  <a:lnTo>
                    <a:pt x="0" y="70"/>
                  </a:lnTo>
                  <a:lnTo>
                    <a:pt x="0" y="2"/>
                  </a:lnTo>
                  <a:close/>
                </a:path>
              </a:pathLst>
            </a:custGeom>
            <a:solidFill>
              <a:srgbClr val="B8B8B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08" name="Freeform 307"/>
            <p:cNvSpPr>
              <a:spLocks noEditPoints="1"/>
            </p:cNvSpPr>
            <p:nvPr/>
          </p:nvSpPr>
          <p:spPr bwMode="auto">
            <a:xfrm>
              <a:off x="3780" y="2539"/>
              <a:ext cx="777" cy="68"/>
            </a:xfrm>
            <a:custGeom>
              <a:avLst/>
              <a:gdLst>
                <a:gd name="T0" fmla="*/ 0 w 777"/>
                <a:gd name="T1" fmla="*/ 0 h 68"/>
                <a:gd name="T2" fmla="*/ 777 w 777"/>
                <a:gd name="T3" fmla="*/ 0 h 68"/>
                <a:gd name="T4" fmla="*/ 777 w 777"/>
                <a:gd name="T5" fmla="*/ 68 h 68"/>
                <a:gd name="T6" fmla="*/ 0 w 777"/>
                <a:gd name="T7" fmla="*/ 68 h 68"/>
                <a:gd name="T8" fmla="*/ 0 w 777"/>
                <a:gd name="T9" fmla="*/ 0 h 68"/>
                <a:gd name="T10" fmla="*/ 0 w 777"/>
                <a:gd name="T11" fmla="*/ 2 h 68"/>
                <a:gd name="T12" fmla="*/ 777 w 777"/>
                <a:gd name="T13" fmla="*/ 2 h 68"/>
                <a:gd name="T14" fmla="*/ 777 w 777"/>
                <a:gd name="T15" fmla="*/ 68 h 68"/>
                <a:gd name="T16" fmla="*/ 0 w 777"/>
                <a:gd name="T17" fmla="*/ 68 h 68"/>
                <a:gd name="T18" fmla="*/ 0 w 777"/>
                <a:gd name="T19" fmla="*/ 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68">
                  <a:moveTo>
                    <a:pt x="0" y="0"/>
                  </a:moveTo>
                  <a:lnTo>
                    <a:pt x="777" y="0"/>
                  </a:lnTo>
                  <a:lnTo>
                    <a:pt x="777" y="68"/>
                  </a:lnTo>
                  <a:lnTo>
                    <a:pt x="0" y="68"/>
                  </a:lnTo>
                  <a:lnTo>
                    <a:pt x="0" y="0"/>
                  </a:lnTo>
                  <a:close/>
                  <a:moveTo>
                    <a:pt x="0" y="2"/>
                  </a:moveTo>
                  <a:lnTo>
                    <a:pt x="777" y="2"/>
                  </a:lnTo>
                  <a:lnTo>
                    <a:pt x="777" y="68"/>
                  </a:lnTo>
                  <a:lnTo>
                    <a:pt x="0" y="68"/>
                  </a:lnTo>
                  <a:lnTo>
                    <a:pt x="0" y="2"/>
                  </a:lnTo>
                  <a:close/>
                </a:path>
              </a:pathLst>
            </a:custGeom>
            <a:solidFill>
              <a:srgbClr val="BABAB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09" name="Freeform 308"/>
            <p:cNvSpPr>
              <a:spLocks noEditPoints="1"/>
            </p:cNvSpPr>
            <p:nvPr/>
          </p:nvSpPr>
          <p:spPr bwMode="auto">
            <a:xfrm>
              <a:off x="3780" y="2541"/>
              <a:ext cx="777" cy="66"/>
            </a:xfrm>
            <a:custGeom>
              <a:avLst/>
              <a:gdLst>
                <a:gd name="T0" fmla="*/ 0 w 777"/>
                <a:gd name="T1" fmla="*/ 0 h 66"/>
                <a:gd name="T2" fmla="*/ 777 w 777"/>
                <a:gd name="T3" fmla="*/ 0 h 66"/>
                <a:gd name="T4" fmla="*/ 777 w 777"/>
                <a:gd name="T5" fmla="*/ 66 h 66"/>
                <a:gd name="T6" fmla="*/ 0 w 777"/>
                <a:gd name="T7" fmla="*/ 66 h 66"/>
                <a:gd name="T8" fmla="*/ 0 w 777"/>
                <a:gd name="T9" fmla="*/ 0 h 66"/>
                <a:gd name="T10" fmla="*/ 0 w 777"/>
                <a:gd name="T11" fmla="*/ 2 h 66"/>
                <a:gd name="T12" fmla="*/ 777 w 777"/>
                <a:gd name="T13" fmla="*/ 2 h 66"/>
                <a:gd name="T14" fmla="*/ 777 w 777"/>
                <a:gd name="T15" fmla="*/ 66 h 66"/>
                <a:gd name="T16" fmla="*/ 0 w 777"/>
                <a:gd name="T17" fmla="*/ 66 h 66"/>
                <a:gd name="T18" fmla="*/ 0 w 777"/>
                <a:gd name="T19" fmla="*/ 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66">
                  <a:moveTo>
                    <a:pt x="0" y="0"/>
                  </a:moveTo>
                  <a:lnTo>
                    <a:pt x="777" y="0"/>
                  </a:lnTo>
                  <a:lnTo>
                    <a:pt x="777" y="66"/>
                  </a:lnTo>
                  <a:lnTo>
                    <a:pt x="0" y="66"/>
                  </a:lnTo>
                  <a:lnTo>
                    <a:pt x="0" y="0"/>
                  </a:lnTo>
                  <a:close/>
                  <a:moveTo>
                    <a:pt x="0" y="2"/>
                  </a:moveTo>
                  <a:lnTo>
                    <a:pt x="777" y="2"/>
                  </a:lnTo>
                  <a:lnTo>
                    <a:pt x="777" y="66"/>
                  </a:lnTo>
                  <a:lnTo>
                    <a:pt x="0" y="66"/>
                  </a:lnTo>
                  <a:lnTo>
                    <a:pt x="0" y="2"/>
                  </a:lnTo>
                  <a:close/>
                </a:path>
              </a:pathLst>
            </a:custGeom>
            <a:solidFill>
              <a:srgbClr val="BBBBB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10" name="Freeform 309"/>
            <p:cNvSpPr>
              <a:spLocks noEditPoints="1"/>
            </p:cNvSpPr>
            <p:nvPr/>
          </p:nvSpPr>
          <p:spPr bwMode="auto">
            <a:xfrm>
              <a:off x="3780" y="2543"/>
              <a:ext cx="777" cy="64"/>
            </a:xfrm>
            <a:custGeom>
              <a:avLst/>
              <a:gdLst>
                <a:gd name="T0" fmla="*/ 0 w 777"/>
                <a:gd name="T1" fmla="*/ 0 h 64"/>
                <a:gd name="T2" fmla="*/ 777 w 777"/>
                <a:gd name="T3" fmla="*/ 0 h 64"/>
                <a:gd name="T4" fmla="*/ 777 w 777"/>
                <a:gd name="T5" fmla="*/ 64 h 64"/>
                <a:gd name="T6" fmla="*/ 0 w 777"/>
                <a:gd name="T7" fmla="*/ 64 h 64"/>
                <a:gd name="T8" fmla="*/ 0 w 777"/>
                <a:gd name="T9" fmla="*/ 0 h 64"/>
                <a:gd name="T10" fmla="*/ 0 w 777"/>
                <a:gd name="T11" fmla="*/ 2 h 64"/>
                <a:gd name="T12" fmla="*/ 777 w 777"/>
                <a:gd name="T13" fmla="*/ 2 h 64"/>
                <a:gd name="T14" fmla="*/ 777 w 777"/>
                <a:gd name="T15" fmla="*/ 64 h 64"/>
                <a:gd name="T16" fmla="*/ 0 w 777"/>
                <a:gd name="T17" fmla="*/ 64 h 64"/>
                <a:gd name="T18" fmla="*/ 0 w 777"/>
                <a:gd name="T19" fmla="*/ 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64">
                  <a:moveTo>
                    <a:pt x="0" y="0"/>
                  </a:moveTo>
                  <a:lnTo>
                    <a:pt x="777" y="0"/>
                  </a:lnTo>
                  <a:lnTo>
                    <a:pt x="777" y="64"/>
                  </a:lnTo>
                  <a:lnTo>
                    <a:pt x="0" y="64"/>
                  </a:lnTo>
                  <a:lnTo>
                    <a:pt x="0" y="0"/>
                  </a:lnTo>
                  <a:close/>
                  <a:moveTo>
                    <a:pt x="0" y="2"/>
                  </a:moveTo>
                  <a:lnTo>
                    <a:pt x="777" y="2"/>
                  </a:lnTo>
                  <a:lnTo>
                    <a:pt x="777" y="64"/>
                  </a:lnTo>
                  <a:lnTo>
                    <a:pt x="0" y="64"/>
                  </a:lnTo>
                  <a:lnTo>
                    <a:pt x="0" y="2"/>
                  </a:lnTo>
                  <a:close/>
                </a:path>
              </a:pathLst>
            </a:custGeom>
            <a:solidFill>
              <a:srgbClr val="BCBCB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11" name="Freeform 310"/>
            <p:cNvSpPr>
              <a:spLocks noEditPoints="1"/>
            </p:cNvSpPr>
            <p:nvPr/>
          </p:nvSpPr>
          <p:spPr bwMode="auto">
            <a:xfrm>
              <a:off x="3780" y="2545"/>
              <a:ext cx="777" cy="62"/>
            </a:xfrm>
            <a:custGeom>
              <a:avLst/>
              <a:gdLst>
                <a:gd name="T0" fmla="*/ 0 w 777"/>
                <a:gd name="T1" fmla="*/ 0 h 62"/>
                <a:gd name="T2" fmla="*/ 777 w 777"/>
                <a:gd name="T3" fmla="*/ 0 h 62"/>
                <a:gd name="T4" fmla="*/ 777 w 777"/>
                <a:gd name="T5" fmla="*/ 62 h 62"/>
                <a:gd name="T6" fmla="*/ 0 w 777"/>
                <a:gd name="T7" fmla="*/ 62 h 62"/>
                <a:gd name="T8" fmla="*/ 0 w 777"/>
                <a:gd name="T9" fmla="*/ 0 h 62"/>
                <a:gd name="T10" fmla="*/ 0 w 777"/>
                <a:gd name="T11" fmla="*/ 3 h 62"/>
                <a:gd name="T12" fmla="*/ 777 w 777"/>
                <a:gd name="T13" fmla="*/ 3 h 62"/>
                <a:gd name="T14" fmla="*/ 777 w 777"/>
                <a:gd name="T15" fmla="*/ 62 h 62"/>
                <a:gd name="T16" fmla="*/ 0 w 777"/>
                <a:gd name="T17" fmla="*/ 62 h 62"/>
                <a:gd name="T18" fmla="*/ 0 w 777"/>
                <a:gd name="T19" fmla="*/ 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62">
                  <a:moveTo>
                    <a:pt x="0" y="0"/>
                  </a:moveTo>
                  <a:lnTo>
                    <a:pt x="777" y="0"/>
                  </a:lnTo>
                  <a:lnTo>
                    <a:pt x="777" y="62"/>
                  </a:lnTo>
                  <a:lnTo>
                    <a:pt x="0" y="62"/>
                  </a:lnTo>
                  <a:lnTo>
                    <a:pt x="0" y="0"/>
                  </a:lnTo>
                  <a:close/>
                  <a:moveTo>
                    <a:pt x="0" y="3"/>
                  </a:moveTo>
                  <a:lnTo>
                    <a:pt x="777" y="3"/>
                  </a:lnTo>
                  <a:lnTo>
                    <a:pt x="777" y="62"/>
                  </a:lnTo>
                  <a:lnTo>
                    <a:pt x="0" y="62"/>
                  </a:lnTo>
                  <a:lnTo>
                    <a:pt x="0" y="3"/>
                  </a:lnTo>
                  <a:close/>
                </a:path>
              </a:pathLst>
            </a:custGeom>
            <a:solidFill>
              <a:srgbClr val="BEBEB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12" name="Freeform 311"/>
            <p:cNvSpPr>
              <a:spLocks noEditPoints="1"/>
            </p:cNvSpPr>
            <p:nvPr/>
          </p:nvSpPr>
          <p:spPr bwMode="auto">
            <a:xfrm>
              <a:off x="3780" y="2548"/>
              <a:ext cx="777" cy="59"/>
            </a:xfrm>
            <a:custGeom>
              <a:avLst/>
              <a:gdLst>
                <a:gd name="T0" fmla="*/ 0 w 777"/>
                <a:gd name="T1" fmla="*/ 0 h 59"/>
                <a:gd name="T2" fmla="*/ 777 w 777"/>
                <a:gd name="T3" fmla="*/ 0 h 59"/>
                <a:gd name="T4" fmla="*/ 777 w 777"/>
                <a:gd name="T5" fmla="*/ 59 h 59"/>
                <a:gd name="T6" fmla="*/ 0 w 777"/>
                <a:gd name="T7" fmla="*/ 59 h 59"/>
                <a:gd name="T8" fmla="*/ 0 w 777"/>
                <a:gd name="T9" fmla="*/ 0 h 59"/>
                <a:gd name="T10" fmla="*/ 0 w 777"/>
                <a:gd name="T11" fmla="*/ 2 h 59"/>
                <a:gd name="T12" fmla="*/ 777 w 777"/>
                <a:gd name="T13" fmla="*/ 2 h 59"/>
                <a:gd name="T14" fmla="*/ 777 w 777"/>
                <a:gd name="T15" fmla="*/ 59 h 59"/>
                <a:gd name="T16" fmla="*/ 0 w 777"/>
                <a:gd name="T17" fmla="*/ 59 h 59"/>
                <a:gd name="T18" fmla="*/ 0 w 777"/>
                <a:gd name="T19" fmla="*/ 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59">
                  <a:moveTo>
                    <a:pt x="0" y="0"/>
                  </a:moveTo>
                  <a:lnTo>
                    <a:pt x="777" y="0"/>
                  </a:lnTo>
                  <a:lnTo>
                    <a:pt x="777" y="59"/>
                  </a:lnTo>
                  <a:lnTo>
                    <a:pt x="0" y="59"/>
                  </a:lnTo>
                  <a:lnTo>
                    <a:pt x="0" y="0"/>
                  </a:lnTo>
                  <a:close/>
                  <a:moveTo>
                    <a:pt x="0" y="2"/>
                  </a:moveTo>
                  <a:lnTo>
                    <a:pt x="777" y="2"/>
                  </a:lnTo>
                  <a:lnTo>
                    <a:pt x="777" y="59"/>
                  </a:lnTo>
                  <a:lnTo>
                    <a:pt x="0" y="59"/>
                  </a:lnTo>
                  <a:lnTo>
                    <a:pt x="0" y="2"/>
                  </a:lnTo>
                  <a:close/>
                </a:path>
              </a:pathLst>
            </a:custGeom>
            <a:solidFill>
              <a:srgbClr val="BFBFB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13" name="Freeform 312"/>
            <p:cNvSpPr>
              <a:spLocks noEditPoints="1"/>
            </p:cNvSpPr>
            <p:nvPr/>
          </p:nvSpPr>
          <p:spPr bwMode="auto">
            <a:xfrm>
              <a:off x="3780" y="2550"/>
              <a:ext cx="777" cy="57"/>
            </a:xfrm>
            <a:custGeom>
              <a:avLst/>
              <a:gdLst>
                <a:gd name="T0" fmla="*/ 0 w 777"/>
                <a:gd name="T1" fmla="*/ 0 h 57"/>
                <a:gd name="T2" fmla="*/ 777 w 777"/>
                <a:gd name="T3" fmla="*/ 0 h 57"/>
                <a:gd name="T4" fmla="*/ 777 w 777"/>
                <a:gd name="T5" fmla="*/ 57 h 57"/>
                <a:gd name="T6" fmla="*/ 0 w 777"/>
                <a:gd name="T7" fmla="*/ 57 h 57"/>
                <a:gd name="T8" fmla="*/ 0 w 777"/>
                <a:gd name="T9" fmla="*/ 0 h 57"/>
                <a:gd name="T10" fmla="*/ 0 w 777"/>
                <a:gd name="T11" fmla="*/ 2 h 57"/>
                <a:gd name="T12" fmla="*/ 777 w 777"/>
                <a:gd name="T13" fmla="*/ 2 h 57"/>
                <a:gd name="T14" fmla="*/ 777 w 777"/>
                <a:gd name="T15" fmla="*/ 57 h 57"/>
                <a:gd name="T16" fmla="*/ 0 w 777"/>
                <a:gd name="T17" fmla="*/ 57 h 57"/>
                <a:gd name="T18" fmla="*/ 0 w 777"/>
                <a:gd name="T19" fmla="*/ 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57">
                  <a:moveTo>
                    <a:pt x="0" y="0"/>
                  </a:moveTo>
                  <a:lnTo>
                    <a:pt x="777" y="0"/>
                  </a:lnTo>
                  <a:lnTo>
                    <a:pt x="777" y="57"/>
                  </a:lnTo>
                  <a:lnTo>
                    <a:pt x="0" y="57"/>
                  </a:lnTo>
                  <a:lnTo>
                    <a:pt x="0" y="0"/>
                  </a:lnTo>
                  <a:close/>
                  <a:moveTo>
                    <a:pt x="0" y="2"/>
                  </a:moveTo>
                  <a:lnTo>
                    <a:pt x="777" y="2"/>
                  </a:lnTo>
                  <a:lnTo>
                    <a:pt x="777" y="57"/>
                  </a:lnTo>
                  <a:lnTo>
                    <a:pt x="0" y="57"/>
                  </a:lnTo>
                  <a:lnTo>
                    <a:pt x="0" y="2"/>
                  </a:lnTo>
                  <a:close/>
                </a:path>
              </a:pathLst>
            </a:custGeom>
            <a:solidFill>
              <a:srgbClr val="C0C0C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14" name="Freeform 313"/>
            <p:cNvSpPr>
              <a:spLocks noEditPoints="1"/>
            </p:cNvSpPr>
            <p:nvPr/>
          </p:nvSpPr>
          <p:spPr bwMode="auto">
            <a:xfrm>
              <a:off x="3780" y="2552"/>
              <a:ext cx="777" cy="55"/>
            </a:xfrm>
            <a:custGeom>
              <a:avLst/>
              <a:gdLst>
                <a:gd name="T0" fmla="*/ 0 w 777"/>
                <a:gd name="T1" fmla="*/ 0 h 55"/>
                <a:gd name="T2" fmla="*/ 777 w 777"/>
                <a:gd name="T3" fmla="*/ 0 h 55"/>
                <a:gd name="T4" fmla="*/ 777 w 777"/>
                <a:gd name="T5" fmla="*/ 55 h 55"/>
                <a:gd name="T6" fmla="*/ 0 w 777"/>
                <a:gd name="T7" fmla="*/ 55 h 55"/>
                <a:gd name="T8" fmla="*/ 0 w 777"/>
                <a:gd name="T9" fmla="*/ 0 h 55"/>
                <a:gd name="T10" fmla="*/ 0 w 777"/>
                <a:gd name="T11" fmla="*/ 2 h 55"/>
                <a:gd name="T12" fmla="*/ 777 w 777"/>
                <a:gd name="T13" fmla="*/ 2 h 55"/>
                <a:gd name="T14" fmla="*/ 777 w 777"/>
                <a:gd name="T15" fmla="*/ 55 h 55"/>
                <a:gd name="T16" fmla="*/ 0 w 777"/>
                <a:gd name="T17" fmla="*/ 55 h 55"/>
                <a:gd name="T18" fmla="*/ 0 w 777"/>
                <a:gd name="T19" fmla="*/ 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55">
                  <a:moveTo>
                    <a:pt x="0" y="0"/>
                  </a:moveTo>
                  <a:lnTo>
                    <a:pt x="777" y="0"/>
                  </a:lnTo>
                  <a:lnTo>
                    <a:pt x="777" y="55"/>
                  </a:lnTo>
                  <a:lnTo>
                    <a:pt x="0" y="55"/>
                  </a:lnTo>
                  <a:lnTo>
                    <a:pt x="0" y="0"/>
                  </a:lnTo>
                  <a:close/>
                  <a:moveTo>
                    <a:pt x="0" y="2"/>
                  </a:moveTo>
                  <a:lnTo>
                    <a:pt x="777" y="2"/>
                  </a:lnTo>
                  <a:lnTo>
                    <a:pt x="777" y="55"/>
                  </a:lnTo>
                  <a:lnTo>
                    <a:pt x="0" y="55"/>
                  </a:lnTo>
                  <a:lnTo>
                    <a:pt x="0" y="2"/>
                  </a:lnTo>
                  <a:close/>
                </a:path>
              </a:pathLst>
            </a:custGeom>
            <a:solidFill>
              <a:srgbClr val="C1C1C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15" name="Freeform 314"/>
            <p:cNvSpPr>
              <a:spLocks noEditPoints="1"/>
            </p:cNvSpPr>
            <p:nvPr/>
          </p:nvSpPr>
          <p:spPr bwMode="auto">
            <a:xfrm>
              <a:off x="3780" y="2554"/>
              <a:ext cx="777" cy="53"/>
            </a:xfrm>
            <a:custGeom>
              <a:avLst/>
              <a:gdLst>
                <a:gd name="T0" fmla="*/ 0 w 777"/>
                <a:gd name="T1" fmla="*/ 0 h 53"/>
                <a:gd name="T2" fmla="*/ 777 w 777"/>
                <a:gd name="T3" fmla="*/ 0 h 53"/>
                <a:gd name="T4" fmla="*/ 777 w 777"/>
                <a:gd name="T5" fmla="*/ 53 h 53"/>
                <a:gd name="T6" fmla="*/ 0 w 777"/>
                <a:gd name="T7" fmla="*/ 53 h 53"/>
                <a:gd name="T8" fmla="*/ 0 w 777"/>
                <a:gd name="T9" fmla="*/ 0 h 53"/>
                <a:gd name="T10" fmla="*/ 0 w 777"/>
                <a:gd name="T11" fmla="*/ 2 h 53"/>
                <a:gd name="T12" fmla="*/ 777 w 777"/>
                <a:gd name="T13" fmla="*/ 2 h 53"/>
                <a:gd name="T14" fmla="*/ 777 w 777"/>
                <a:gd name="T15" fmla="*/ 53 h 53"/>
                <a:gd name="T16" fmla="*/ 0 w 777"/>
                <a:gd name="T17" fmla="*/ 53 h 53"/>
                <a:gd name="T18" fmla="*/ 0 w 777"/>
                <a:gd name="T19" fmla="*/ 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53">
                  <a:moveTo>
                    <a:pt x="0" y="0"/>
                  </a:moveTo>
                  <a:lnTo>
                    <a:pt x="777" y="0"/>
                  </a:lnTo>
                  <a:lnTo>
                    <a:pt x="777" y="53"/>
                  </a:lnTo>
                  <a:lnTo>
                    <a:pt x="0" y="53"/>
                  </a:lnTo>
                  <a:lnTo>
                    <a:pt x="0" y="0"/>
                  </a:lnTo>
                  <a:close/>
                  <a:moveTo>
                    <a:pt x="0" y="2"/>
                  </a:moveTo>
                  <a:lnTo>
                    <a:pt x="777" y="2"/>
                  </a:lnTo>
                  <a:lnTo>
                    <a:pt x="777" y="53"/>
                  </a:lnTo>
                  <a:lnTo>
                    <a:pt x="0" y="53"/>
                  </a:lnTo>
                  <a:lnTo>
                    <a:pt x="0" y="2"/>
                  </a:lnTo>
                  <a:close/>
                </a:path>
              </a:pathLst>
            </a:custGeom>
            <a:solidFill>
              <a:srgbClr val="C3C3C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16" name="Freeform 315"/>
            <p:cNvSpPr>
              <a:spLocks noEditPoints="1"/>
            </p:cNvSpPr>
            <p:nvPr/>
          </p:nvSpPr>
          <p:spPr bwMode="auto">
            <a:xfrm>
              <a:off x="3780" y="2556"/>
              <a:ext cx="777" cy="51"/>
            </a:xfrm>
            <a:custGeom>
              <a:avLst/>
              <a:gdLst>
                <a:gd name="T0" fmla="*/ 0 w 777"/>
                <a:gd name="T1" fmla="*/ 0 h 51"/>
                <a:gd name="T2" fmla="*/ 777 w 777"/>
                <a:gd name="T3" fmla="*/ 0 h 51"/>
                <a:gd name="T4" fmla="*/ 777 w 777"/>
                <a:gd name="T5" fmla="*/ 51 h 51"/>
                <a:gd name="T6" fmla="*/ 0 w 777"/>
                <a:gd name="T7" fmla="*/ 51 h 51"/>
                <a:gd name="T8" fmla="*/ 0 w 777"/>
                <a:gd name="T9" fmla="*/ 0 h 51"/>
                <a:gd name="T10" fmla="*/ 0 w 777"/>
                <a:gd name="T11" fmla="*/ 2 h 51"/>
                <a:gd name="T12" fmla="*/ 777 w 777"/>
                <a:gd name="T13" fmla="*/ 2 h 51"/>
                <a:gd name="T14" fmla="*/ 777 w 777"/>
                <a:gd name="T15" fmla="*/ 51 h 51"/>
                <a:gd name="T16" fmla="*/ 0 w 777"/>
                <a:gd name="T17" fmla="*/ 51 h 51"/>
                <a:gd name="T18" fmla="*/ 0 w 777"/>
                <a:gd name="T19" fmla="*/ 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51">
                  <a:moveTo>
                    <a:pt x="0" y="0"/>
                  </a:moveTo>
                  <a:lnTo>
                    <a:pt x="777" y="0"/>
                  </a:lnTo>
                  <a:lnTo>
                    <a:pt x="777" y="51"/>
                  </a:lnTo>
                  <a:lnTo>
                    <a:pt x="0" y="51"/>
                  </a:lnTo>
                  <a:lnTo>
                    <a:pt x="0" y="0"/>
                  </a:lnTo>
                  <a:close/>
                  <a:moveTo>
                    <a:pt x="0" y="2"/>
                  </a:moveTo>
                  <a:lnTo>
                    <a:pt x="777" y="2"/>
                  </a:lnTo>
                  <a:lnTo>
                    <a:pt x="777" y="51"/>
                  </a:lnTo>
                  <a:lnTo>
                    <a:pt x="0" y="51"/>
                  </a:lnTo>
                  <a:lnTo>
                    <a:pt x="0" y="2"/>
                  </a:lnTo>
                  <a:close/>
                </a:path>
              </a:pathLst>
            </a:custGeom>
            <a:solidFill>
              <a:srgbClr val="C4C4C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17" name="Freeform 316"/>
            <p:cNvSpPr>
              <a:spLocks noEditPoints="1"/>
            </p:cNvSpPr>
            <p:nvPr/>
          </p:nvSpPr>
          <p:spPr bwMode="auto">
            <a:xfrm>
              <a:off x="3780" y="2558"/>
              <a:ext cx="777" cy="49"/>
            </a:xfrm>
            <a:custGeom>
              <a:avLst/>
              <a:gdLst>
                <a:gd name="T0" fmla="*/ 0 w 777"/>
                <a:gd name="T1" fmla="*/ 0 h 49"/>
                <a:gd name="T2" fmla="*/ 777 w 777"/>
                <a:gd name="T3" fmla="*/ 0 h 49"/>
                <a:gd name="T4" fmla="*/ 777 w 777"/>
                <a:gd name="T5" fmla="*/ 49 h 49"/>
                <a:gd name="T6" fmla="*/ 0 w 777"/>
                <a:gd name="T7" fmla="*/ 49 h 49"/>
                <a:gd name="T8" fmla="*/ 0 w 777"/>
                <a:gd name="T9" fmla="*/ 0 h 49"/>
                <a:gd name="T10" fmla="*/ 0 w 777"/>
                <a:gd name="T11" fmla="*/ 2 h 49"/>
                <a:gd name="T12" fmla="*/ 777 w 777"/>
                <a:gd name="T13" fmla="*/ 2 h 49"/>
                <a:gd name="T14" fmla="*/ 777 w 777"/>
                <a:gd name="T15" fmla="*/ 49 h 49"/>
                <a:gd name="T16" fmla="*/ 0 w 777"/>
                <a:gd name="T17" fmla="*/ 49 h 49"/>
                <a:gd name="T18" fmla="*/ 0 w 777"/>
                <a:gd name="T19"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49">
                  <a:moveTo>
                    <a:pt x="0" y="0"/>
                  </a:moveTo>
                  <a:lnTo>
                    <a:pt x="777" y="0"/>
                  </a:lnTo>
                  <a:lnTo>
                    <a:pt x="777" y="49"/>
                  </a:lnTo>
                  <a:lnTo>
                    <a:pt x="0" y="49"/>
                  </a:lnTo>
                  <a:lnTo>
                    <a:pt x="0" y="0"/>
                  </a:lnTo>
                  <a:close/>
                  <a:moveTo>
                    <a:pt x="0" y="2"/>
                  </a:moveTo>
                  <a:lnTo>
                    <a:pt x="777" y="2"/>
                  </a:lnTo>
                  <a:lnTo>
                    <a:pt x="777" y="49"/>
                  </a:lnTo>
                  <a:lnTo>
                    <a:pt x="0" y="49"/>
                  </a:lnTo>
                  <a:lnTo>
                    <a:pt x="0" y="2"/>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18" name="Freeform 317"/>
            <p:cNvSpPr>
              <a:spLocks noEditPoints="1"/>
            </p:cNvSpPr>
            <p:nvPr/>
          </p:nvSpPr>
          <p:spPr bwMode="auto">
            <a:xfrm>
              <a:off x="3780" y="2560"/>
              <a:ext cx="777" cy="47"/>
            </a:xfrm>
            <a:custGeom>
              <a:avLst/>
              <a:gdLst>
                <a:gd name="T0" fmla="*/ 0 w 777"/>
                <a:gd name="T1" fmla="*/ 0 h 47"/>
                <a:gd name="T2" fmla="*/ 777 w 777"/>
                <a:gd name="T3" fmla="*/ 0 h 47"/>
                <a:gd name="T4" fmla="*/ 777 w 777"/>
                <a:gd name="T5" fmla="*/ 47 h 47"/>
                <a:gd name="T6" fmla="*/ 0 w 777"/>
                <a:gd name="T7" fmla="*/ 47 h 47"/>
                <a:gd name="T8" fmla="*/ 0 w 777"/>
                <a:gd name="T9" fmla="*/ 0 h 47"/>
                <a:gd name="T10" fmla="*/ 0 w 777"/>
                <a:gd name="T11" fmla="*/ 2 h 47"/>
                <a:gd name="T12" fmla="*/ 777 w 777"/>
                <a:gd name="T13" fmla="*/ 2 h 47"/>
                <a:gd name="T14" fmla="*/ 777 w 777"/>
                <a:gd name="T15" fmla="*/ 47 h 47"/>
                <a:gd name="T16" fmla="*/ 0 w 777"/>
                <a:gd name="T17" fmla="*/ 47 h 47"/>
                <a:gd name="T18" fmla="*/ 0 w 777"/>
                <a:gd name="T19" fmla="*/ 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47">
                  <a:moveTo>
                    <a:pt x="0" y="0"/>
                  </a:moveTo>
                  <a:lnTo>
                    <a:pt x="777" y="0"/>
                  </a:lnTo>
                  <a:lnTo>
                    <a:pt x="777" y="47"/>
                  </a:lnTo>
                  <a:lnTo>
                    <a:pt x="0" y="47"/>
                  </a:lnTo>
                  <a:lnTo>
                    <a:pt x="0" y="0"/>
                  </a:lnTo>
                  <a:close/>
                  <a:moveTo>
                    <a:pt x="0" y="2"/>
                  </a:moveTo>
                  <a:lnTo>
                    <a:pt x="777" y="2"/>
                  </a:lnTo>
                  <a:lnTo>
                    <a:pt x="777" y="47"/>
                  </a:lnTo>
                  <a:lnTo>
                    <a:pt x="0" y="47"/>
                  </a:lnTo>
                  <a:lnTo>
                    <a:pt x="0" y="2"/>
                  </a:lnTo>
                  <a:close/>
                </a:path>
              </a:pathLst>
            </a:custGeom>
            <a:solidFill>
              <a:srgbClr val="C7C7C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19" name="Freeform 318"/>
            <p:cNvSpPr>
              <a:spLocks noEditPoints="1"/>
            </p:cNvSpPr>
            <p:nvPr/>
          </p:nvSpPr>
          <p:spPr bwMode="auto">
            <a:xfrm>
              <a:off x="3780" y="2562"/>
              <a:ext cx="777" cy="45"/>
            </a:xfrm>
            <a:custGeom>
              <a:avLst/>
              <a:gdLst>
                <a:gd name="T0" fmla="*/ 0 w 777"/>
                <a:gd name="T1" fmla="*/ 0 h 45"/>
                <a:gd name="T2" fmla="*/ 777 w 777"/>
                <a:gd name="T3" fmla="*/ 0 h 45"/>
                <a:gd name="T4" fmla="*/ 777 w 777"/>
                <a:gd name="T5" fmla="*/ 45 h 45"/>
                <a:gd name="T6" fmla="*/ 0 w 777"/>
                <a:gd name="T7" fmla="*/ 45 h 45"/>
                <a:gd name="T8" fmla="*/ 0 w 777"/>
                <a:gd name="T9" fmla="*/ 0 h 45"/>
                <a:gd name="T10" fmla="*/ 0 w 777"/>
                <a:gd name="T11" fmla="*/ 2 h 45"/>
                <a:gd name="T12" fmla="*/ 777 w 777"/>
                <a:gd name="T13" fmla="*/ 2 h 45"/>
                <a:gd name="T14" fmla="*/ 777 w 777"/>
                <a:gd name="T15" fmla="*/ 45 h 45"/>
                <a:gd name="T16" fmla="*/ 0 w 777"/>
                <a:gd name="T17" fmla="*/ 45 h 45"/>
                <a:gd name="T18" fmla="*/ 0 w 777"/>
                <a:gd name="T19" fmla="*/ 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45">
                  <a:moveTo>
                    <a:pt x="0" y="0"/>
                  </a:moveTo>
                  <a:lnTo>
                    <a:pt x="777" y="0"/>
                  </a:lnTo>
                  <a:lnTo>
                    <a:pt x="777" y="45"/>
                  </a:lnTo>
                  <a:lnTo>
                    <a:pt x="0" y="45"/>
                  </a:lnTo>
                  <a:lnTo>
                    <a:pt x="0" y="0"/>
                  </a:lnTo>
                  <a:close/>
                  <a:moveTo>
                    <a:pt x="0" y="2"/>
                  </a:moveTo>
                  <a:lnTo>
                    <a:pt x="777" y="2"/>
                  </a:lnTo>
                  <a:lnTo>
                    <a:pt x="777" y="45"/>
                  </a:lnTo>
                  <a:lnTo>
                    <a:pt x="0" y="45"/>
                  </a:lnTo>
                  <a:lnTo>
                    <a:pt x="0" y="2"/>
                  </a:lnTo>
                  <a:close/>
                </a:path>
              </a:pathLst>
            </a:custGeom>
            <a:solidFill>
              <a:srgbClr val="C8C8C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20" name="Freeform 319"/>
            <p:cNvSpPr>
              <a:spLocks noEditPoints="1"/>
            </p:cNvSpPr>
            <p:nvPr/>
          </p:nvSpPr>
          <p:spPr bwMode="auto">
            <a:xfrm>
              <a:off x="3780" y="2564"/>
              <a:ext cx="777" cy="43"/>
            </a:xfrm>
            <a:custGeom>
              <a:avLst/>
              <a:gdLst>
                <a:gd name="T0" fmla="*/ 0 w 777"/>
                <a:gd name="T1" fmla="*/ 0 h 43"/>
                <a:gd name="T2" fmla="*/ 777 w 777"/>
                <a:gd name="T3" fmla="*/ 0 h 43"/>
                <a:gd name="T4" fmla="*/ 777 w 777"/>
                <a:gd name="T5" fmla="*/ 43 h 43"/>
                <a:gd name="T6" fmla="*/ 0 w 777"/>
                <a:gd name="T7" fmla="*/ 43 h 43"/>
                <a:gd name="T8" fmla="*/ 0 w 777"/>
                <a:gd name="T9" fmla="*/ 0 h 43"/>
                <a:gd name="T10" fmla="*/ 0 w 777"/>
                <a:gd name="T11" fmla="*/ 3 h 43"/>
                <a:gd name="T12" fmla="*/ 777 w 777"/>
                <a:gd name="T13" fmla="*/ 3 h 43"/>
                <a:gd name="T14" fmla="*/ 777 w 777"/>
                <a:gd name="T15" fmla="*/ 43 h 43"/>
                <a:gd name="T16" fmla="*/ 0 w 777"/>
                <a:gd name="T17" fmla="*/ 43 h 43"/>
                <a:gd name="T18" fmla="*/ 0 w 777"/>
                <a:gd name="T19" fmla="*/ 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43">
                  <a:moveTo>
                    <a:pt x="0" y="0"/>
                  </a:moveTo>
                  <a:lnTo>
                    <a:pt x="777" y="0"/>
                  </a:lnTo>
                  <a:lnTo>
                    <a:pt x="777" y="43"/>
                  </a:lnTo>
                  <a:lnTo>
                    <a:pt x="0" y="43"/>
                  </a:lnTo>
                  <a:lnTo>
                    <a:pt x="0" y="0"/>
                  </a:lnTo>
                  <a:close/>
                  <a:moveTo>
                    <a:pt x="0" y="3"/>
                  </a:moveTo>
                  <a:lnTo>
                    <a:pt x="777" y="3"/>
                  </a:lnTo>
                  <a:lnTo>
                    <a:pt x="777" y="43"/>
                  </a:lnTo>
                  <a:lnTo>
                    <a:pt x="0" y="43"/>
                  </a:lnTo>
                  <a:lnTo>
                    <a:pt x="0" y="3"/>
                  </a:lnTo>
                  <a:close/>
                </a:path>
              </a:pathLst>
            </a:custGeom>
            <a:solidFill>
              <a:srgbClr val="C9C9C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21" name="Freeform 320"/>
            <p:cNvSpPr>
              <a:spLocks noEditPoints="1"/>
            </p:cNvSpPr>
            <p:nvPr/>
          </p:nvSpPr>
          <p:spPr bwMode="auto">
            <a:xfrm>
              <a:off x="3780" y="2567"/>
              <a:ext cx="777" cy="40"/>
            </a:xfrm>
            <a:custGeom>
              <a:avLst/>
              <a:gdLst>
                <a:gd name="T0" fmla="*/ 0 w 777"/>
                <a:gd name="T1" fmla="*/ 0 h 40"/>
                <a:gd name="T2" fmla="*/ 777 w 777"/>
                <a:gd name="T3" fmla="*/ 0 h 40"/>
                <a:gd name="T4" fmla="*/ 777 w 777"/>
                <a:gd name="T5" fmla="*/ 40 h 40"/>
                <a:gd name="T6" fmla="*/ 0 w 777"/>
                <a:gd name="T7" fmla="*/ 40 h 40"/>
                <a:gd name="T8" fmla="*/ 0 w 777"/>
                <a:gd name="T9" fmla="*/ 0 h 40"/>
                <a:gd name="T10" fmla="*/ 0 w 777"/>
                <a:gd name="T11" fmla="*/ 2 h 40"/>
                <a:gd name="T12" fmla="*/ 777 w 777"/>
                <a:gd name="T13" fmla="*/ 2 h 40"/>
                <a:gd name="T14" fmla="*/ 777 w 777"/>
                <a:gd name="T15" fmla="*/ 40 h 40"/>
                <a:gd name="T16" fmla="*/ 0 w 777"/>
                <a:gd name="T17" fmla="*/ 40 h 40"/>
                <a:gd name="T18" fmla="*/ 0 w 777"/>
                <a:gd name="T19" fmla="*/ 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40">
                  <a:moveTo>
                    <a:pt x="0" y="0"/>
                  </a:moveTo>
                  <a:lnTo>
                    <a:pt x="777" y="0"/>
                  </a:lnTo>
                  <a:lnTo>
                    <a:pt x="777" y="40"/>
                  </a:lnTo>
                  <a:lnTo>
                    <a:pt x="0" y="40"/>
                  </a:lnTo>
                  <a:lnTo>
                    <a:pt x="0" y="0"/>
                  </a:lnTo>
                  <a:close/>
                  <a:moveTo>
                    <a:pt x="0" y="2"/>
                  </a:moveTo>
                  <a:lnTo>
                    <a:pt x="777" y="2"/>
                  </a:lnTo>
                  <a:lnTo>
                    <a:pt x="777" y="40"/>
                  </a:lnTo>
                  <a:lnTo>
                    <a:pt x="0" y="40"/>
                  </a:lnTo>
                  <a:lnTo>
                    <a:pt x="0" y="2"/>
                  </a:lnTo>
                  <a:close/>
                </a:path>
              </a:pathLst>
            </a:custGeom>
            <a:solidFill>
              <a:srgbClr val="CBCBC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22" name="Freeform 321"/>
            <p:cNvSpPr>
              <a:spLocks noEditPoints="1"/>
            </p:cNvSpPr>
            <p:nvPr/>
          </p:nvSpPr>
          <p:spPr bwMode="auto">
            <a:xfrm>
              <a:off x="3780" y="2569"/>
              <a:ext cx="777" cy="38"/>
            </a:xfrm>
            <a:custGeom>
              <a:avLst/>
              <a:gdLst>
                <a:gd name="T0" fmla="*/ 0 w 777"/>
                <a:gd name="T1" fmla="*/ 0 h 38"/>
                <a:gd name="T2" fmla="*/ 777 w 777"/>
                <a:gd name="T3" fmla="*/ 0 h 38"/>
                <a:gd name="T4" fmla="*/ 777 w 777"/>
                <a:gd name="T5" fmla="*/ 38 h 38"/>
                <a:gd name="T6" fmla="*/ 0 w 777"/>
                <a:gd name="T7" fmla="*/ 38 h 38"/>
                <a:gd name="T8" fmla="*/ 0 w 777"/>
                <a:gd name="T9" fmla="*/ 0 h 38"/>
                <a:gd name="T10" fmla="*/ 0 w 777"/>
                <a:gd name="T11" fmla="*/ 2 h 38"/>
                <a:gd name="T12" fmla="*/ 777 w 777"/>
                <a:gd name="T13" fmla="*/ 2 h 38"/>
                <a:gd name="T14" fmla="*/ 777 w 777"/>
                <a:gd name="T15" fmla="*/ 38 h 38"/>
                <a:gd name="T16" fmla="*/ 0 w 777"/>
                <a:gd name="T17" fmla="*/ 38 h 38"/>
                <a:gd name="T18" fmla="*/ 0 w 777"/>
                <a:gd name="T19"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38">
                  <a:moveTo>
                    <a:pt x="0" y="0"/>
                  </a:moveTo>
                  <a:lnTo>
                    <a:pt x="777" y="0"/>
                  </a:lnTo>
                  <a:lnTo>
                    <a:pt x="777" y="38"/>
                  </a:lnTo>
                  <a:lnTo>
                    <a:pt x="0" y="38"/>
                  </a:lnTo>
                  <a:lnTo>
                    <a:pt x="0" y="0"/>
                  </a:lnTo>
                  <a:close/>
                  <a:moveTo>
                    <a:pt x="0" y="2"/>
                  </a:moveTo>
                  <a:lnTo>
                    <a:pt x="777" y="2"/>
                  </a:lnTo>
                  <a:lnTo>
                    <a:pt x="777" y="38"/>
                  </a:lnTo>
                  <a:lnTo>
                    <a:pt x="0" y="38"/>
                  </a:lnTo>
                  <a:lnTo>
                    <a:pt x="0" y="2"/>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23" name="Freeform 322"/>
            <p:cNvSpPr>
              <a:spLocks noEditPoints="1"/>
            </p:cNvSpPr>
            <p:nvPr/>
          </p:nvSpPr>
          <p:spPr bwMode="auto">
            <a:xfrm>
              <a:off x="3780" y="2571"/>
              <a:ext cx="777" cy="36"/>
            </a:xfrm>
            <a:custGeom>
              <a:avLst/>
              <a:gdLst>
                <a:gd name="T0" fmla="*/ 0 w 777"/>
                <a:gd name="T1" fmla="*/ 0 h 36"/>
                <a:gd name="T2" fmla="*/ 777 w 777"/>
                <a:gd name="T3" fmla="*/ 0 h 36"/>
                <a:gd name="T4" fmla="*/ 777 w 777"/>
                <a:gd name="T5" fmla="*/ 36 h 36"/>
                <a:gd name="T6" fmla="*/ 0 w 777"/>
                <a:gd name="T7" fmla="*/ 36 h 36"/>
                <a:gd name="T8" fmla="*/ 0 w 777"/>
                <a:gd name="T9" fmla="*/ 0 h 36"/>
                <a:gd name="T10" fmla="*/ 0 w 777"/>
                <a:gd name="T11" fmla="*/ 2 h 36"/>
                <a:gd name="T12" fmla="*/ 777 w 777"/>
                <a:gd name="T13" fmla="*/ 2 h 36"/>
                <a:gd name="T14" fmla="*/ 777 w 777"/>
                <a:gd name="T15" fmla="*/ 36 h 36"/>
                <a:gd name="T16" fmla="*/ 0 w 777"/>
                <a:gd name="T17" fmla="*/ 36 h 36"/>
                <a:gd name="T18" fmla="*/ 0 w 777"/>
                <a:gd name="T19" fmla="*/ 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36">
                  <a:moveTo>
                    <a:pt x="0" y="0"/>
                  </a:moveTo>
                  <a:lnTo>
                    <a:pt x="777" y="0"/>
                  </a:lnTo>
                  <a:lnTo>
                    <a:pt x="777" y="36"/>
                  </a:lnTo>
                  <a:lnTo>
                    <a:pt x="0" y="36"/>
                  </a:lnTo>
                  <a:lnTo>
                    <a:pt x="0" y="0"/>
                  </a:lnTo>
                  <a:close/>
                  <a:moveTo>
                    <a:pt x="0" y="2"/>
                  </a:moveTo>
                  <a:lnTo>
                    <a:pt x="777" y="2"/>
                  </a:lnTo>
                  <a:lnTo>
                    <a:pt x="777" y="36"/>
                  </a:lnTo>
                  <a:lnTo>
                    <a:pt x="0" y="36"/>
                  </a:lnTo>
                  <a:lnTo>
                    <a:pt x="0" y="2"/>
                  </a:lnTo>
                  <a:close/>
                </a:path>
              </a:pathLst>
            </a:custGeom>
            <a:solidFill>
              <a:srgbClr val="CDCDC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24" name="Freeform 323"/>
            <p:cNvSpPr>
              <a:spLocks noEditPoints="1"/>
            </p:cNvSpPr>
            <p:nvPr/>
          </p:nvSpPr>
          <p:spPr bwMode="auto">
            <a:xfrm>
              <a:off x="3780" y="2573"/>
              <a:ext cx="777" cy="34"/>
            </a:xfrm>
            <a:custGeom>
              <a:avLst/>
              <a:gdLst>
                <a:gd name="T0" fmla="*/ 0 w 777"/>
                <a:gd name="T1" fmla="*/ 0 h 34"/>
                <a:gd name="T2" fmla="*/ 777 w 777"/>
                <a:gd name="T3" fmla="*/ 0 h 34"/>
                <a:gd name="T4" fmla="*/ 777 w 777"/>
                <a:gd name="T5" fmla="*/ 34 h 34"/>
                <a:gd name="T6" fmla="*/ 0 w 777"/>
                <a:gd name="T7" fmla="*/ 34 h 34"/>
                <a:gd name="T8" fmla="*/ 0 w 777"/>
                <a:gd name="T9" fmla="*/ 0 h 34"/>
                <a:gd name="T10" fmla="*/ 0 w 777"/>
                <a:gd name="T11" fmla="*/ 2 h 34"/>
                <a:gd name="T12" fmla="*/ 777 w 777"/>
                <a:gd name="T13" fmla="*/ 2 h 34"/>
                <a:gd name="T14" fmla="*/ 777 w 777"/>
                <a:gd name="T15" fmla="*/ 34 h 34"/>
                <a:gd name="T16" fmla="*/ 0 w 777"/>
                <a:gd name="T17" fmla="*/ 34 h 34"/>
                <a:gd name="T18" fmla="*/ 0 w 777"/>
                <a:gd name="T19" fmla="*/ 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34">
                  <a:moveTo>
                    <a:pt x="0" y="0"/>
                  </a:moveTo>
                  <a:lnTo>
                    <a:pt x="777" y="0"/>
                  </a:lnTo>
                  <a:lnTo>
                    <a:pt x="777" y="34"/>
                  </a:lnTo>
                  <a:lnTo>
                    <a:pt x="0" y="34"/>
                  </a:lnTo>
                  <a:lnTo>
                    <a:pt x="0" y="0"/>
                  </a:lnTo>
                  <a:close/>
                  <a:moveTo>
                    <a:pt x="0" y="2"/>
                  </a:moveTo>
                  <a:lnTo>
                    <a:pt x="777" y="2"/>
                  </a:lnTo>
                  <a:lnTo>
                    <a:pt x="777" y="34"/>
                  </a:lnTo>
                  <a:lnTo>
                    <a:pt x="0" y="34"/>
                  </a:lnTo>
                  <a:lnTo>
                    <a:pt x="0" y="2"/>
                  </a:lnTo>
                  <a:close/>
                </a:path>
              </a:pathLst>
            </a:custGeom>
            <a:solidFill>
              <a:srgbClr val="CFCFC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25" name="Freeform 324"/>
            <p:cNvSpPr>
              <a:spLocks noEditPoints="1"/>
            </p:cNvSpPr>
            <p:nvPr/>
          </p:nvSpPr>
          <p:spPr bwMode="auto">
            <a:xfrm>
              <a:off x="3780" y="2575"/>
              <a:ext cx="777" cy="32"/>
            </a:xfrm>
            <a:custGeom>
              <a:avLst/>
              <a:gdLst>
                <a:gd name="T0" fmla="*/ 0 w 777"/>
                <a:gd name="T1" fmla="*/ 0 h 32"/>
                <a:gd name="T2" fmla="*/ 777 w 777"/>
                <a:gd name="T3" fmla="*/ 0 h 32"/>
                <a:gd name="T4" fmla="*/ 777 w 777"/>
                <a:gd name="T5" fmla="*/ 32 h 32"/>
                <a:gd name="T6" fmla="*/ 0 w 777"/>
                <a:gd name="T7" fmla="*/ 32 h 32"/>
                <a:gd name="T8" fmla="*/ 0 w 777"/>
                <a:gd name="T9" fmla="*/ 0 h 32"/>
                <a:gd name="T10" fmla="*/ 0 w 777"/>
                <a:gd name="T11" fmla="*/ 2 h 32"/>
                <a:gd name="T12" fmla="*/ 777 w 777"/>
                <a:gd name="T13" fmla="*/ 2 h 32"/>
                <a:gd name="T14" fmla="*/ 777 w 777"/>
                <a:gd name="T15" fmla="*/ 32 h 32"/>
                <a:gd name="T16" fmla="*/ 0 w 777"/>
                <a:gd name="T17" fmla="*/ 32 h 32"/>
                <a:gd name="T18" fmla="*/ 0 w 777"/>
                <a:gd name="T19" fmla="*/ 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32">
                  <a:moveTo>
                    <a:pt x="0" y="0"/>
                  </a:moveTo>
                  <a:lnTo>
                    <a:pt x="777" y="0"/>
                  </a:lnTo>
                  <a:lnTo>
                    <a:pt x="777" y="32"/>
                  </a:lnTo>
                  <a:lnTo>
                    <a:pt x="0" y="32"/>
                  </a:lnTo>
                  <a:lnTo>
                    <a:pt x="0" y="0"/>
                  </a:lnTo>
                  <a:close/>
                  <a:moveTo>
                    <a:pt x="0" y="2"/>
                  </a:moveTo>
                  <a:lnTo>
                    <a:pt x="777" y="2"/>
                  </a:lnTo>
                  <a:lnTo>
                    <a:pt x="777" y="32"/>
                  </a:lnTo>
                  <a:lnTo>
                    <a:pt x="0" y="32"/>
                  </a:lnTo>
                  <a:lnTo>
                    <a:pt x="0" y="2"/>
                  </a:lnTo>
                  <a:close/>
                </a:path>
              </a:pathLst>
            </a:custGeom>
            <a:solidFill>
              <a:srgbClr val="D0D0D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26" name="Freeform 325"/>
            <p:cNvSpPr>
              <a:spLocks noEditPoints="1"/>
            </p:cNvSpPr>
            <p:nvPr/>
          </p:nvSpPr>
          <p:spPr bwMode="auto">
            <a:xfrm>
              <a:off x="3780" y="2577"/>
              <a:ext cx="777" cy="30"/>
            </a:xfrm>
            <a:custGeom>
              <a:avLst/>
              <a:gdLst>
                <a:gd name="T0" fmla="*/ 0 w 777"/>
                <a:gd name="T1" fmla="*/ 0 h 30"/>
                <a:gd name="T2" fmla="*/ 777 w 777"/>
                <a:gd name="T3" fmla="*/ 0 h 30"/>
                <a:gd name="T4" fmla="*/ 777 w 777"/>
                <a:gd name="T5" fmla="*/ 30 h 30"/>
                <a:gd name="T6" fmla="*/ 0 w 777"/>
                <a:gd name="T7" fmla="*/ 30 h 30"/>
                <a:gd name="T8" fmla="*/ 0 w 777"/>
                <a:gd name="T9" fmla="*/ 0 h 30"/>
                <a:gd name="T10" fmla="*/ 0 w 777"/>
                <a:gd name="T11" fmla="*/ 2 h 30"/>
                <a:gd name="T12" fmla="*/ 777 w 777"/>
                <a:gd name="T13" fmla="*/ 2 h 30"/>
                <a:gd name="T14" fmla="*/ 777 w 777"/>
                <a:gd name="T15" fmla="*/ 30 h 30"/>
                <a:gd name="T16" fmla="*/ 0 w 777"/>
                <a:gd name="T17" fmla="*/ 30 h 30"/>
                <a:gd name="T18" fmla="*/ 0 w 777"/>
                <a:gd name="T19" fmla="*/ 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30">
                  <a:moveTo>
                    <a:pt x="0" y="0"/>
                  </a:moveTo>
                  <a:lnTo>
                    <a:pt x="777" y="0"/>
                  </a:lnTo>
                  <a:lnTo>
                    <a:pt x="777" y="30"/>
                  </a:lnTo>
                  <a:lnTo>
                    <a:pt x="0" y="30"/>
                  </a:lnTo>
                  <a:lnTo>
                    <a:pt x="0" y="0"/>
                  </a:lnTo>
                  <a:close/>
                  <a:moveTo>
                    <a:pt x="0" y="2"/>
                  </a:moveTo>
                  <a:lnTo>
                    <a:pt x="777" y="2"/>
                  </a:lnTo>
                  <a:lnTo>
                    <a:pt x="777" y="30"/>
                  </a:lnTo>
                  <a:lnTo>
                    <a:pt x="0" y="30"/>
                  </a:lnTo>
                  <a:lnTo>
                    <a:pt x="0" y="2"/>
                  </a:lnTo>
                  <a:close/>
                </a:path>
              </a:pathLst>
            </a:custGeom>
            <a:solidFill>
              <a:srgbClr val="D1D1D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27" name="Freeform 326"/>
            <p:cNvSpPr>
              <a:spLocks noEditPoints="1"/>
            </p:cNvSpPr>
            <p:nvPr/>
          </p:nvSpPr>
          <p:spPr bwMode="auto">
            <a:xfrm>
              <a:off x="3780" y="2579"/>
              <a:ext cx="777" cy="28"/>
            </a:xfrm>
            <a:custGeom>
              <a:avLst/>
              <a:gdLst>
                <a:gd name="T0" fmla="*/ 0 w 777"/>
                <a:gd name="T1" fmla="*/ 0 h 28"/>
                <a:gd name="T2" fmla="*/ 777 w 777"/>
                <a:gd name="T3" fmla="*/ 0 h 28"/>
                <a:gd name="T4" fmla="*/ 777 w 777"/>
                <a:gd name="T5" fmla="*/ 28 h 28"/>
                <a:gd name="T6" fmla="*/ 0 w 777"/>
                <a:gd name="T7" fmla="*/ 28 h 28"/>
                <a:gd name="T8" fmla="*/ 0 w 777"/>
                <a:gd name="T9" fmla="*/ 0 h 28"/>
                <a:gd name="T10" fmla="*/ 0 w 777"/>
                <a:gd name="T11" fmla="*/ 2 h 28"/>
                <a:gd name="T12" fmla="*/ 777 w 777"/>
                <a:gd name="T13" fmla="*/ 2 h 28"/>
                <a:gd name="T14" fmla="*/ 777 w 777"/>
                <a:gd name="T15" fmla="*/ 28 h 28"/>
                <a:gd name="T16" fmla="*/ 0 w 777"/>
                <a:gd name="T17" fmla="*/ 28 h 28"/>
                <a:gd name="T18" fmla="*/ 0 w 777"/>
                <a:gd name="T19"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28">
                  <a:moveTo>
                    <a:pt x="0" y="0"/>
                  </a:moveTo>
                  <a:lnTo>
                    <a:pt x="777" y="0"/>
                  </a:lnTo>
                  <a:lnTo>
                    <a:pt x="777" y="28"/>
                  </a:lnTo>
                  <a:lnTo>
                    <a:pt x="0" y="28"/>
                  </a:lnTo>
                  <a:lnTo>
                    <a:pt x="0" y="0"/>
                  </a:lnTo>
                  <a:close/>
                  <a:moveTo>
                    <a:pt x="0" y="2"/>
                  </a:moveTo>
                  <a:lnTo>
                    <a:pt x="777" y="2"/>
                  </a:lnTo>
                  <a:lnTo>
                    <a:pt x="777" y="28"/>
                  </a:lnTo>
                  <a:lnTo>
                    <a:pt x="0" y="28"/>
                  </a:lnTo>
                  <a:lnTo>
                    <a:pt x="0" y="2"/>
                  </a:lnTo>
                  <a:close/>
                </a:path>
              </a:pathLst>
            </a:custGeom>
            <a:solidFill>
              <a:srgbClr val="D3D3D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28" name="Freeform 327"/>
            <p:cNvSpPr>
              <a:spLocks noEditPoints="1"/>
            </p:cNvSpPr>
            <p:nvPr/>
          </p:nvSpPr>
          <p:spPr bwMode="auto">
            <a:xfrm>
              <a:off x="3780" y="2581"/>
              <a:ext cx="777" cy="26"/>
            </a:xfrm>
            <a:custGeom>
              <a:avLst/>
              <a:gdLst>
                <a:gd name="T0" fmla="*/ 0 w 777"/>
                <a:gd name="T1" fmla="*/ 0 h 26"/>
                <a:gd name="T2" fmla="*/ 777 w 777"/>
                <a:gd name="T3" fmla="*/ 0 h 26"/>
                <a:gd name="T4" fmla="*/ 777 w 777"/>
                <a:gd name="T5" fmla="*/ 26 h 26"/>
                <a:gd name="T6" fmla="*/ 0 w 777"/>
                <a:gd name="T7" fmla="*/ 26 h 26"/>
                <a:gd name="T8" fmla="*/ 0 w 777"/>
                <a:gd name="T9" fmla="*/ 0 h 26"/>
                <a:gd name="T10" fmla="*/ 0 w 777"/>
                <a:gd name="T11" fmla="*/ 2 h 26"/>
                <a:gd name="T12" fmla="*/ 777 w 777"/>
                <a:gd name="T13" fmla="*/ 2 h 26"/>
                <a:gd name="T14" fmla="*/ 777 w 777"/>
                <a:gd name="T15" fmla="*/ 26 h 26"/>
                <a:gd name="T16" fmla="*/ 0 w 777"/>
                <a:gd name="T17" fmla="*/ 26 h 26"/>
                <a:gd name="T18" fmla="*/ 0 w 777"/>
                <a:gd name="T19"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26">
                  <a:moveTo>
                    <a:pt x="0" y="0"/>
                  </a:moveTo>
                  <a:lnTo>
                    <a:pt x="777" y="0"/>
                  </a:lnTo>
                  <a:lnTo>
                    <a:pt x="777" y="26"/>
                  </a:lnTo>
                  <a:lnTo>
                    <a:pt x="0" y="26"/>
                  </a:lnTo>
                  <a:lnTo>
                    <a:pt x="0" y="0"/>
                  </a:lnTo>
                  <a:close/>
                  <a:moveTo>
                    <a:pt x="0" y="2"/>
                  </a:moveTo>
                  <a:lnTo>
                    <a:pt x="777" y="2"/>
                  </a:lnTo>
                  <a:lnTo>
                    <a:pt x="777" y="26"/>
                  </a:lnTo>
                  <a:lnTo>
                    <a:pt x="0" y="26"/>
                  </a:lnTo>
                  <a:lnTo>
                    <a:pt x="0" y="2"/>
                  </a:lnTo>
                  <a:close/>
                </a:path>
              </a:pathLst>
            </a:custGeom>
            <a:solidFill>
              <a:srgbClr val="D4D4D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29" name="Freeform 328"/>
            <p:cNvSpPr>
              <a:spLocks noEditPoints="1"/>
            </p:cNvSpPr>
            <p:nvPr/>
          </p:nvSpPr>
          <p:spPr bwMode="auto">
            <a:xfrm>
              <a:off x="3780" y="2583"/>
              <a:ext cx="777" cy="24"/>
            </a:xfrm>
            <a:custGeom>
              <a:avLst/>
              <a:gdLst>
                <a:gd name="T0" fmla="*/ 0 w 777"/>
                <a:gd name="T1" fmla="*/ 0 h 24"/>
                <a:gd name="T2" fmla="*/ 777 w 777"/>
                <a:gd name="T3" fmla="*/ 0 h 24"/>
                <a:gd name="T4" fmla="*/ 777 w 777"/>
                <a:gd name="T5" fmla="*/ 24 h 24"/>
                <a:gd name="T6" fmla="*/ 0 w 777"/>
                <a:gd name="T7" fmla="*/ 24 h 24"/>
                <a:gd name="T8" fmla="*/ 0 w 777"/>
                <a:gd name="T9" fmla="*/ 0 h 24"/>
                <a:gd name="T10" fmla="*/ 0 w 777"/>
                <a:gd name="T11" fmla="*/ 3 h 24"/>
                <a:gd name="T12" fmla="*/ 777 w 777"/>
                <a:gd name="T13" fmla="*/ 3 h 24"/>
                <a:gd name="T14" fmla="*/ 777 w 777"/>
                <a:gd name="T15" fmla="*/ 24 h 24"/>
                <a:gd name="T16" fmla="*/ 0 w 777"/>
                <a:gd name="T17" fmla="*/ 24 h 24"/>
                <a:gd name="T18" fmla="*/ 0 w 777"/>
                <a:gd name="T19" fmla="*/ 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24">
                  <a:moveTo>
                    <a:pt x="0" y="0"/>
                  </a:moveTo>
                  <a:lnTo>
                    <a:pt x="777" y="0"/>
                  </a:lnTo>
                  <a:lnTo>
                    <a:pt x="777" y="24"/>
                  </a:lnTo>
                  <a:lnTo>
                    <a:pt x="0" y="24"/>
                  </a:lnTo>
                  <a:lnTo>
                    <a:pt x="0" y="0"/>
                  </a:lnTo>
                  <a:close/>
                  <a:moveTo>
                    <a:pt x="0" y="3"/>
                  </a:moveTo>
                  <a:lnTo>
                    <a:pt x="777" y="3"/>
                  </a:lnTo>
                  <a:lnTo>
                    <a:pt x="777" y="24"/>
                  </a:lnTo>
                  <a:lnTo>
                    <a:pt x="0" y="24"/>
                  </a:lnTo>
                  <a:lnTo>
                    <a:pt x="0" y="3"/>
                  </a:lnTo>
                  <a:close/>
                </a:path>
              </a:pathLst>
            </a:custGeom>
            <a:solidFill>
              <a:srgbClr val="D5D5D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30" name="Freeform 329"/>
            <p:cNvSpPr>
              <a:spLocks noEditPoints="1"/>
            </p:cNvSpPr>
            <p:nvPr/>
          </p:nvSpPr>
          <p:spPr bwMode="auto">
            <a:xfrm>
              <a:off x="3780" y="2586"/>
              <a:ext cx="777" cy="21"/>
            </a:xfrm>
            <a:custGeom>
              <a:avLst/>
              <a:gdLst>
                <a:gd name="T0" fmla="*/ 0 w 777"/>
                <a:gd name="T1" fmla="*/ 0 h 21"/>
                <a:gd name="T2" fmla="*/ 777 w 777"/>
                <a:gd name="T3" fmla="*/ 0 h 21"/>
                <a:gd name="T4" fmla="*/ 777 w 777"/>
                <a:gd name="T5" fmla="*/ 21 h 21"/>
                <a:gd name="T6" fmla="*/ 0 w 777"/>
                <a:gd name="T7" fmla="*/ 21 h 21"/>
                <a:gd name="T8" fmla="*/ 0 w 777"/>
                <a:gd name="T9" fmla="*/ 0 h 21"/>
                <a:gd name="T10" fmla="*/ 0 w 777"/>
                <a:gd name="T11" fmla="*/ 2 h 21"/>
                <a:gd name="T12" fmla="*/ 777 w 777"/>
                <a:gd name="T13" fmla="*/ 2 h 21"/>
                <a:gd name="T14" fmla="*/ 777 w 777"/>
                <a:gd name="T15" fmla="*/ 21 h 21"/>
                <a:gd name="T16" fmla="*/ 0 w 777"/>
                <a:gd name="T17" fmla="*/ 21 h 21"/>
                <a:gd name="T18" fmla="*/ 0 w 777"/>
                <a:gd name="T19"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21">
                  <a:moveTo>
                    <a:pt x="0" y="0"/>
                  </a:moveTo>
                  <a:lnTo>
                    <a:pt x="777" y="0"/>
                  </a:lnTo>
                  <a:lnTo>
                    <a:pt x="777" y="21"/>
                  </a:lnTo>
                  <a:lnTo>
                    <a:pt x="0" y="21"/>
                  </a:lnTo>
                  <a:lnTo>
                    <a:pt x="0" y="0"/>
                  </a:lnTo>
                  <a:close/>
                  <a:moveTo>
                    <a:pt x="0" y="2"/>
                  </a:moveTo>
                  <a:lnTo>
                    <a:pt x="777" y="2"/>
                  </a:lnTo>
                  <a:lnTo>
                    <a:pt x="777" y="21"/>
                  </a:lnTo>
                  <a:lnTo>
                    <a:pt x="0" y="21"/>
                  </a:lnTo>
                  <a:lnTo>
                    <a:pt x="0" y="2"/>
                  </a:lnTo>
                  <a:close/>
                </a:path>
              </a:pathLst>
            </a:custGeom>
            <a:solidFill>
              <a:srgbClr val="D7D7D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31" name="Freeform 330"/>
            <p:cNvSpPr>
              <a:spLocks noEditPoints="1"/>
            </p:cNvSpPr>
            <p:nvPr/>
          </p:nvSpPr>
          <p:spPr bwMode="auto">
            <a:xfrm>
              <a:off x="3780" y="2588"/>
              <a:ext cx="777" cy="19"/>
            </a:xfrm>
            <a:custGeom>
              <a:avLst/>
              <a:gdLst>
                <a:gd name="T0" fmla="*/ 0 w 777"/>
                <a:gd name="T1" fmla="*/ 0 h 19"/>
                <a:gd name="T2" fmla="*/ 777 w 777"/>
                <a:gd name="T3" fmla="*/ 0 h 19"/>
                <a:gd name="T4" fmla="*/ 777 w 777"/>
                <a:gd name="T5" fmla="*/ 19 h 19"/>
                <a:gd name="T6" fmla="*/ 0 w 777"/>
                <a:gd name="T7" fmla="*/ 19 h 19"/>
                <a:gd name="T8" fmla="*/ 0 w 777"/>
                <a:gd name="T9" fmla="*/ 0 h 19"/>
                <a:gd name="T10" fmla="*/ 0 w 777"/>
                <a:gd name="T11" fmla="*/ 2 h 19"/>
                <a:gd name="T12" fmla="*/ 777 w 777"/>
                <a:gd name="T13" fmla="*/ 2 h 19"/>
                <a:gd name="T14" fmla="*/ 777 w 777"/>
                <a:gd name="T15" fmla="*/ 19 h 19"/>
                <a:gd name="T16" fmla="*/ 0 w 777"/>
                <a:gd name="T17" fmla="*/ 19 h 19"/>
                <a:gd name="T18" fmla="*/ 0 w 777"/>
                <a:gd name="T19"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9">
                  <a:moveTo>
                    <a:pt x="0" y="0"/>
                  </a:moveTo>
                  <a:lnTo>
                    <a:pt x="777" y="0"/>
                  </a:lnTo>
                  <a:lnTo>
                    <a:pt x="777" y="19"/>
                  </a:lnTo>
                  <a:lnTo>
                    <a:pt x="0" y="19"/>
                  </a:lnTo>
                  <a:lnTo>
                    <a:pt x="0" y="0"/>
                  </a:lnTo>
                  <a:close/>
                  <a:moveTo>
                    <a:pt x="0" y="2"/>
                  </a:moveTo>
                  <a:lnTo>
                    <a:pt x="777" y="2"/>
                  </a:lnTo>
                  <a:lnTo>
                    <a:pt x="777" y="19"/>
                  </a:lnTo>
                  <a:lnTo>
                    <a:pt x="0" y="19"/>
                  </a:lnTo>
                  <a:lnTo>
                    <a:pt x="0" y="2"/>
                  </a:lnTo>
                  <a:close/>
                </a:path>
              </a:pathLst>
            </a:custGeom>
            <a:solidFill>
              <a:srgbClr val="D8D8D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32" name="Freeform 331"/>
            <p:cNvSpPr>
              <a:spLocks noEditPoints="1"/>
            </p:cNvSpPr>
            <p:nvPr/>
          </p:nvSpPr>
          <p:spPr bwMode="auto">
            <a:xfrm>
              <a:off x="3780" y="2590"/>
              <a:ext cx="777" cy="17"/>
            </a:xfrm>
            <a:custGeom>
              <a:avLst/>
              <a:gdLst>
                <a:gd name="T0" fmla="*/ 0 w 777"/>
                <a:gd name="T1" fmla="*/ 0 h 17"/>
                <a:gd name="T2" fmla="*/ 777 w 777"/>
                <a:gd name="T3" fmla="*/ 0 h 17"/>
                <a:gd name="T4" fmla="*/ 777 w 777"/>
                <a:gd name="T5" fmla="*/ 17 h 17"/>
                <a:gd name="T6" fmla="*/ 0 w 777"/>
                <a:gd name="T7" fmla="*/ 17 h 17"/>
                <a:gd name="T8" fmla="*/ 0 w 777"/>
                <a:gd name="T9" fmla="*/ 0 h 17"/>
                <a:gd name="T10" fmla="*/ 0 w 777"/>
                <a:gd name="T11" fmla="*/ 2 h 17"/>
                <a:gd name="T12" fmla="*/ 777 w 777"/>
                <a:gd name="T13" fmla="*/ 2 h 17"/>
                <a:gd name="T14" fmla="*/ 777 w 777"/>
                <a:gd name="T15" fmla="*/ 17 h 17"/>
                <a:gd name="T16" fmla="*/ 0 w 777"/>
                <a:gd name="T17" fmla="*/ 17 h 17"/>
                <a:gd name="T18" fmla="*/ 0 w 777"/>
                <a:gd name="T19"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7">
                  <a:moveTo>
                    <a:pt x="0" y="0"/>
                  </a:moveTo>
                  <a:lnTo>
                    <a:pt x="777" y="0"/>
                  </a:lnTo>
                  <a:lnTo>
                    <a:pt x="777" y="17"/>
                  </a:lnTo>
                  <a:lnTo>
                    <a:pt x="0" y="17"/>
                  </a:lnTo>
                  <a:lnTo>
                    <a:pt x="0" y="0"/>
                  </a:lnTo>
                  <a:close/>
                  <a:moveTo>
                    <a:pt x="0" y="2"/>
                  </a:moveTo>
                  <a:lnTo>
                    <a:pt x="777" y="2"/>
                  </a:lnTo>
                  <a:lnTo>
                    <a:pt x="777" y="17"/>
                  </a:lnTo>
                  <a:lnTo>
                    <a:pt x="0" y="17"/>
                  </a:lnTo>
                  <a:lnTo>
                    <a:pt x="0" y="2"/>
                  </a:lnTo>
                  <a:close/>
                </a:path>
              </a:pathLst>
            </a:custGeom>
            <a:solidFill>
              <a:srgbClr val="D9D9D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33" name="Freeform 332"/>
            <p:cNvSpPr>
              <a:spLocks noEditPoints="1"/>
            </p:cNvSpPr>
            <p:nvPr/>
          </p:nvSpPr>
          <p:spPr bwMode="auto">
            <a:xfrm>
              <a:off x="3780" y="2592"/>
              <a:ext cx="777" cy="15"/>
            </a:xfrm>
            <a:custGeom>
              <a:avLst/>
              <a:gdLst>
                <a:gd name="T0" fmla="*/ 0 w 777"/>
                <a:gd name="T1" fmla="*/ 0 h 15"/>
                <a:gd name="T2" fmla="*/ 777 w 777"/>
                <a:gd name="T3" fmla="*/ 0 h 15"/>
                <a:gd name="T4" fmla="*/ 777 w 777"/>
                <a:gd name="T5" fmla="*/ 15 h 15"/>
                <a:gd name="T6" fmla="*/ 0 w 777"/>
                <a:gd name="T7" fmla="*/ 15 h 15"/>
                <a:gd name="T8" fmla="*/ 0 w 777"/>
                <a:gd name="T9" fmla="*/ 0 h 15"/>
                <a:gd name="T10" fmla="*/ 0 w 777"/>
                <a:gd name="T11" fmla="*/ 2 h 15"/>
                <a:gd name="T12" fmla="*/ 777 w 777"/>
                <a:gd name="T13" fmla="*/ 2 h 15"/>
                <a:gd name="T14" fmla="*/ 777 w 777"/>
                <a:gd name="T15" fmla="*/ 15 h 15"/>
                <a:gd name="T16" fmla="*/ 0 w 777"/>
                <a:gd name="T17" fmla="*/ 15 h 15"/>
                <a:gd name="T18" fmla="*/ 0 w 777"/>
                <a:gd name="T19" fmla="*/ 2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5">
                  <a:moveTo>
                    <a:pt x="0" y="0"/>
                  </a:moveTo>
                  <a:lnTo>
                    <a:pt x="777" y="0"/>
                  </a:lnTo>
                  <a:lnTo>
                    <a:pt x="777" y="15"/>
                  </a:lnTo>
                  <a:lnTo>
                    <a:pt x="0" y="15"/>
                  </a:lnTo>
                  <a:lnTo>
                    <a:pt x="0" y="0"/>
                  </a:lnTo>
                  <a:close/>
                  <a:moveTo>
                    <a:pt x="0" y="2"/>
                  </a:moveTo>
                  <a:lnTo>
                    <a:pt x="777" y="2"/>
                  </a:lnTo>
                  <a:lnTo>
                    <a:pt x="777" y="15"/>
                  </a:lnTo>
                  <a:lnTo>
                    <a:pt x="0" y="15"/>
                  </a:lnTo>
                  <a:lnTo>
                    <a:pt x="0" y="2"/>
                  </a:lnTo>
                  <a:close/>
                </a:path>
              </a:pathLst>
            </a:custGeom>
            <a:solidFill>
              <a:srgbClr val="DBDBD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34" name="Freeform 333"/>
            <p:cNvSpPr>
              <a:spLocks noEditPoints="1"/>
            </p:cNvSpPr>
            <p:nvPr/>
          </p:nvSpPr>
          <p:spPr bwMode="auto">
            <a:xfrm>
              <a:off x="3780" y="2594"/>
              <a:ext cx="777" cy="13"/>
            </a:xfrm>
            <a:custGeom>
              <a:avLst/>
              <a:gdLst>
                <a:gd name="T0" fmla="*/ 0 w 777"/>
                <a:gd name="T1" fmla="*/ 0 h 13"/>
                <a:gd name="T2" fmla="*/ 777 w 777"/>
                <a:gd name="T3" fmla="*/ 0 h 13"/>
                <a:gd name="T4" fmla="*/ 777 w 777"/>
                <a:gd name="T5" fmla="*/ 13 h 13"/>
                <a:gd name="T6" fmla="*/ 0 w 777"/>
                <a:gd name="T7" fmla="*/ 13 h 13"/>
                <a:gd name="T8" fmla="*/ 0 w 777"/>
                <a:gd name="T9" fmla="*/ 0 h 13"/>
                <a:gd name="T10" fmla="*/ 0 w 777"/>
                <a:gd name="T11" fmla="*/ 2 h 13"/>
                <a:gd name="T12" fmla="*/ 777 w 777"/>
                <a:gd name="T13" fmla="*/ 2 h 13"/>
                <a:gd name="T14" fmla="*/ 777 w 777"/>
                <a:gd name="T15" fmla="*/ 13 h 13"/>
                <a:gd name="T16" fmla="*/ 0 w 777"/>
                <a:gd name="T17" fmla="*/ 13 h 13"/>
                <a:gd name="T18" fmla="*/ 0 w 777"/>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3">
                  <a:moveTo>
                    <a:pt x="0" y="0"/>
                  </a:moveTo>
                  <a:lnTo>
                    <a:pt x="777" y="0"/>
                  </a:lnTo>
                  <a:lnTo>
                    <a:pt x="777" y="13"/>
                  </a:lnTo>
                  <a:lnTo>
                    <a:pt x="0" y="13"/>
                  </a:lnTo>
                  <a:lnTo>
                    <a:pt x="0" y="0"/>
                  </a:lnTo>
                  <a:close/>
                  <a:moveTo>
                    <a:pt x="0" y="2"/>
                  </a:moveTo>
                  <a:lnTo>
                    <a:pt x="777" y="2"/>
                  </a:lnTo>
                  <a:lnTo>
                    <a:pt x="777" y="13"/>
                  </a:lnTo>
                  <a:lnTo>
                    <a:pt x="0" y="13"/>
                  </a:lnTo>
                  <a:lnTo>
                    <a:pt x="0" y="2"/>
                  </a:lnTo>
                  <a:close/>
                </a:path>
              </a:pathLst>
            </a:custGeom>
            <a:solidFill>
              <a:srgbClr val="DCDCD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35" name="Freeform 334"/>
            <p:cNvSpPr>
              <a:spLocks noEditPoints="1"/>
            </p:cNvSpPr>
            <p:nvPr/>
          </p:nvSpPr>
          <p:spPr bwMode="auto">
            <a:xfrm>
              <a:off x="3780" y="2596"/>
              <a:ext cx="777" cy="11"/>
            </a:xfrm>
            <a:custGeom>
              <a:avLst/>
              <a:gdLst>
                <a:gd name="T0" fmla="*/ 0 w 777"/>
                <a:gd name="T1" fmla="*/ 0 h 11"/>
                <a:gd name="T2" fmla="*/ 777 w 777"/>
                <a:gd name="T3" fmla="*/ 0 h 11"/>
                <a:gd name="T4" fmla="*/ 777 w 777"/>
                <a:gd name="T5" fmla="*/ 11 h 11"/>
                <a:gd name="T6" fmla="*/ 0 w 777"/>
                <a:gd name="T7" fmla="*/ 11 h 11"/>
                <a:gd name="T8" fmla="*/ 0 w 777"/>
                <a:gd name="T9" fmla="*/ 0 h 11"/>
                <a:gd name="T10" fmla="*/ 0 w 777"/>
                <a:gd name="T11" fmla="*/ 2 h 11"/>
                <a:gd name="T12" fmla="*/ 777 w 777"/>
                <a:gd name="T13" fmla="*/ 2 h 11"/>
                <a:gd name="T14" fmla="*/ 777 w 777"/>
                <a:gd name="T15" fmla="*/ 11 h 11"/>
                <a:gd name="T16" fmla="*/ 0 w 777"/>
                <a:gd name="T17" fmla="*/ 11 h 11"/>
                <a:gd name="T18" fmla="*/ 0 w 777"/>
                <a:gd name="T19"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1">
                  <a:moveTo>
                    <a:pt x="0" y="0"/>
                  </a:moveTo>
                  <a:lnTo>
                    <a:pt x="777" y="0"/>
                  </a:lnTo>
                  <a:lnTo>
                    <a:pt x="777" y="11"/>
                  </a:lnTo>
                  <a:lnTo>
                    <a:pt x="0" y="11"/>
                  </a:lnTo>
                  <a:lnTo>
                    <a:pt x="0" y="0"/>
                  </a:lnTo>
                  <a:close/>
                  <a:moveTo>
                    <a:pt x="0" y="2"/>
                  </a:moveTo>
                  <a:lnTo>
                    <a:pt x="777" y="2"/>
                  </a:lnTo>
                  <a:lnTo>
                    <a:pt x="777" y="11"/>
                  </a:lnTo>
                  <a:lnTo>
                    <a:pt x="0" y="11"/>
                  </a:lnTo>
                  <a:lnTo>
                    <a:pt x="0" y="2"/>
                  </a:lnTo>
                  <a:close/>
                </a:path>
              </a:pathLst>
            </a:custGeom>
            <a:solidFill>
              <a:srgbClr val="DDDDD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36" name="Freeform 335"/>
            <p:cNvSpPr>
              <a:spLocks noEditPoints="1"/>
            </p:cNvSpPr>
            <p:nvPr/>
          </p:nvSpPr>
          <p:spPr bwMode="auto">
            <a:xfrm>
              <a:off x="3780" y="2598"/>
              <a:ext cx="777" cy="9"/>
            </a:xfrm>
            <a:custGeom>
              <a:avLst/>
              <a:gdLst>
                <a:gd name="T0" fmla="*/ 0 w 777"/>
                <a:gd name="T1" fmla="*/ 0 h 9"/>
                <a:gd name="T2" fmla="*/ 777 w 777"/>
                <a:gd name="T3" fmla="*/ 0 h 9"/>
                <a:gd name="T4" fmla="*/ 777 w 777"/>
                <a:gd name="T5" fmla="*/ 9 h 9"/>
                <a:gd name="T6" fmla="*/ 0 w 777"/>
                <a:gd name="T7" fmla="*/ 9 h 9"/>
                <a:gd name="T8" fmla="*/ 0 w 777"/>
                <a:gd name="T9" fmla="*/ 0 h 9"/>
                <a:gd name="T10" fmla="*/ 0 w 777"/>
                <a:gd name="T11" fmla="*/ 2 h 9"/>
                <a:gd name="T12" fmla="*/ 777 w 777"/>
                <a:gd name="T13" fmla="*/ 2 h 9"/>
                <a:gd name="T14" fmla="*/ 777 w 777"/>
                <a:gd name="T15" fmla="*/ 9 h 9"/>
                <a:gd name="T16" fmla="*/ 0 w 777"/>
                <a:gd name="T17" fmla="*/ 9 h 9"/>
                <a:gd name="T18" fmla="*/ 0 w 777"/>
                <a:gd name="T19"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9">
                  <a:moveTo>
                    <a:pt x="0" y="0"/>
                  </a:moveTo>
                  <a:lnTo>
                    <a:pt x="777" y="0"/>
                  </a:lnTo>
                  <a:lnTo>
                    <a:pt x="777" y="9"/>
                  </a:lnTo>
                  <a:lnTo>
                    <a:pt x="0" y="9"/>
                  </a:lnTo>
                  <a:lnTo>
                    <a:pt x="0" y="0"/>
                  </a:lnTo>
                  <a:close/>
                  <a:moveTo>
                    <a:pt x="0" y="2"/>
                  </a:moveTo>
                  <a:lnTo>
                    <a:pt x="777" y="2"/>
                  </a:lnTo>
                  <a:lnTo>
                    <a:pt x="777" y="9"/>
                  </a:lnTo>
                  <a:lnTo>
                    <a:pt x="0" y="9"/>
                  </a:lnTo>
                  <a:lnTo>
                    <a:pt x="0" y="2"/>
                  </a:ln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37" name="Freeform 336"/>
            <p:cNvSpPr>
              <a:spLocks noEditPoints="1"/>
            </p:cNvSpPr>
            <p:nvPr/>
          </p:nvSpPr>
          <p:spPr bwMode="auto">
            <a:xfrm>
              <a:off x="3780" y="2600"/>
              <a:ext cx="777" cy="7"/>
            </a:xfrm>
            <a:custGeom>
              <a:avLst/>
              <a:gdLst>
                <a:gd name="T0" fmla="*/ 0 w 777"/>
                <a:gd name="T1" fmla="*/ 0 h 7"/>
                <a:gd name="T2" fmla="*/ 777 w 777"/>
                <a:gd name="T3" fmla="*/ 0 h 7"/>
                <a:gd name="T4" fmla="*/ 777 w 777"/>
                <a:gd name="T5" fmla="*/ 7 h 7"/>
                <a:gd name="T6" fmla="*/ 0 w 777"/>
                <a:gd name="T7" fmla="*/ 7 h 7"/>
                <a:gd name="T8" fmla="*/ 0 w 777"/>
                <a:gd name="T9" fmla="*/ 0 h 7"/>
                <a:gd name="T10" fmla="*/ 0 w 777"/>
                <a:gd name="T11" fmla="*/ 2 h 7"/>
                <a:gd name="T12" fmla="*/ 777 w 777"/>
                <a:gd name="T13" fmla="*/ 2 h 7"/>
                <a:gd name="T14" fmla="*/ 777 w 777"/>
                <a:gd name="T15" fmla="*/ 7 h 7"/>
                <a:gd name="T16" fmla="*/ 0 w 777"/>
                <a:gd name="T17" fmla="*/ 7 h 7"/>
                <a:gd name="T18" fmla="*/ 0 w 777"/>
                <a:gd name="T19"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7">
                  <a:moveTo>
                    <a:pt x="0" y="0"/>
                  </a:moveTo>
                  <a:lnTo>
                    <a:pt x="777" y="0"/>
                  </a:lnTo>
                  <a:lnTo>
                    <a:pt x="777" y="7"/>
                  </a:lnTo>
                  <a:lnTo>
                    <a:pt x="0" y="7"/>
                  </a:lnTo>
                  <a:lnTo>
                    <a:pt x="0" y="0"/>
                  </a:lnTo>
                  <a:close/>
                  <a:moveTo>
                    <a:pt x="0" y="2"/>
                  </a:moveTo>
                  <a:lnTo>
                    <a:pt x="777" y="2"/>
                  </a:lnTo>
                  <a:lnTo>
                    <a:pt x="777" y="7"/>
                  </a:lnTo>
                  <a:lnTo>
                    <a:pt x="0" y="7"/>
                  </a:lnTo>
                  <a:lnTo>
                    <a:pt x="0" y="2"/>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38" name="Freeform 337"/>
            <p:cNvSpPr>
              <a:spLocks noEditPoints="1"/>
            </p:cNvSpPr>
            <p:nvPr/>
          </p:nvSpPr>
          <p:spPr bwMode="auto">
            <a:xfrm>
              <a:off x="3780" y="2602"/>
              <a:ext cx="777" cy="5"/>
            </a:xfrm>
            <a:custGeom>
              <a:avLst/>
              <a:gdLst>
                <a:gd name="T0" fmla="*/ 0 w 777"/>
                <a:gd name="T1" fmla="*/ 0 h 5"/>
                <a:gd name="T2" fmla="*/ 777 w 777"/>
                <a:gd name="T3" fmla="*/ 0 h 5"/>
                <a:gd name="T4" fmla="*/ 777 w 777"/>
                <a:gd name="T5" fmla="*/ 5 h 5"/>
                <a:gd name="T6" fmla="*/ 0 w 777"/>
                <a:gd name="T7" fmla="*/ 5 h 5"/>
                <a:gd name="T8" fmla="*/ 0 w 777"/>
                <a:gd name="T9" fmla="*/ 0 h 5"/>
                <a:gd name="T10" fmla="*/ 0 w 777"/>
                <a:gd name="T11" fmla="*/ 3 h 5"/>
                <a:gd name="T12" fmla="*/ 777 w 777"/>
                <a:gd name="T13" fmla="*/ 3 h 5"/>
                <a:gd name="T14" fmla="*/ 777 w 777"/>
                <a:gd name="T15" fmla="*/ 5 h 5"/>
                <a:gd name="T16" fmla="*/ 0 w 777"/>
                <a:gd name="T17" fmla="*/ 5 h 5"/>
                <a:gd name="T18" fmla="*/ 0 w 777"/>
                <a:gd name="T1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5">
                  <a:moveTo>
                    <a:pt x="0" y="0"/>
                  </a:moveTo>
                  <a:lnTo>
                    <a:pt x="777" y="0"/>
                  </a:lnTo>
                  <a:lnTo>
                    <a:pt x="777" y="5"/>
                  </a:lnTo>
                  <a:lnTo>
                    <a:pt x="0" y="5"/>
                  </a:lnTo>
                  <a:lnTo>
                    <a:pt x="0" y="0"/>
                  </a:lnTo>
                  <a:close/>
                  <a:moveTo>
                    <a:pt x="0" y="3"/>
                  </a:moveTo>
                  <a:lnTo>
                    <a:pt x="777" y="3"/>
                  </a:lnTo>
                  <a:lnTo>
                    <a:pt x="777" y="5"/>
                  </a:lnTo>
                  <a:lnTo>
                    <a:pt x="0" y="5"/>
                  </a:lnTo>
                  <a:lnTo>
                    <a:pt x="0" y="3"/>
                  </a:lnTo>
                  <a:close/>
                </a:path>
              </a:pathLst>
            </a:custGeom>
            <a:solidFill>
              <a:srgbClr val="E1E1E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39" name="Freeform 338"/>
            <p:cNvSpPr>
              <a:spLocks noEditPoints="1"/>
            </p:cNvSpPr>
            <p:nvPr/>
          </p:nvSpPr>
          <p:spPr bwMode="auto">
            <a:xfrm>
              <a:off x="3780" y="2605"/>
              <a:ext cx="777" cy="2"/>
            </a:xfrm>
            <a:custGeom>
              <a:avLst/>
              <a:gdLst>
                <a:gd name="T0" fmla="*/ 0 w 777"/>
                <a:gd name="T1" fmla="*/ 0 h 2"/>
                <a:gd name="T2" fmla="*/ 777 w 777"/>
                <a:gd name="T3" fmla="*/ 0 h 2"/>
                <a:gd name="T4" fmla="*/ 777 w 777"/>
                <a:gd name="T5" fmla="*/ 2 h 2"/>
                <a:gd name="T6" fmla="*/ 0 w 777"/>
                <a:gd name="T7" fmla="*/ 2 h 2"/>
                <a:gd name="T8" fmla="*/ 0 w 777"/>
                <a:gd name="T9" fmla="*/ 0 h 2"/>
                <a:gd name="T10" fmla="*/ 0 w 777"/>
                <a:gd name="T11" fmla="*/ 2 h 2"/>
                <a:gd name="T12" fmla="*/ 777 w 777"/>
                <a:gd name="T13" fmla="*/ 2 h 2"/>
                <a:gd name="T14" fmla="*/ 777 w 777"/>
                <a:gd name="T15" fmla="*/ 2 h 2"/>
                <a:gd name="T16" fmla="*/ 0 w 777"/>
                <a:gd name="T17" fmla="*/ 2 h 2"/>
                <a:gd name="T18" fmla="*/ 0 w 777"/>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2">
                  <a:moveTo>
                    <a:pt x="0" y="0"/>
                  </a:moveTo>
                  <a:lnTo>
                    <a:pt x="777" y="0"/>
                  </a:lnTo>
                  <a:lnTo>
                    <a:pt x="777" y="2"/>
                  </a:lnTo>
                  <a:lnTo>
                    <a:pt x="0" y="2"/>
                  </a:lnTo>
                  <a:lnTo>
                    <a:pt x="0" y="0"/>
                  </a:lnTo>
                  <a:close/>
                  <a:moveTo>
                    <a:pt x="0" y="2"/>
                  </a:moveTo>
                  <a:lnTo>
                    <a:pt x="777" y="2"/>
                  </a:lnTo>
                  <a:lnTo>
                    <a:pt x="777" y="2"/>
                  </a:lnTo>
                  <a:lnTo>
                    <a:pt x="0" y="2"/>
                  </a:lnTo>
                  <a:lnTo>
                    <a:pt x="0" y="2"/>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40" name="Freeform 339"/>
            <p:cNvSpPr>
              <a:spLocks/>
            </p:cNvSpPr>
            <p:nvPr/>
          </p:nvSpPr>
          <p:spPr bwMode="auto">
            <a:xfrm>
              <a:off x="3870" y="2488"/>
              <a:ext cx="111" cy="19"/>
            </a:xfrm>
            <a:custGeom>
              <a:avLst/>
              <a:gdLst>
                <a:gd name="T0" fmla="*/ 10 w 111"/>
                <a:gd name="T1" fmla="*/ 0 h 19"/>
                <a:gd name="T2" fmla="*/ 111 w 111"/>
                <a:gd name="T3" fmla="*/ 0 h 19"/>
                <a:gd name="T4" fmla="*/ 108 w 111"/>
                <a:gd name="T5" fmla="*/ 10 h 19"/>
                <a:gd name="T6" fmla="*/ 101 w 111"/>
                <a:gd name="T7" fmla="*/ 19 h 19"/>
                <a:gd name="T8" fmla="*/ 0 w 111"/>
                <a:gd name="T9" fmla="*/ 19 h 19"/>
                <a:gd name="T10" fmla="*/ 5 w 111"/>
                <a:gd name="T11" fmla="*/ 10 h 19"/>
                <a:gd name="T12" fmla="*/ 10 w 11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111" h="19">
                  <a:moveTo>
                    <a:pt x="10" y="0"/>
                  </a:moveTo>
                  <a:lnTo>
                    <a:pt x="111" y="0"/>
                  </a:lnTo>
                  <a:lnTo>
                    <a:pt x="108" y="10"/>
                  </a:lnTo>
                  <a:lnTo>
                    <a:pt x="101" y="19"/>
                  </a:lnTo>
                  <a:lnTo>
                    <a:pt x="0" y="19"/>
                  </a:lnTo>
                  <a:lnTo>
                    <a:pt x="5" y="10"/>
                  </a:lnTo>
                  <a:lnTo>
                    <a:pt x="10" y="0"/>
                  </a:lnTo>
                </a:path>
              </a:pathLst>
            </a:custGeom>
            <a:noFill/>
            <a:ln w="1588">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41" name="Freeform 340"/>
            <p:cNvSpPr>
              <a:spLocks/>
            </p:cNvSpPr>
            <p:nvPr/>
          </p:nvSpPr>
          <p:spPr bwMode="auto">
            <a:xfrm>
              <a:off x="3989" y="2488"/>
              <a:ext cx="111" cy="19"/>
            </a:xfrm>
            <a:custGeom>
              <a:avLst/>
              <a:gdLst>
                <a:gd name="T0" fmla="*/ 10 w 111"/>
                <a:gd name="T1" fmla="*/ 0 h 19"/>
                <a:gd name="T2" fmla="*/ 111 w 111"/>
                <a:gd name="T3" fmla="*/ 0 h 19"/>
                <a:gd name="T4" fmla="*/ 108 w 111"/>
                <a:gd name="T5" fmla="*/ 10 h 19"/>
                <a:gd name="T6" fmla="*/ 102 w 111"/>
                <a:gd name="T7" fmla="*/ 19 h 19"/>
                <a:gd name="T8" fmla="*/ 0 w 111"/>
                <a:gd name="T9" fmla="*/ 19 h 19"/>
                <a:gd name="T10" fmla="*/ 6 w 111"/>
                <a:gd name="T11" fmla="*/ 10 h 19"/>
                <a:gd name="T12" fmla="*/ 10 w 11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111" h="19">
                  <a:moveTo>
                    <a:pt x="10" y="0"/>
                  </a:moveTo>
                  <a:lnTo>
                    <a:pt x="111" y="0"/>
                  </a:lnTo>
                  <a:lnTo>
                    <a:pt x="108" y="10"/>
                  </a:lnTo>
                  <a:lnTo>
                    <a:pt x="102" y="19"/>
                  </a:lnTo>
                  <a:lnTo>
                    <a:pt x="0" y="19"/>
                  </a:lnTo>
                  <a:lnTo>
                    <a:pt x="6" y="10"/>
                  </a:lnTo>
                  <a:lnTo>
                    <a:pt x="10" y="0"/>
                  </a:lnTo>
                </a:path>
              </a:pathLst>
            </a:custGeom>
            <a:noFill/>
            <a:ln w="1588">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42" name="Freeform 341"/>
            <p:cNvSpPr>
              <a:spLocks/>
            </p:cNvSpPr>
            <p:nvPr/>
          </p:nvSpPr>
          <p:spPr bwMode="auto">
            <a:xfrm>
              <a:off x="4110" y="2488"/>
              <a:ext cx="111" cy="19"/>
            </a:xfrm>
            <a:custGeom>
              <a:avLst/>
              <a:gdLst>
                <a:gd name="T0" fmla="*/ 10 w 111"/>
                <a:gd name="T1" fmla="*/ 0 h 19"/>
                <a:gd name="T2" fmla="*/ 111 w 111"/>
                <a:gd name="T3" fmla="*/ 0 h 19"/>
                <a:gd name="T4" fmla="*/ 108 w 111"/>
                <a:gd name="T5" fmla="*/ 10 h 19"/>
                <a:gd name="T6" fmla="*/ 103 w 111"/>
                <a:gd name="T7" fmla="*/ 19 h 19"/>
                <a:gd name="T8" fmla="*/ 0 w 111"/>
                <a:gd name="T9" fmla="*/ 19 h 19"/>
                <a:gd name="T10" fmla="*/ 6 w 111"/>
                <a:gd name="T11" fmla="*/ 10 h 19"/>
                <a:gd name="T12" fmla="*/ 10 w 11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111" h="19">
                  <a:moveTo>
                    <a:pt x="10" y="0"/>
                  </a:moveTo>
                  <a:lnTo>
                    <a:pt x="111" y="0"/>
                  </a:lnTo>
                  <a:lnTo>
                    <a:pt x="108" y="10"/>
                  </a:lnTo>
                  <a:lnTo>
                    <a:pt x="103" y="19"/>
                  </a:lnTo>
                  <a:lnTo>
                    <a:pt x="0" y="19"/>
                  </a:lnTo>
                  <a:lnTo>
                    <a:pt x="6" y="10"/>
                  </a:lnTo>
                  <a:lnTo>
                    <a:pt x="10" y="0"/>
                  </a:lnTo>
                </a:path>
              </a:pathLst>
            </a:custGeom>
            <a:noFill/>
            <a:ln w="1588">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43" name="Freeform 342"/>
            <p:cNvSpPr>
              <a:spLocks/>
            </p:cNvSpPr>
            <p:nvPr/>
          </p:nvSpPr>
          <p:spPr bwMode="auto">
            <a:xfrm>
              <a:off x="4230" y="2488"/>
              <a:ext cx="111" cy="19"/>
            </a:xfrm>
            <a:custGeom>
              <a:avLst/>
              <a:gdLst>
                <a:gd name="T0" fmla="*/ 9 w 111"/>
                <a:gd name="T1" fmla="*/ 0 h 19"/>
                <a:gd name="T2" fmla="*/ 111 w 111"/>
                <a:gd name="T3" fmla="*/ 0 h 19"/>
                <a:gd name="T4" fmla="*/ 107 w 111"/>
                <a:gd name="T5" fmla="*/ 10 h 19"/>
                <a:gd name="T6" fmla="*/ 102 w 111"/>
                <a:gd name="T7" fmla="*/ 19 h 19"/>
                <a:gd name="T8" fmla="*/ 0 w 111"/>
                <a:gd name="T9" fmla="*/ 19 h 19"/>
                <a:gd name="T10" fmla="*/ 6 w 111"/>
                <a:gd name="T11" fmla="*/ 10 h 19"/>
                <a:gd name="T12" fmla="*/ 9 w 11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111" h="19">
                  <a:moveTo>
                    <a:pt x="9" y="0"/>
                  </a:moveTo>
                  <a:lnTo>
                    <a:pt x="111" y="0"/>
                  </a:lnTo>
                  <a:lnTo>
                    <a:pt x="107" y="10"/>
                  </a:lnTo>
                  <a:lnTo>
                    <a:pt x="102" y="19"/>
                  </a:lnTo>
                  <a:lnTo>
                    <a:pt x="0" y="19"/>
                  </a:lnTo>
                  <a:lnTo>
                    <a:pt x="6" y="10"/>
                  </a:lnTo>
                  <a:lnTo>
                    <a:pt x="9" y="0"/>
                  </a:lnTo>
                </a:path>
              </a:pathLst>
            </a:custGeom>
            <a:noFill/>
            <a:ln w="1588">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44" name="Freeform 343"/>
            <p:cNvSpPr>
              <a:spLocks/>
            </p:cNvSpPr>
            <p:nvPr/>
          </p:nvSpPr>
          <p:spPr bwMode="auto">
            <a:xfrm>
              <a:off x="4324" y="2516"/>
              <a:ext cx="96" cy="36"/>
            </a:xfrm>
            <a:custGeom>
              <a:avLst/>
              <a:gdLst>
                <a:gd name="T0" fmla="*/ 19 w 96"/>
                <a:gd name="T1" fmla="*/ 0 h 36"/>
                <a:gd name="T2" fmla="*/ 96 w 96"/>
                <a:gd name="T3" fmla="*/ 0 h 36"/>
                <a:gd name="T4" fmla="*/ 92 w 96"/>
                <a:gd name="T5" fmla="*/ 14 h 36"/>
                <a:gd name="T6" fmla="*/ 86 w 96"/>
                <a:gd name="T7" fmla="*/ 25 h 36"/>
                <a:gd name="T8" fmla="*/ 78 w 96"/>
                <a:gd name="T9" fmla="*/ 36 h 36"/>
                <a:gd name="T10" fmla="*/ 0 w 96"/>
                <a:gd name="T11" fmla="*/ 36 h 36"/>
                <a:gd name="T12" fmla="*/ 9 w 96"/>
                <a:gd name="T13" fmla="*/ 25 h 36"/>
                <a:gd name="T14" fmla="*/ 15 w 96"/>
                <a:gd name="T15" fmla="*/ 14 h 36"/>
                <a:gd name="T16" fmla="*/ 19 w 96"/>
                <a:gd name="T1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36">
                  <a:moveTo>
                    <a:pt x="19" y="0"/>
                  </a:moveTo>
                  <a:lnTo>
                    <a:pt x="96" y="0"/>
                  </a:lnTo>
                  <a:lnTo>
                    <a:pt x="92" y="14"/>
                  </a:lnTo>
                  <a:lnTo>
                    <a:pt x="86" y="25"/>
                  </a:lnTo>
                  <a:lnTo>
                    <a:pt x="78" y="36"/>
                  </a:lnTo>
                  <a:lnTo>
                    <a:pt x="0" y="36"/>
                  </a:lnTo>
                  <a:lnTo>
                    <a:pt x="9" y="25"/>
                  </a:lnTo>
                  <a:lnTo>
                    <a:pt x="15" y="14"/>
                  </a:lnTo>
                  <a:lnTo>
                    <a:pt x="19" y="0"/>
                  </a:lnTo>
                </a:path>
              </a:pathLst>
            </a:custGeom>
            <a:noFill/>
            <a:ln w="1588">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45" name="Freeform 344"/>
            <p:cNvSpPr>
              <a:spLocks/>
            </p:cNvSpPr>
            <p:nvPr/>
          </p:nvSpPr>
          <p:spPr bwMode="auto">
            <a:xfrm>
              <a:off x="4372" y="2516"/>
              <a:ext cx="185" cy="91"/>
            </a:xfrm>
            <a:custGeom>
              <a:avLst/>
              <a:gdLst>
                <a:gd name="T0" fmla="*/ 68 w 185"/>
                <a:gd name="T1" fmla="*/ 0 h 91"/>
                <a:gd name="T2" fmla="*/ 185 w 185"/>
                <a:gd name="T3" fmla="*/ 0 h 91"/>
                <a:gd name="T4" fmla="*/ 174 w 185"/>
                <a:gd name="T5" fmla="*/ 26 h 91"/>
                <a:gd name="T6" fmla="*/ 158 w 185"/>
                <a:gd name="T7" fmla="*/ 51 h 91"/>
                <a:gd name="T8" fmla="*/ 139 w 185"/>
                <a:gd name="T9" fmla="*/ 72 h 91"/>
                <a:gd name="T10" fmla="*/ 117 w 185"/>
                <a:gd name="T11" fmla="*/ 91 h 91"/>
                <a:gd name="T12" fmla="*/ 0 w 185"/>
                <a:gd name="T13" fmla="*/ 91 h 91"/>
                <a:gd name="T14" fmla="*/ 21 w 185"/>
                <a:gd name="T15" fmla="*/ 72 h 91"/>
                <a:gd name="T16" fmla="*/ 40 w 185"/>
                <a:gd name="T17" fmla="*/ 50 h 91"/>
                <a:gd name="T18" fmla="*/ 56 w 185"/>
                <a:gd name="T19" fmla="*/ 26 h 91"/>
                <a:gd name="T20" fmla="*/ 68 w 185"/>
                <a:gd name="T21"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5" h="91">
                  <a:moveTo>
                    <a:pt x="68" y="0"/>
                  </a:moveTo>
                  <a:lnTo>
                    <a:pt x="185" y="0"/>
                  </a:lnTo>
                  <a:lnTo>
                    <a:pt x="174" y="26"/>
                  </a:lnTo>
                  <a:lnTo>
                    <a:pt x="158" y="51"/>
                  </a:lnTo>
                  <a:lnTo>
                    <a:pt x="139" y="72"/>
                  </a:lnTo>
                  <a:lnTo>
                    <a:pt x="117" y="91"/>
                  </a:lnTo>
                  <a:lnTo>
                    <a:pt x="0" y="91"/>
                  </a:lnTo>
                  <a:lnTo>
                    <a:pt x="21" y="72"/>
                  </a:lnTo>
                  <a:lnTo>
                    <a:pt x="40" y="50"/>
                  </a:lnTo>
                  <a:lnTo>
                    <a:pt x="56" y="26"/>
                  </a:lnTo>
                  <a:lnTo>
                    <a:pt x="68" y="0"/>
                  </a:lnTo>
                </a:path>
              </a:pathLst>
            </a:custGeom>
            <a:noFill/>
            <a:ln w="1588">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46" name="Freeform 345"/>
            <p:cNvSpPr>
              <a:spLocks/>
            </p:cNvSpPr>
            <p:nvPr/>
          </p:nvSpPr>
          <p:spPr bwMode="auto">
            <a:xfrm>
              <a:off x="4273" y="2571"/>
              <a:ext cx="113" cy="36"/>
            </a:xfrm>
            <a:custGeom>
              <a:avLst/>
              <a:gdLst>
                <a:gd name="T0" fmla="*/ 40 w 113"/>
                <a:gd name="T1" fmla="*/ 0 h 36"/>
                <a:gd name="T2" fmla="*/ 113 w 113"/>
                <a:gd name="T3" fmla="*/ 0 h 36"/>
                <a:gd name="T4" fmla="*/ 102 w 113"/>
                <a:gd name="T5" fmla="*/ 14 h 36"/>
                <a:gd name="T6" fmla="*/ 90 w 113"/>
                <a:gd name="T7" fmla="*/ 25 h 36"/>
                <a:gd name="T8" fmla="*/ 76 w 113"/>
                <a:gd name="T9" fmla="*/ 36 h 36"/>
                <a:gd name="T10" fmla="*/ 0 w 113"/>
                <a:gd name="T11" fmla="*/ 36 h 36"/>
                <a:gd name="T12" fmla="*/ 16 w 113"/>
                <a:gd name="T13" fmla="*/ 26 h 36"/>
                <a:gd name="T14" fmla="*/ 28 w 113"/>
                <a:gd name="T15" fmla="*/ 14 h 36"/>
                <a:gd name="T16" fmla="*/ 40 w 113"/>
                <a:gd name="T1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3" h="36">
                  <a:moveTo>
                    <a:pt x="40" y="0"/>
                  </a:moveTo>
                  <a:lnTo>
                    <a:pt x="113" y="0"/>
                  </a:lnTo>
                  <a:lnTo>
                    <a:pt x="102" y="14"/>
                  </a:lnTo>
                  <a:lnTo>
                    <a:pt x="90" y="25"/>
                  </a:lnTo>
                  <a:lnTo>
                    <a:pt x="76" y="36"/>
                  </a:lnTo>
                  <a:lnTo>
                    <a:pt x="0" y="36"/>
                  </a:lnTo>
                  <a:lnTo>
                    <a:pt x="16" y="26"/>
                  </a:lnTo>
                  <a:lnTo>
                    <a:pt x="28" y="14"/>
                  </a:lnTo>
                  <a:lnTo>
                    <a:pt x="40" y="0"/>
                  </a:lnTo>
                </a:path>
              </a:pathLst>
            </a:custGeom>
            <a:noFill/>
            <a:ln w="1588">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47" name="Freeform 346"/>
            <p:cNvSpPr>
              <a:spLocks/>
            </p:cNvSpPr>
            <p:nvPr/>
          </p:nvSpPr>
          <p:spPr bwMode="auto">
            <a:xfrm>
              <a:off x="3780" y="2516"/>
              <a:ext cx="545" cy="91"/>
            </a:xfrm>
            <a:custGeom>
              <a:avLst/>
              <a:gdLst>
                <a:gd name="T0" fmla="*/ 60 w 545"/>
                <a:gd name="T1" fmla="*/ 0 h 91"/>
                <a:gd name="T2" fmla="*/ 545 w 545"/>
                <a:gd name="T3" fmla="*/ 0 h 91"/>
                <a:gd name="T4" fmla="*/ 536 w 545"/>
                <a:gd name="T5" fmla="*/ 21 h 91"/>
                <a:gd name="T6" fmla="*/ 523 w 545"/>
                <a:gd name="T7" fmla="*/ 41 h 91"/>
                <a:gd name="T8" fmla="*/ 508 w 545"/>
                <a:gd name="T9" fmla="*/ 60 h 91"/>
                <a:gd name="T10" fmla="*/ 491 w 545"/>
                <a:gd name="T11" fmla="*/ 76 h 91"/>
                <a:gd name="T12" fmla="*/ 472 w 545"/>
                <a:gd name="T13" fmla="*/ 91 h 91"/>
                <a:gd name="T14" fmla="*/ 382 w 545"/>
                <a:gd name="T15" fmla="*/ 91 h 91"/>
                <a:gd name="T16" fmla="*/ 396 w 545"/>
                <a:gd name="T17" fmla="*/ 78 h 91"/>
                <a:gd name="T18" fmla="*/ 406 w 545"/>
                <a:gd name="T19" fmla="*/ 63 h 91"/>
                <a:gd name="T20" fmla="*/ 341 w 545"/>
                <a:gd name="T21" fmla="*/ 63 h 91"/>
                <a:gd name="T22" fmla="*/ 330 w 545"/>
                <a:gd name="T23" fmla="*/ 78 h 91"/>
                <a:gd name="T24" fmla="*/ 317 w 545"/>
                <a:gd name="T25" fmla="*/ 91 h 91"/>
                <a:gd name="T26" fmla="*/ 138 w 545"/>
                <a:gd name="T27" fmla="*/ 91 h 91"/>
                <a:gd name="T28" fmla="*/ 152 w 545"/>
                <a:gd name="T29" fmla="*/ 78 h 91"/>
                <a:gd name="T30" fmla="*/ 162 w 545"/>
                <a:gd name="T31" fmla="*/ 63 h 91"/>
                <a:gd name="T32" fmla="*/ 96 w 545"/>
                <a:gd name="T33" fmla="*/ 63 h 91"/>
                <a:gd name="T34" fmla="*/ 86 w 545"/>
                <a:gd name="T35" fmla="*/ 78 h 91"/>
                <a:gd name="T36" fmla="*/ 72 w 545"/>
                <a:gd name="T37" fmla="*/ 91 h 91"/>
                <a:gd name="T38" fmla="*/ 0 w 545"/>
                <a:gd name="T39" fmla="*/ 91 h 91"/>
                <a:gd name="T40" fmla="*/ 19 w 545"/>
                <a:gd name="T41" fmla="*/ 71 h 91"/>
                <a:gd name="T42" fmla="*/ 36 w 545"/>
                <a:gd name="T43" fmla="*/ 50 h 91"/>
                <a:gd name="T44" fmla="*/ 49 w 545"/>
                <a:gd name="T45" fmla="*/ 25 h 91"/>
                <a:gd name="T46" fmla="*/ 60 w 545"/>
                <a:gd name="T4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45" h="91">
                  <a:moveTo>
                    <a:pt x="60" y="0"/>
                  </a:moveTo>
                  <a:lnTo>
                    <a:pt x="545" y="0"/>
                  </a:lnTo>
                  <a:lnTo>
                    <a:pt x="536" y="21"/>
                  </a:lnTo>
                  <a:lnTo>
                    <a:pt x="523" y="41"/>
                  </a:lnTo>
                  <a:lnTo>
                    <a:pt x="508" y="60"/>
                  </a:lnTo>
                  <a:lnTo>
                    <a:pt x="491" y="76"/>
                  </a:lnTo>
                  <a:lnTo>
                    <a:pt x="472" y="91"/>
                  </a:lnTo>
                  <a:lnTo>
                    <a:pt x="382" y="91"/>
                  </a:lnTo>
                  <a:lnTo>
                    <a:pt x="396" y="78"/>
                  </a:lnTo>
                  <a:lnTo>
                    <a:pt x="406" y="63"/>
                  </a:lnTo>
                  <a:lnTo>
                    <a:pt x="341" y="63"/>
                  </a:lnTo>
                  <a:lnTo>
                    <a:pt x="330" y="78"/>
                  </a:lnTo>
                  <a:lnTo>
                    <a:pt x="317" y="91"/>
                  </a:lnTo>
                  <a:lnTo>
                    <a:pt x="138" y="91"/>
                  </a:lnTo>
                  <a:lnTo>
                    <a:pt x="152" y="78"/>
                  </a:lnTo>
                  <a:lnTo>
                    <a:pt x="162" y="63"/>
                  </a:lnTo>
                  <a:lnTo>
                    <a:pt x="96" y="63"/>
                  </a:lnTo>
                  <a:lnTo>
                    <a:pt x="86" y="78"/>
                  </a:lnTo>
                  <a:lnTo>
                    <a:pt x="72" y="91"/>
                  </a:lnTo>
                  <a:lnTo>
                    <a:pt x="0" y="91"/>
                  </a:lnTo>
                  <a:lnTo>
                    <a:pt x="19" y="71"/>
                  </a:lnTo>
                  <a:lnTo>
                    <a:pt x="36" y="50"/>
                  </a:lnTo>
                  <a:lnTo>
                    <a:pt x="49" y="25"/>
                  </a:lnTo>
                  <a:lnTo>
                    <a:pt x="60" y="0"/>
                  </a:lnTo>
                </a:path>
              </a:pathLst>
            </a:custGeom>
            <a:noFill/>
            <a:ln w="1588">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48" name="Rectangle 347"/>
            <p:cNvSpPr>
              <a:spLocks noChangeArrowheads="1"/>
            </p:cNvSpPr>
            <p:nvPr/>
          </p:nvSpPr>
          <p:spPr bwMode="auto">
            <a:xfrm>
              <a:off x="3950" y="2686"/>
              <a:ext cx="377"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100">
                  <a:solidFill>
                    <a:srgbClr val="000000"/>
                  </a:solidFill>
                  <a:ea typeface="Arial" charset="0"/>
                  <a:cs typeface="Arial" charset="0"/>
                </a:rPr>
                <a:t>Keyboard</a:t>
              </a:r>
              <a:endParaRPr lang="en-US" altLang="en-US"/>
            </a:p>
          </p:txBody>
        </p:sp>
        <p:sp>
          <p:nvSpPr>
            <p:cNvPr id="349" name="Freeform 348"/>
            <p:cNvSpPr>
              <a:spLocks/>
            </p:cNvSpPr>
            <p:nvPr/>
          </p:nvSpPr>
          <p:spPr bwMode="auto">
            <a:xfrm>
              <a:off x="2911" y="2484"/>
              <a:ext cx="861" cy="316"/>
            </a:xfrm>
            <a:custGeom>
              <a:avLst/>
              <a:gdLst>
                <a:gd name="T0" fmla="*/ 18 w 861"/>
                <a:gd name="T1" fmla="*/ 27 h 316"/>
                <a:gd name="T2" fmla="*/ 59 w 861"/>
                <a:gd name="T3" fmla="*/ 30 h 316"/>
                <a:gd name="T4" fmla="*/ 103 w 861"/>
                <a:gd name="T5" fmla="*/ 29 h 316"/>
                <a:gd name="T6" fmla="*/ 148 w 861"/>
                <a:gd name="T7" fmla="*/ 23 h 316"/>
                <a:gd name="T8" fmla="*/ 194 w 861"/>
                <a:gd name="T9" fmla="*/ 16 h 316"/>
                <a:gd name="T10" fmla="*/ 241 w 861"/>
                <a:gd name="T11" fmla="*/ 10 h 316"/>
                <a:gd name="T12" fmla="*/ 287 w 861"/>
                <a:gd name="T13" fmla="*/ 3 h 316"/>
                <a:gd name="T14" fmla="*/ 331 w 861"/>
                <a:gd name="T15" fmla="*/ 0 h 316"/>
                <a:gd name="T16" fmla="*/ 371 w 861"/>
                <a:gd name="T17" fmla="*/ 1 h 316"/>
                <a:gd name="T18" fmla="*/ 410 w 861"/>
                <a:gd name="T19" fmla="*/ 9 h 316"/>
                <a:gd name="T20" fmla="*/ 455 w 861"/>
                <a:gd name="T21" fmla="*/ 30 h 316"/>
                <a:gd name="T22" fmla="*/ 474 w 861"/>
                <a:gd name="T23" fmla="*/ 47 h 316"/>
                <a:gd name="T24" fmla="*/ 490 w 861"/>
                <a:gd name="T25" fmla="*/ 67 h 316"/>
                <a:gd name="T26" fmla="*/ 504 w 861"/>
                <a:gd name="T27" fmla="*/ 89 h 316"/>
                <a:gd name="T28" fmla="*/ 514 w 861"/>
                <a:gd name="T29" fmla="*/ 114 h 316"/>
                <a:gd name="T30" fmla="*/ 521 w 861"/>
                <a:gd name="T31" fmla="*/ 140 h 316"/>
                <a:gd name="T32" fmla="*/ 524 w 861"/>
                <a:gd name="T33" fmla="*/ 166 h 316"/>
                <a:gd name="T34" fmla="*/ 522 w 861"/>
                <a:gd name="T35" fmla="*/ 192 h 316"/>
                <a:gd name="T36" fmla="*/ 516 w 861"/>
                <a:gd name="T37" fmla="*/ 218 h 316"/>
                <a:gd name="T38" fmla="*/ 507 w 861"/>
                <a:gd name="T39" fmla="*/ 241 h 316"/>
                <a:gd name="T40" fmla="*/ 486 w 861"/>
                <a:gd name="T41" fmla="*/ 271 h 316"/>
                <a:gd name="T42" fmla="*/ 472 w 861"/>
                <a:gd name="T43" fmla="*/ 283 h 316"/>
                <a:gd name="T44" fmla="*/ 455 w 861"/>
                <a:gd name="T45" fmla="*/ 295 h 316"/>
                <a:gd name="T46" fmla="*/ 437 w 861"/>
                <a:gd name="T47" fmla="*/ 303 h 316"/>
                <a:gd name="T48" fmla="*/ 419 w 861"/>
                <a:gd name="T49" fmla="*/ 310 h 316"/>
                <a:gd name="T50" fmla="*/ 403 w 861"/>
                <a:gd name="T51" fmla="*/ 314 h 316"/>
                <a:gd name="T52" fmla="*/ 386 w 861"/>
                <a:gd name="T53" fmla="*/ 316 h 316"/>
                <a:gd name="T54" fmla="*/ 371 w 861"/>
                <a:gd name="T55" fmla="*/ 314 h 316"/>
                <a:gd name="T56" fmla="*/ 359 w 861"/>
                <a:gd name="T57" fmla="*/ 309 h 316"/>
                <a:gd name="T58" fmla="*/ 346 w 861"/>
                <a:gd name="T59" fmla="*/ 297 h 316"/>
                <a:gd name="T60" fmla="*/ 342 w 861"/>
                <a:gd name="T61" fmla="*/ 287 h 316"/>
                <a:gd name="T62" fmla="*/ 339 w 861"/>
                <a:gd name="T63" fmla="*/ 275 h 316"/>
                <a:gd name="T64" fmla="*/ 337 w 861"/>
                <a:gd name="T65" fmla="*/ 262 h 316"/>
                <a:gd name="T66" fmla="*/ 338 w 861"/>
                <a:gd name="T67" fmla="*/ 248 h 316"/>
                <a:gd name="T68" fmla="*/ 340 w 861"/>
                <a:gd name="T69" fmla="*/ 235 h 316"/>
                <a:gd name="T70" fmla="*/ 343 w 861"/>
                <a:gd name="T71" fmla="*/ 220 h 316"/>
                <a:gd name="T72" fmla="*/ 347 w 861"/>
                <a:gd name="T73" fmla="*/ 206 h 316"/>
                <a:gd name="T74" fmla="*/ 354 w 861"/>
                <a:gd name="T75" fmla="*/ 192 h 316"/>
                <a:gd name="T76" fmla="*/ 375 w 861"/>
                <a:gd name="T77" fmla="*/ 161 h 316"/>
                <a:gd name="T78" fmla="*/ 414 w 861"/>
                <a:gd name="T79" fmla="*/ 134 h 316"/>
                <a:gd name="T80" fmla="*/ 463 w 861"/>
                <a:gd name="T81" fmla="*/ 120 h 316"/>
                <a:gd name="T82" fmla="*/ 517 w 861"/>
                <a:gd name="T83" fmla="*/ 115 h 316"/>
                <a:gd name="T84" fmla="*/ 577 w 861"/>
                <a:gd name="T85" fmla="*/ 118 h 316"/>
                <a:gd name="T86" fmla="*/ 638 w 861"/>
                <a:gd name="T87" fmla="*/ 124 h 316"/>
                <a:gd name="T88" fmla="*/ 697 w 861"/>
                <a:gd name="T89" fmla="*/ 129 h 316"/>
                <a:gd name="T90" fmla="*/ 753 w 861"/>
                <a:gd name="T91" fmla="*/ 131 h 316"/>
                <a:gd name="T92" fmla="*/ 804 w 861"/>
                <a:gd name="T93" fmla="*/ 127 h 316"/>
                <a:gd name="T94" fmla="*/ 844 w 861"/>
                <a:gd name="T95" fmla="*/ 112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61" h="316">
                  <a:moveTo>
                    <a:pt x="0" y="23"/>
                  </a:moveTo>
                  <a:lnTo>
                    <a:pt x="18" y="27"/>
                  </a:lnTo>
                  <a:lnTo>
                    <a:pt x="38" y="30"/>
                  </a:lnTo>
                  <a:lnTo>
                    <a:pt x="59" y="30"/>
                  </a:lnTo>
                  <a:lnTo>
                    <a:pt x="81" y="30"/>
                  </a:lnTo>
                  <a:lnTo>
                    <a:pt x="103" y="29"/>
                  </a:lnTo>
                  <a:lnTo>
                    <a:pt x="125" y="27"/>
                  </a:lnTo>
                  <a:lnTo>
                    <a:pt x="148" y="23"/>
                  </a:lnTo>
                  <a:lnTo>
                    <a:pt x="171" y="20"/>
                  </a:lnTo>
                  <a:lnTo>
                    <a:pt x="194" y="16"/>
                  </a:lnTo>
                  <a:lnTo>
                    <a:pt x="218" y="13"/>
                  </a:lnTo>
                  <a:lnTo>
                    <a:pt x="241" y="10"/>
                  </a:lnTo>
                  <a:lnTo>
                    <a:pt x="264" y="6"/>
                  </a:lnTo>
                  <a:lnTo>
                    <a:pt x="287" y="3"/>
                  </a:lnTo>
                  <a:lnTo>
                    <a:pt x="309" y="1"/>
                  </a:lnTo>
                  <a:lnTo>
                    <a:pt x="331" y="0"/>
                  </a:lnTo>
                  <a:lnTo>
                    <a:pt x="351" y="0"/>
                  </a:lnTo>
                  <a:lnTo>
                    <a:pt x="371" y="1"/>
                  </a:lnTo>
                  <a:lnTo>
                    <a:pt x="391" y="4"/>
                  </a:lnTo>
                  <a:lnTo>
                    <a:pt x="410" y="9"/>
                  </a:lnTo>
                  <a:lnTo>
                    <a:pt x="428" y="15"/>
                  </a:lnTo>
                  <a:lnTo>
                    <a:pt x="455" y="30"/>
                  </a:lnTo>
                  <a:lnTo>
                    <a:pt x="464" y="37"/>
                  </a:lnTo>
                  <a:lnTo>
                    <a:pt x="474" y="47"/>
                  </a:lnTo>
                  <a:lnTo>
                    <a:pt x="482" y="56"/>
                  </a:lnTo>
                  <a:lnTo>
                    <a:pt x="490" y="67"/>
                  </a:lnTo>
                  <a:lnTo>
                    <a:pt x="498" y="77"/>
                  </a:lnTo>
                  <a:lnTo>
                    <a:pt x="504" y="89"/>
                  </a:lnTo>
                  <a:lnTo>
                    <a:pt x="509" y="102"/>
                  </a:lnTo>
                  <a:lnTo>
                    <a:pt x="514" y="114"/>
                  </a:lnTo>
                  <a:lnTo>
                    <a:pt x="517" y="127"/>
                  </a:lnTo>
                  <a:lnTo>
                    <a:pt x="521" y="140"/>
                  </a:lnTo>
                  <a:lnTo>
                    <a:pt x="523" y="153"/>
                  </a:lnTo>
                  <a:lnTo>
                    <a:pt x="524" y="166"/>
                  </a:lnTo>
                  <a:lnTo>
                    <a:pt x="524" y="180"/>
                  </a:lnTo>
                  <a:lnTo>
                    <a:pt x="522" y="192"/>
                  </a:lnTo>
                  <a:lnTo>
                    <a:pt x="520" y="205"/>
                  </a:lnTo>
                  <a:lnTo>
                    <a:pt x="516" y="218"/>
                  </a:lnTo>
                  <a:lnTo>
                    <a:pt x="512" y="229"/>
                  </a:lnTo>
                  <a:lnTo>
                    <a:pt x="507" y="241"/>
                  </a:lnTo>
                  <a:lnTo>
                    <a:pt x="500" y="253"/>
                  </a:lnTo>
                  <a:lnTo>
                    <a:pt x="486" y="271"/>
                  </a:lnTo>
                  <a:lnTo>
                    <a:pt x="479" y="277"/>
                  </a:lnTo>
                  <a:lnTo>
                    <a:pt x="472" y="283"/>
                  </a:lnTo>
                  <a:lnTo>
                    <a:pt x="463" y="289"/>
                  </a:lnTo>
                  <a:lnTo>
                    <a:pt x="455" y="295"/>
                  </a:lnTo>
                  <a:lnTo>
                    <a:pt x="446" y="299"/>
                  </a:lnTo>
                  <a:lnTo>
                    <a:pt x="437" y="303"/>
                  </a:lnTo>
                  <a:lnTo>
                    <a:pt x="429" y="308"/>
                  </a:lnTo>
                  <a:lnTo>
                    <a:pt x="419" y="310"/>
                  </a:lnTo>
                  <a:lnTo>
                    <a:pt x="411" y="313"/>
                  </a:lnTo>
                  <a:lnTo>
                    <a:pt x="403" y="314"/>
                  </a:lnTo>
                  <a:lnTo>
                    <a:pt x="394" y="315"/>
                  </a:lnTo>
                  <a:lnTo>
                    <a:pt x="386" y="316"/>
                  </a:lnTo>
                  <a:lnTo>
                    <a:pt x="379" y="315"/>
                  </a:lnTo>
                  <a:lnTo>
                    <a:pt x="371" y="314"/>
                  </a:lnTo>
                  <a:lnTo>
                    <a:pt x="365" y="312"/>
                  </a:lnTo>
                  <a:lnTo>
                    <a:pt x="359" y="309"/>
                  </a:lnTo>
                  <a:lnTo>
                    <a:pt x="349" y="301"/>
                  </a:lnTo>
                  <a:lnTo>
                    <a:pt x="346" y="297"/>
                  </a:lnTo>
                  <a:lnTo>
                    <a:pt x="344" y="292"/>
                  </a:lnTo>
                  <a:lnTo>
                    <a:pt x="342" y="287"/>
                  </a:lnTo>
                  <a:lnTo>
                    <a:pt x="340" y="281"/>
                  </a:lnTo>
                  <a:lnTo>
                    <a:pt x="339" y="275"/>
                  </a:lnTo>
                  <a:lnTo>
                    <a:pt x="338" y="270"/>
                  </a:lnTo>
                  <a:lnTo>
                    <a:pt x="337" y="262"/>
                  </a:lnTo>
                  <a:lnTo>
                    <a:pt x="337" y="256"/>
                  </a:lnTo>
                  <a:lnTo>
                    <a:pt x="338" y="248"/>
                  </a:lnTo>
                  <a:lnTo>
                    <a:pt x="339" y="242"/>
                  </a:lnTo>
                  <a:lnTo>
                    <a:pt x="340" y="235"/>
                  </a:lnTo>
                  <a:lnTo>
                    <a:pt x="341" y="227"/>
                  </a:lnTo>
                  <a:lnTo>
                    <a:pt x="343" y="220"/>
                  </a:lnTo>
                  <a:lnTo>
                    <a:pt x="345" y="214"/>
                  </a:lnTo>
                  <a:lnTo>
                    <a:pt x="347" y="206"/>
                  </a:lnTo>
                  <a:lnTo>
                    <a:pt x="350" y="200"/>
                  </a:lnTo>
                  <a:lnTo>
                    <a:pt x="354" y="192"/>
                  </a:lnTo>
                  <a:lnTo>
                    <a:pt x="357" y="186"/>
                  </a:lnTo>
                  <a:lnTo>
                    <a:pt x="375" y="161"/>
                  </a:lnTo>
                  <a:lnTo>
                    <a:pt x="393" y="146"/>
                  </a:lnTo>
                  <a:lnTo>
                    <a:pt x="414" y="134"/>
                  </a:lnTo>
                  <a:lnTo>
                    <a:pt x="438" y="126"/>
                  </a:lnTo>
                  <a:lnTo>
                    <a:pt x="463" y="120"/>
                  </a:lnTo>
                  <a:lnTo>
                    <a:pt x="489" y="116"/>
                  </a:lnTo>
                  <a:lnTo>
                    <a:pt x="517" y="115"/>
                  </a:lnTo>
                  <a:lnTo>
                    <a:pt x="547" y="116"/>
                  </a:lnTo>
                  <a:lnTo>
                    <a:pt x="577" y="118"/>
                  </a:lnTo>
                  <a:lnTo>
                    <a:pt x="607" y="121"/>
                  </a:lnTo>
                  <a:lnTo>
                    <a:pt x="638" y="124"/>
                  </a:lnTo>
                  <a:lnTo>
                    <a:pt x="668" y="127"/>
                  </a:lnTo>
                  <a:lnTo>
                    <a:pt x="697" y="129"/>
                  </a:lnTo>
                  <a:lnTo>
                    <a:pt x="726" y="131"/>
                  </a:lnTo>
                  <a:lnTo>
                    <a:pt x="753" y="131"/>
                  </a:lnTo>
                  <a:lnTo>
                    <a:pt x="780" y="130"/>
                  </a:lnTo>
                  <a:lnTo>
                    <a:pt x="804" y="127"/>
                  </a:lnTo>
                  <a:lnTo>
                    <a:pt x="824" y="121"/>
                  </a:lnTo>
                  <a:lnTo>
                    <a:pt x="844" y="112"/>
                  </a:lnTo>
                  <a:lnTo>
                    <a:pt x="861" y="99"/>
                  </a:lnTo>
                </a:path>
              </a:pathLst>
            </a:custGeom>
            <a:noFill/>
            <a:ln w="30163">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GB"/>
            </a:p>
          </p:txBody>
        </p:sp>
        <p:sp>
          <p:nvSpPr>
            <p:cNvPr id="350" name="Freeform 349"/>
            <p:cNvSpPr>
              <a:spLocks/>
            </p:cNvSpPr>
            <p:nvPr/>
          </p:nvSpPr>
          <p:spPr bwMode="auto">
            <a:xfrm>
              <a:off x="2848" y="2474"/>
              <a:ext cx="91" cy="75"/>
            </a:xfrm>
            <a:custGeom>
              <a:avLst/>
              <a:gdLst>
                <a:gd name="T0" fmla="*/ 52 w 91"/>
                <a:gd name="T1" fmla="*/ 75 h 75"/>
                <a:gd name="T2" fmla="*/ 0 w 91"/>
                <a:gd name="T3" fmla="*/ 0 h 75"/>
                <a:gd name="T4" fmla="*/ 91 w 91"/>
                <a:gd name="T5" fmla="*/ 2 h 75"/>
                <a:gd name="T6" fmla="*/ 52 w 91"/>
                <a:gd name="T7" fmla="*/ 75 h 75"/>
              </a:gdLst>
              <a:ahLst/>
              <a:cxnLst>
                <a:cxn ang="0">
                  <a:pos x="T0" y="T1"/>
                </a:cxn>
                <a:cxn ang="0">
                  <a:pos x="T2" y="T3"/>
                </a:cxn>
                <a:cxn ang="0">
                  <a:pos x="T4" y="T5"/>
                </a:cxn>
                <a:cxn ang="0">
                  <a:pos x="T6" y="T7"/>
                </a:cxn>
              </a:cxnLst>
              <a:rect l="0" t="0" r="r" b="b"/>
              <a:pathLst>
                <a:path w="91" h="75">
                  <a:moveTo>
                    <a:pt x="52" y="75"/>
                  </a:moveTo>
                  <a:lnTo>
                    <a:pt x="0" y="0"/>
                  </a:lnTo>
                  <a:lnTo>
                    <a:pt x="91" y="2"/>
                  </a:lnTo>
                  <a:lnTo>
                    <a:pt x="52" y="75"/>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GB"/>
            </a:p>
          </p:txBody>
        </p:sp>
        <p:sp>
          <p:nvSpPr>
            <p:cNvPr id="351" name="Rectangle 350"/>
            <p:cNvSpPr>
              <a:spLocks noChangeArrowheads="1"/>
            </p:cNvSpPr>
            <p:nvPr/>
          </p:nvSpPr>
          <p:spPr bwMode="auto">
            <a:xfrm>
              <a:off x="4007" y="2270"/>
              <a:ext cx="382" cy="12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GB"/>
            </a:p>
          </p:txBody>
        </p:sp>
        <p:sp>
          <p:nvSpPr>
            <p:cNvPr id="352" name="Rectangle 351"/>
            <p:cNvSpPr>
              <a:spLocks noChangeArrowheads="1"/>
            </p:cNvSpPr>
            <p:nvPr/>
          </p:nvSpPr>
          <p:spPr bwMode="auto">
            <a:xfrm>
              <a:off x="4057" y="2279"/>
              <a:ext cx="27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US" sz="1100">
                  <a:solidFill>
                    <a:srgbClr val="000000"/>
                  </a:solidFill>
                  <a:ea typeface="Arial" charset="0"/>
                  <a:cs typeface="Arial" charset="0"/>
                </a:rPr>
                <a:t>Screen</a:t>
              </a:r>
              <a:endParaRPr lang="en-US" altLang="en-US"/>
            </a:p>
          </p:txBody>
        </p:sp>
      </p:grpSp>
      <p:sp>
        <p:nvSpPr>
          <p:cNvPr id="353" name="TextBox 352"/>
          <p:cNvSpPr txBox="1"/>
          <p:nvPr/>
        </p:nvSpPr>
        <p:spPr>
          <a:xfrm>
            <a:off x="6919900" y="6218693"/>
            <a:ext cx="4082672" cy="215444"/>
          </a:xfrm>
          <a:prstGeom prst="rect">
            <a:avLst/>
          </a:prstGeom>
          <a:noFill/>
        </p:spPr>
        <p:txBody>
          <a:bodyPr wrap="square" rtlCol="0">
            <a:spAutoFit/>
          </a:bodyPr>
          <a:lstStyle/>
          <a:p>
            <a:pPr algn="ctr"/>
            <a:r>
              <a:rPr lang="en-US" sz="800" dirty="0">
                <a:solidFill>
                  <a:schemeClr val="bg1">
                    <a:lumMod val="75000"/>
                  </a:schemeClr>
                </a:solidFill>
                <a:latin typeface="Arial" charset="0"/>
                <a:ea typeface="Arial" charset="0"/>
                <a:cs typeface="Arial" charset="0"/>
              </a:rPr>
              <a:t>Elements of Computing Systems, Nisan &amp; Schocken, MIT Press, www.nand2tetris.org</a:t>
            </a:r>
          </a:p>
        </p:txBody>
      </p:sp>
    </p:spTree>
    <p:extLst>
      <p:ext uri="{BB962C8B-B14F-4D97-AF65-F5344CB8AC3E}">
        <p14:creationId xmlns:p14="http://schemas.microsoft.com/office/powerpoint/2010/main" val="83110843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CPU</a:t>
            </a:r>
          </a:p>
        </p:txBody>
      </p:sp>
      <p:sp>
        <p:nvSpPr>
          <p:cNvPr id="3" name="Text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20586057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Simplified Architecture</a:t>
            </a:r>
          </a:p>
        </p:txBody>
      </p:sp>
      <p:grpSp>
        <p:nvGrpSpPr>
          <p:cNvPr id="4" name="Group 3" descr="Hack architecture">
            <a:extLst>
              <a:ext uri="{FF2B5EF4-FFF2-40B4-BE49-F238E27FC236}">
                <a16:creationId xmlns:a16="http://schemas.microsoft.com/office/drawing/2014/main" id="{26852A31-3E5B-5444-9985-2949A2799D02}"/>
              </a:ext>
            </a:extLst>
          </p:cNvPr>
          <p:cNvGrpSpPr/>
          <p:nvPr/>
        </p:nvGrpSpPr>
        <p:grpSpPr>
          <a:xfrm>
            <a:off x="2533614" y="1737360"/>
            <a:ext cx="7446409" cy="5091837"/>
            <a:chOff x="2533614" y="1737360"/>
            <a:chExt cx="7446409" cy="5091837"/>
          </a:xfrm>
        </p:grpSpPr>
        <p:sp>
          <p:nvSpPr>
            <p:cNvPr id="23" name="Freeform 22"/>
            <p:cNvSpPr/>
            <p:nvPr/>
          </p:nvSpPr>
          <p:spPr>
            <a:xfrm>
              <a:off x="2533614" y="1737360"/>
              <a:ext cx="7446409" cy="3853543"/>
            </a:xfrm>
            <a:custGeom>
              <a:avLst/>
              <a:gdLst>
                <a:gd name="connsiteX0" fmla="*/ 2717075 w 7458892"/>
                <a:gd name="connsiteY0" fmla="*/ 13063 h 3853543"/>
                <a:gd name="connsiteX1" fmla="*/ 7458892 w 7458892"/>
                <a:gd name="connsiteY1" fmla="*/ 0 h 3853543"/>
                <a:gd name="connsiteX2" fmla="*/ 7458892 w 7458892"/>
                <a:gd name="connsiteY2" fmla="*/ 3853543 h 3853543"/>
                <a:gd name="connsiteX3" fmla="*/ 3984172 w 7458892"/>
                <a:gd name="connsiteY3" fmla="*/ 3853543 h 3853543"/>
                <a:gd name="connsiteX4" fmla="*/ 3984172 w 7458892"/>
                <a:gd name="connsiteY4" fmla="*/ 2625634 h 3853543"/>
                <a:gd name="connsiteX5" fmla="*/ 2024743 w 7458892"/>
                <a:gd name="connsiteY5" fmla="*/ 2638697 h 3853543"/>
                <a:gd name="connsiteX6" fmla="*/ 2024743 w 7458892"/>
                <a:gd name="connsiteY6" fmla="*/ 3670663 h 3853543"/>
                <a:gd name="connsiteX7" fmla="*/ 0 w 7458892"/>
                <a:gd name="connsiteY7" fmla="*/ 3683726 h 3853543"/>
                <a:gd name="connsiteX8" fmla="*/ 13063 w 7458892"/>
                <a:gd name="connsiteY8" fmla="*/ 1854926 h 3853543"/>
                <a:gd name="connsiteX9" fmla="*/ 2011680 w 7458892"/>
                <a:gd name="connsiteY9" fmla="*/ 1841863 h 3853543"/>
                <a:gd name="connsiteX10" fmla="*/ 2011680 w 7458892"/>
                <a:gd name="connsiteY10" fmla="*/ 39189 h 3853543"/>
                <a:gd name="connsiteX11" fmla="*/ 2717075 w 7458892"/>
                <a:gd name="connsiteY11" fmla="*/ 13063 h 3853543"/>
                <a:gd name="connsiteX0" fmla="*/ 2717075 w 7458892"/>
                <a:gd name="connsiteY0" fmla="*/ 13063 h 3853543"/>
                <a:gd name="connsiteX1" fmla="*/ 7458892 w 7458892"/>
                <a:gd name="connsiteY1" fmla="*/ 0 h 3853543"/>
                <a:gd name="connsiteX2" fmla="*/ 7458892 w 7458892"/>
                <a:gd name="connsiteY2" fmla="*/ 3853543 h 3853543"/>
                <a:gd name="connsiteX3" fmla="*/ 3984172 w 7458892"/>
                <a:gd name="connsiteY3" fmla="*/ 3853543 h 3853543"/>
                <a:gd name="connsiteX4" fmla="*/ 3984172 w 7458892"/>
                <a:gd name="connsiteY4" fmla="*/ 2625634 h 3853543"/>
                <a:gd name="connsiteX5" fmla="*/ 2024743 w 7458892"/>
                <a:gd name="connsiteY5" fmla="*/ 2638697 h 3853543"/>
                <a:gd name="connsiteX6" fmla="*/ 2024743 w 7458892"/>
                <a:gd name="connsiteY6" fmla="*/ 3670663 h 3853543"/>
                <a:gd name="connsiteX7" fmla="*/ 0 w 7458892"/>
                <a:gd name="connsiteY7" fmla="*/ 3683726 h 3853543"/>
                <a:gd name="connsiteX8" fmla="*/ 13063 w 7458892"/>
                <a:gd name="connsiteY8" fmla="*/ 1854926 h 3853543"/>
                <a:gd name="connsiteX9" fmla="*/ 2011680 w 7458892"/>
                <a:gd name="connsiteY9" fmla="*/ 1907177 h 3853543"/>
                <a:gd name="connsiteX10" fmla="*/ 2011680 w 7458892"/>
                <a:gd name="connsiteY10" fmla="*/ 39189 h 3853543"/>
                <a:gd name="connsiteX11" fmla="*/ 2717075 w 7458892"/>
                <a:gd name="connsiteY11" fmla="*/ 13063 h 3853543"/>
                <a:gd name="connsiteX0" fmla="*/ 2717075 w 7458892"/>
                <a:gd name="connsiteY0" fmla="*/ 13063 h 3853543"/>
                <a:gd name="connsiteX1" fmla="*/ 7458892 w 7458892"/>
                <a:gd name="connsiteY1" fmla="*/ 0 h 3853543"/>
                <a:gd name="connsiteX2" fmla="*/ 7458892 w 7458892"/>
                <a:gd name="connsiteY2" fmla="*/ 3853543 h 3853543"/>
                <a:gd name="connsiteX3" fmla="*/ 3984172 w 7458892"/>
                <a:gd name="connsiteY3" fmla="*/ 3853543 h 3853543"/>
                <a:gd name="connsiteX4" fmla="*/ 3984172 w 7458892"/>
                <a:gd name="connsiteY4" fmla="*/ 2625634 h 3853543"/>
                <a:gd name="connsiteX5" fmla="*/ 2024743 w 7458892"/>
                <a:gd name="connsiteY5" fmla="*/ 2638697 h 3853543"/>
                <a:gd name="connsiteX6" fmla="*/ 2024743 w 7458892"/>
                <a:gd name="connsiteY6" fmla="*/ 3670663 h 3853543"/>
                <a:gd name="connsiteX7" fmla="*/ 0 w 7458892"/>
                <a:gd name="connsiteY7" fmla="*/ 3683726 h 3853543"/>
                <a:gd name="connsiteX8" fmla="*/ 13063 w 7458892"/>
                <a:gd name="connsiteY8" fmla="*/ 1907177 h 3853543"/>
                <a:gd name="connsiteX9" fmla="*/ 2011680 w 7458892"/>
                <a:gd name="connsiteY9" fmla="*/ 1907177 h 3853543"/>
                <a:gd name="connsiteX10" fmla="*/ 2011680 w 7458892"/>
                <a:gd name="connsiteY10" fmla="*/ 39189 h 3853543"/>
                <a:gd name="connsiteX11" fmla="*/ 2717075 w 7458892"/>
                <a:gd name="connsiteY11" fmla="*/ 13063 h 3853543"/>
                <a:gd name="connsiteX0" fmla="*/ 2730138 w 7471955"/>
                <a:gd name="connsiteY0" fmla="*/ 13063 h 3853543"/>
                <a:gd name="connsiteX1" fmla="*/ 7471955 w 7471955"/>
                <a:gd name="connsiteY1" fmla="*/ 0 h 3853543"/>
                <a:gd name="connsiteX2" fmla="*/ 7471955 w 7471955"/>
                <a:gd name="connsiteY2" fmla="*/ 3853543 h 3853543"/>
                <a:gd name="connsiteX3" fmla="*/ 3997235 w 7471955"/>
                <a:gd name="connsiteY3" fmla="*/ 3853543 h 3853543"/>
                <a:gd name="connsiteX4" fmla="*/ 3997235 w 7471955"/>
                <a:gd name="connsiteY4" fmla="*/ 2625634 h 3853543"/>
                <a:gd name="connsiteX5" fmla="*/ 2037806 w 7471955"/>
                <a:gd name="connsiteY5" fmla="*/ 2638697 h 3853543"/>
                <a:gd name="connsiteX6" fmla="*/ 2037806 w 7471955"/>
                <a:gd name="connsiteY6" fmla="*/ 3670663 h 3853543"/>
                <a:gd name="connsiteX7" fmla="*/ 0 w 7471955"/>
                <a:gd name="connsiteY7" fmla="*/ 3683726 h 3853543"/>
                <a:gd name="connsiteX8" fmla="*/ 26126 w 7471955"/>
                <a:gd name="connsiteY8" fmla="*/ 1907177 h 3853543"/>
                <a:gd name="connsiteX9" fmla="*/ 2024743 w 7471955"/>
                <a:gd name="connsiteY9" fmla="*/ 1907177 h 3853543"/>
                <a:gd name="connsiteX10" fmla="*/ 2024743 w 7471955"/>
                <a:gd name="connsiteY10" fmla="*/ 39189 h 3853543"/>
                <a:gd name="connsiteX11" fmla="*/ 2730138 w 7471955"/>
                <a:gd name="connsiteY11" fmla="*/ 13063 h 3853543"/>
                <a:gd name="connsiteX0" fmla="*/ 2730138 w 7471955"/>
                <a:gd name="connsiteY0" fmla="*/ 13063 h 3853543"/>
                <a:gd name="connsiteX1" fmla="*/ 7471955 w 7471955"/>
                <a:gd name="connsiteY1" fmla="*/ 0 h 3853543"/>
                <a:gd name="connsiteX2" fmla="*/ 7471955 w 7471955"/>
                <a:gd name="connsiteY2" fmla="*/ 3853543 h 3853543"/>
                <a:gd name="connsiteX3" fmla="*/ 3997235 w 7471955"/>
                <a:gd name="connsiteY3" fmla="*/ 3853543 h 3853543"/>
                <a:gd name="connsiteX4" fmla="*/ 3997235 w 7471955"/>
                <a:gd name="connsiteY4" fmla="*/ 2625634 h 3853543"/>
                <a:gd name="connsiteX5" fmla="*/ 2037806 w 7471955"/>
                <a:gd name="connsiteY5" fmla="*/ 2638697 h 3853543"/>
                <a:gd name="connsiteX6" fmla="*/ 2037806 w 7471955"/>
                <a:gd name="connsiteY6" fmla="*/ 3696789 h 3853543"/>
                <a:gd name="connsiteX7" fmla="*/ 0 w 7471955"/>
                <a:gd name="connsiteY7" fmla="*/ 3683726 h 3853543"/>
                <a:gd name="connsiteX8" fmla="*/ 26126 w 7471955"/>
                <a:gd name="connsiteY8" fmla="*/ 1907177 h 3853543"/>
                <a:gd name="connsiteX9" fmla="*/ 2024743 w 7471955"/>
                <a:gd name="connsiteY9" fmla="*/ 1907177 h 3853543"/>
                <a:gd name="connsiteX10" fmla="*/ 2024743 w 7471955"/>
                <a:gd name="connsiteY10" fmla="*/ 39189 h 3853543"/>
                <a:gd name="connsiteX11" fmla="*/ 2730138 w 7471955"/>
                <a:gd name="connsiteY11" fmla="*/ 13063 h 3853543"/>
                <a:gd name="connsiteX0" fmla="*/ 2717075 w 7458892"/>
                <a:gd name="connsiteY0" fmla="*/ 13063 h 3853543"/>
                <a:gd name="connsiteX1" fmla="*/ 7458892 w 7458892"/>
                <a:gd name="connsiteY1" fmla="*/ 0 h 3853543"/>
                <a:gd name="connsiteX2" fmla="*/ 7458892 w 7458892"/>
                <a:gd name="connsiteY2" fmla="*/ 3853543 h 3853543"/>
                <a:gd name="connsiteX3" fmla="*/ 3984172 w 7458892"/>
                <a:gd name="connsiteY3" fmla="*/ 3853543 h 3853543"/>
                <a:gd name="connsiteX4" fmla="*/ 3984172 w 7458892"/>
                <a:gd name="connsiteY4" fmla="*/ 2625634 h 3853543"/>
                <a:gd name="connsiteX5" fmla="*/ 2024743 w 7458892"/>
                <a:gd name="connsiteY5" fmla="*/ 2638697 h 3853543"/>
                <a:gd name="connsiteX6" fmla="*/ 2024743 w 7458892"/>
                <a:gd name="connsiteY6" fmla="*/ 3696789 h 3853543"/>
                <a:gd name="connsiteX7" fmla="*/ 0 w 7458892"/>
                <a:gd name="connsiteY7" fmla="*/ 3696789 h 3853543"/>
                <a:gd name="connsiteX8" fmla="*/ 13063 w 7458892"/>
                <a:gd name="connsiteY8" fmla="*/ 1907177 h 3853543"/>
                <a:gd name="connsiteX9" fmla="*/ 2011680 w 7458892"/>
                <a:gd name="connsiteY9" fmla="*/ 1907177 h 3853543"/>
                <a:gd name="connsiteX10" fmla="*/ 2011680 w 7458892"/>
                <a:gd name="connsiteY10" fmla="*/ 39189 h 3853543"/>
                <a:gd name="connsiteX11" fmla="*/ 2717075 w 7458892"/>
                <a:gd name="connsiteY11" fmla="*/ 13063 h 3853543"/>
                <a:gd name="connsiteX0" fmla="*/ 2704592 w 7446409"/>
                <a:gd name="connsiteY0" fmla="*/ 13063 h 3853543"/>
                <a:gd name="connsiteX1" fmla="*/ 7446409 w 7446409"/>
                <a:gd name="connsiteY1" fmla="*/ 0 h 3853543"/>
                <a:gd name="connsiteX2" fmla="*/ 7446409 w 7446409"/>
                <a:gd name="connsiteY2" fmla="*/ 3853543 h 3853543"/>
                <a:gd name="connsiteX3" fmla="*/ 3971689 w 7446409"/>
                <a:gd name="connsiteY3" fmla="*/ 3853543 h 3853543"/>
                <a:gd name="connsiteX4" fmla="*/ 3971689 w 7446409"/>
                <a:gd name="connsiteY4" fmla="*/ 2625634 h 3853543"/>
                <a:gd name="connsiteX5" fmla="*/ 2012260 w 7446409"/>
                <a:gd name="connsiteY5" fmla="*/ 2638697 h 3853543"/>
                <a:gd name="connsiteX6" fmla="*/ 2012260 w 7446409"/>
                <a:gd name="connsiteY6" fmla="*/ 3696789 h 3853543"/>
                <a:gd name="connsiteX7" fmla="*/ 13642 w 7446409"/>
                <a:gd name="connsiteY7" fmla="*/ 3709852 h 3853543"/>
                <a:gd name="connsiteX8" fmla="*/ 580 w 7446409"/>
                <a:gd name="connsiteY8" fmla="*/ 1907177 h 3853543"/>
                <a:gd name="connsiteX9" fmla="*/ 1999197 w 7446409"/>
                <a:gd name="connsiteY9" fmla="*/ 1907177 h 3853543"/>
                <a:gd name="connsiteX10" fmla="*/ 1999197 w 7446409"/>
                <a:gd name="connsiteY10" fmla="*/ 39189 h 3853543"/>
                <a:gd name="connsiteX11" fmla="*/ 2704592 w 7446409"/>
                <a:gd name="connsiteY11" fmla="*/ 13063 h 3853543"/>
                <a:gd name="connsiteX0" fmla="*/ 2704592 w 7446409"/>
                <a:gd name="connsiteY0" fmla="*/ 13063 h 3853543"/>
                <a:gd name="connsiteX1" fmla="*/ 7446409 w 7446409"/>
                <a:gd name="connsiteY1" fmla="*/ 0 h 3853543"/>
                <a:gd name="connsiteX2" fmla="*/ 7446409 w 7446409"/>
                <a:gd name="connsiteY2" fmla="*/ 3853543 h 3853543"/>
                <a:gd name="connsiteX3" fmla="*/ 3971689 w 7446409"/>
                <a:gd name="connsiteY3" fmla="*/ 3853543 h 3853543"/>
                <a:gd name="connsiteX4" fmla="*/ 3971689 w 7446409"/>
                <a:gd name="connsiteY4" fmla="*/ 2625634 h 3853543"/>
                <a:gd name="connsiteX5" fmla="*/ 2012260 w 7446409"/>
                <a:gd name="connsiteY5" fmla="*/ 2638697 h 3853543"/>
                <a:gd name="connsiteX6" fmla="*/ 2012260 w 7446409"/>
                <a:gd name="connsiteY6" fmla="*/ 3696789 h 3853543"/>
                <a:gd name="connsiteX7" fmla="*/ 13642 w 7446409"/>
                <a:gd name="connsiteY7" fmla="*/ 3709852 h 3853543"/>
                <a:gd name="connsiteX8" fmla="*/ 580 w 7446409"/>
                <a:gd name="connsiteY8" fmla="*/ 1907177 h 3853543"/>
                <a:gd name="connsiteX9" fmla="*/ 1999197 w 7446409"/>
                <a:gd name="connsiteY9" fmla="*/ 1907177 h 3853543"/>
                <a:gd name="connsiteX10" fmla="*/ 1999197 w 7446409"/>
                <a:gd name="connsiteY10" fmla="*/ 13063 h 3853543"/>
                <a:gd name="connsiteX11" fmla="*/ 2704592 w 7446409"/>
                <a:gd name="connsiteY11" fmla="*/ 13063 h 3853543"/>
                <a:gd name="connsiteX0" fmla="*/ 2704592 w 7446409"/>
                <a:gd name="connsiteY0" fmla="*/ 0 h 3840480"/>
                <a:gd name="connsiteX1" fmla="*/ 7446409 w 7446409"/>
                <a:gd name="connsiteY1" fmla="*/ 13063 h 3840480"/>
                <a:gd name="connsiteX2" fmla="*/ 7446409 w 7446409"/>
                <a:gd name="connsiteY2" fmla="*/ 3840480 h 3840480"/>
                <a:gd name="connsiteX3" fmla="*/ 3971689 w 7446409"/>
                <a:gd name="connsiteY3" fmla="*/ 3840480 h 3840480"/>
                <a:gd name="connsiteX4" fmla="*/ 3971689 w 7446409"/>
                <a:gd name="connsiteY4" fmla="*/ 2612571 h 3840480"/>
                <a:gd name="connsiteX5" fmla="*/ 2012260 w 7446409"/>
                <a:gd name="connsiteY5" fmla="*/ 2625634 h 3840480"/>
                <a:gd name="connsiteX6" fmla="*/ 2012260 w 7446409"/>
                <a:gd name="connsiteY6" fmla="*/ 3683726 h 3840480"/>
                <a:gd name="connsiteX7" fmla="*/ 13642 w 7446409"/>
                <a:gd name="connsiteY7" fmla="*/ 3696789 h 3840480"/>
                <a:gd name="connsiteX8" fmla="*/ 580 w 7446409"/>
                <a:gd name="connsiteY8" fmla="*/ 1894114 h 3840480"/>
                <a:gd name="connsiteX9" fmla="*/ 1999197 w 7446409"/>
                <a:gd name="connsiteY9" fmla="*/ 1894114 h 3840480"/>
                <a:gd name="connsiteX10" fmla="*/ 1999197 w 7446409"/>
                <a:gd name="connsiteY10" fmla="*/ 0 h 3840480"/>
                <a:gd name="connsiteX11" fmla="*/ 2704592 w 7446409"/>
                <a:gd name="connsiteY11" fmla="*/ 0 h 3840480"/>
                <a:gd name="connsiteX0" fmla="*/ 2704592 w 7446409"/>
                <a:gd name="connsiteY0" fmla="*/ 13063 h 3853543"/>
                <a:gd name="connsiteX1" fmla="*/ 7446409 w 7446409"/>
                <a:gd name="connsiteY1" fmla="*/ 0 h 3853543"/>
                <a:gd name="connsiteX2" fmla="*/ 7446409 w 7446409"/>
                <a:gd name="connsiteY2" fmla="*/ 3853543 h 3853543"/>
                <a:gd name="connsiteX3" fmla="*/ 3971689 w 7446409"/>
                <a:gd name="connsiteY3" fmla="*/ 3853543 h 3853543"/>
                <a:gd name="connsiteX4" fmla="*/ 3971689 w 7446409"/>
                <a:gd name="connsiteY4" fmla="*/ 2625634 h 3853543"/>
                <a:gd name="connsiteX5" fmla="*/ 2012260 w 7446409"/>
                <a:gd name="connsiteY5" fmla="*/ 2638697 h 3853543"/>
                <a:gd name="connsiteX6" fmla="*/ 2012260 w 7446409"/>
                <a:gd name="connsiteY6" fmla="*/ 3696789 h 3853543"/>
                <a:gd name="connsiteX7" fmla="*/ 13642 w 7446409"/>
                <a:gd name="connsiteY7" fmla="*/ 3709852 h 3853543"/>
                <a:gd name="connsiteX8" fmla="*/ 580 w 7446409"/>
                <a:gd name="connsiteY8" fmla="*/ 1907177 h 3853543"/>
                <a:gd name="connsiteX9" fmla="*/ 1999197 w 7446409"/>
                <a:gd name="connsiteY9" fmla="*/ 1907177 h 3853543"/>
                <a:gd name="connsiteX10" fmla="*/ 1999197 w 7446409"/>
                <a:gd name="connsiteY10" fmla="*/ 13063 h 3853543"/>
                <a:gd name="connsiteX11" fmla="*/ 2704592 w 7446409"/>
                <a:gd name="connsiteY11" fmla="*/ 13063 h 3853543"/>
                <a:gd name="connsiteX0" fmla="*/ 2704592 w 7446409"/>
                <a:gd name="connsiteY0" fmla="*/ 13063 h 3853543"/>
                <a:gd name="connsiteX1" fmla="*/ 7446409 w 7446409"/>
                <a:gd name="connsiteY1" fmla="*/ 0 h 3853543"/>
                <a:gd name="connsiteX2" fmla="*/ 7446409 w 7446409"/>
                <a:gd name="connsiteY2" fmla="*/ 3853543 h 3853543"/>
                <a:gd name="connsiteX3" fmla="*/ 3971689 w 7446409"/>
                <a:gd name="connsiteY3" fmla="*/ 3853543 h 3853543"/>
                <a:gd name="connsiteX4" fmla="*/ 3971689 w 7446409"/>
                <a:gd name="connsiteY4" fmla="*/ 2625634 h 3853543"/>
                <a:gd name="connsiteX5" fmla="*/ 2012260 w 7446409"/>
                <a:gd name="connsiteY5" fmla="*/ 2638697 h 3853543"/>
                <a:gd name="connsiteX6" fmla="*/ 2012260 w 7446409"/>
                <a:gd name="connsiteY6" fmla="*/ 3696789 h 3853543"/>
                <a:gd name="connsiteX7" fmla="*/ 13642 w 7446409"/>
                <a:gd name="connsiteY7" fmla="*/ 3709852 h 3853543"/>
                <a:gd name="connsiteX8" fmla="*/ 580 w 7446409"/>
                <a:gd name="connsiteY8" fmla="*/ 1907177 h 3853543"/>
                <a:gd name="connsiteX9" fmla="*/ 1999197 w 7446409"/>
                <a:gd name="connsiteY9" fmla="*/ 1907177 h 3853543"/>
                <a:gd name="connsiteX10" fmla="*/ 1999197 w 7446409"/>
                <a:gd name="connsiteY10" fmla="*/ 13063 h 3853543"/>
                <a:gd name="connsiteX11" fmla="*/ 2704592 w 7446409"/>
                <a:gd name="connsiteY11" fmla="*/ 13063 h 3853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46409" h="3853543">
                  <a:moveTo>
                    <a:pt x="2704592" y="13063"/>
                  </a:moveTo>
                  <a:lnTo>
                    <a:pt x="7446409" y="0"/>
                  </a:lnTo>
                  <a:lnTo>
                    <a:pt x="7446409" y="3853543"/>
                  </a:lnTo>
                  <a:lnTo>
                    <a:pt x="3971689" y="3853543"/>
                  </a:lnTo>
                  <a:lnTo>
                    <a:pt x="3971689" y="2625634"/>
                  </a:lnTo>
                  <a:lnTo>
                    <a:pt x="2012260" y="2638697"/>
                  </a:lnTo>
                  <a:lnTo>
                    <a:pt x="2012260" y="3696789"/>
                  </a:lnTo>
                  <a:lnTo>
                    <a:pt x="13642" y="3709852"/>
                  </a:lnTo>
                  <a:cubicBezTo>
                    <a:pt x="17996" y="3100252"/>
                    <a:pt x="-3774" y="2516777"/>
                    <a:pt x="580" y="1907177"/>
                  </a:cubicBezTo>
                  <a:lnTo>
                    <a:pt x="1999197" y="1907177"/>
                  </a:lnTo>
                  <a:lnTo>
                    <a:pt x="1999197" y="13063"/>
                  </a:lnTo>
                  <a:lnTo>
                    <a:pt x="2704592" y="130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 name="Group 2"/>
            <p:cNvGrpSpPr/>
            <p:nvPr/>
          </p:nvGrpSpPr>
          <p:grpSpPr>
            <a:xfrm>
              <a:off x="2931624" y="1906305"/>
              <a:ext cx="6954797" cy="4234427"/>
              <a:chOff x="2931624" y="1906305"/>
              <a:chExt cx="6954797" cy="4234427"/>
            </a:xfrm>
          </p:grpSpPr>
          <p:sp>
            <p:nvSpPr>
              <p:cNvPr id="6" name="Line 4"/>
              <p:cNvSpPr>
                <a:spLocks noChangeShapeType="1"/>
              </p:cNvSpPr>
              <p:nvPr/>
            </p:nvSpPr>
            <p:spPr bwMode="auto">
              <a:xfrm>
                <a:off x="5942708" y="3954295"/>
                <a:ext cx="1118784" cy="0"/>
              </a:xfrm>
              <a:prstGeom prst="line">
                <a:avLst/>
              </a:prstGeom>
              <a:noFill/>
              <a:ln w="31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en-GB"/>
              </a:p>
            </p:txBody>
          </p:sp>
          <p:sp>
            <p:nvSpPr>
              <p:cNvPr id="7" name="Line 5"/>
              <p:cNvSpPr>
                <a:spLocks noChangeShapeType="1"/>
              </p:cNvSpPr>
              <p:nvPr/>
            </p:nvSpPr>
            <p:spPr bwMode="auto">
              <a:xfrm>
                <a:off x="9075303" y="3669107"/>
                <a:ext cx="811118" cy="2438"/>
              </a:xfrm>
              <a:prstGeom prst="line">
                <a:avLst/>
              </a:prstGeom>
              <a:noFill/>
              <a:ln w="31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en-GB"/>
              </a:p>
            </p:txBody>
          </p:sp>
          <p:sp>
            <p:nvSpPr>
              <p:cNvPr id="8" name="Line 6"/>
              <p:cNvSpPr>
                <a:spLocks noChangeShapeType="1"/>
              </p:cNvSpPr>
              <p:nvPr/>
            </p:nvSpPr>
            <p:spPr bwMode="auto">
              <a:xfrm>
                <a:off x="7704793" y="2731734"/>
                <a:ext cx="811118" cy="2438"/>
              </a:xfrm>
              <a:prstGeom prst="line">
                <a:avLst/>
              </a:prstGeom>
              <a:noFill/>
              <a:ln w="31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en-GB"/>
              </a:p>
            </p:txBody>
          </p:sp>
          <p:sp>
            <p:nvSpPr>
              <p:cNvPr id="9" name="Freeform 7"/>
              <p:cNvSpPr>
                <a:spLocks/>
              </p:cNvSpPr>
              <p:nvPr/>
            </p:nvSpPr>
            <p:spPr bwMode="auto">
              <a:xfrm>
                <a:off x="8525235" y="2191982"/>
                <a:ext cx="601346" cy="2946939"/>
              </a:xfrm>
              <a:custGeom>
                <a:avLst/>
                <a:gdLst>
                  <a:gd name="T0" fmla="*/ 2147483647 w 258"/>
                  <a:gd name="T1" fmla="*/ 2147483647 h 1209"/>
                  <a:gd name="T2" fmla="*/ 2147483647 w 258"/>
                  <a:gd name="T3" fmla="*/ 2147483647 h 1209"/>
                  <a:gd name="T4" fmla="*/ 0 w 258"/>
                  <a:gd name="T5" fmla="*/ 0 h 1209"/>
                  <a:gd name="T6" fmla="*/ 0 w 258"/>
                  <a:gd name="T7" fmla="*/ 2147483647 h 1209"/>
                  <a:gd name="T8" fmla="*/ 2147483647 w 258"/>
                  <a:gd name="T9" fmla="*/ 2147483647 h 1209"/>
                  <a:gd name="T10" fmla="*/ 0 60000 65536"/>
                  <a:gd name="T11" fmla="*/ 0 60000 65536"/>
                  <a:gd name="T12" fmla="*/ 0 60000 65536"/>
                  <a:gd name="T13" fmla="*/ 0 60000 65536"/>
                  <a:gd name="T14" fmla="*/ 0 60000 65536"/>
                  <a:gd name="T15" fmla="*/ 0 w 258"/>
                  <a:gd name="T16" fmla="*/ 0 h 1209"/>
                  <a:gd name="T17" fmla="*/ 258 w 258"/>
                  <a:gd name="T18" fmla="*/ 1209 h 1209"/>
                  <a:gd name="connsiteX0" fmla="*/ 10000 w 10000"/>
                  <a:gd name="connsiteY0" fmla="*/ 7502 h 10000"/>
                  <a:gd name="connsiteX1" fmla="*/ 10000 w 10000"/>
                  <a:gd name="connsiteY1" fmla="*/ 2506 h 10000"/>
                  <a:gd name="connsiteX2" fmla="*/ 5182 w 10000"/>
                  <a:gd name="connsiteY2" fmla="*/ 1340 h 10000"/>
                  <a:gd name="connsiteX3" fmla="*/ 0 w 10000"/>
                  <a:gd name="connsiteY3" fmla="*/ 0 h 10000"/>
                  <a:gd name="connsiteX4" fmla="*/ 0 w 10000"/>
                  <a:gd name="connsiteY4" fmla="*/ 10000 h 10000"/>
                  <a:gd name="connsiteX5" fmla="*/ 10000 w 10000"/>
                  <a:gd name="connsiteY5" fmla="*/ 7502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10000" y="7502"/>
                    </a:moveTo>
                    <a:lnTo>
                      <a:pt x="10000" y="2506"/>
                    </a:lnTo>
                    <a:lnTo>
                      <a:pt x="5182" y="1340"/>
                    </a:lnTo>
                    <a:lnTo>
                      <a:pt x="0" y="0"/>
                    </a:lnTo>
                    <a:lnTo>
                      <a:pt x="0" y="10000"/>
                    </a:lnTo>
                    <a:lnTo>
                      <a:pt x="10000" y="7502"/>
                    </a:lnTo>
                    <a:close/>
                  </a:path>
                </a:pathLst>
              </a:custGeom>
              <a:solidFill>
                <a:srgbClr val="EEFFBF"/>
              </a:solidFill>
              <a:ln w="3175">
                <a:solidFill>
                  <a:srgbClr val="000000"/>
                </a:solidFill>
                <a:round/>
                <a:headEnd/>
                <a:tailEnd/>
              </a:ln>
            </p:spPr>
            <p:txBody>
              <a:bodyPr/>
              <a:lstStyle/>
              <a:p>
                <a:endParaRPr lang="en-GB"/>
              </a:p>
            </p:txBody>
          </p:sp>
          <p:sp>
            <p:nvSpPr>
              <p:cNvPr id="10" name="Rectangle 8"/>
              <p:cNvSpPr>
                <a:spLocks noChangeArrowheads="1"/>
              </p:cNvSpPr>
              <p:nvPr/>
            </p:nvSpPr>
            <p:spPr bwMode="auto">
              <a:xfrm rot="5400000">
                <a:off x="8610820" y="3556510"/>
                <a:ext cx="397545"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r>
                  <a:rPr lang="en-US" altLang="en-US" sz="1400" b="1" dirty="0">
                    <a:solidFill>
                      <a:srgbClr val="000000"/>
                    </a:solidFill>
                    <a:latin typeface="+mn-lt"/>
                  </a:rPr>
                  <a:t>ALU</a:t>
                </a:r>
                <a:endParaRPr lang="en-US" altLang="en-US" sz="1400" b="1" dirty="0">
                  <a:latin typeface="+mn-lt"/>
                </a:endParaRPr>
              </a:p>
            </p:txBody>
          </p:sp>
          <p:sp>
            <p:nvSpPr>
              <p:cNvPr id="11" name="Freeform 9"/>
              <p:cNvSpPr>
                <a:spLocks/>
              </p:cNvSpPr>
              <p:nvPr/>
            </p:nvSpPr>
            <p:spPr bwMode="auto">
              <a:xfrm>
                <a:off x="7105778" y="3703232"/>
                <a:ext cx="622323" cy="1630688"/>
              </a:xfrm>
              <a:custGeom>
                <a:avLst/>
                <a:gdLst>
                  <a:gd name="T0" fmla="*/ 0 w 267"/>
                  <a:gd name="T1" fmla="*/ 2147483647 h 669"/>
                  <a:gd name="T2" fmla="*/ 2147483647 w 267"/>
                  <a:gd name="T3" fmla="*/ 2147483647 h 669"/>
                  <a:gd name="T4" fmla="*/ 0 w 267"/>
                  <a:gd name="T5" fmla="*/ 0 h 669"/>
                  <a:gd name="T6" fmla="*/ 0 w 267"/>
                  <a:gd name="T7" fmla="*/ 2147483647 h 669"/>
                  <a:gd name="T8" fmla="*/ 0 60000 65536"/>
                  <a:gd name="T9" fmla="*/ 0 60000 65536"/>
                  <a:gd name="T10" fmla="*/ 0 60000 65536"/>
                  <a:gd name="T11" fmla="*/ 0 60000 65536"/>
                  <a:gd name="T12" fmla="*/ 0 w 267"/>
                  <a:gd name="T13" fmla="*/ 0 h 669"/>
                  <a:gd name="T14" fmla="*/ 267 w 267"/>
                  <a:gd name="T15" fmla="*/ 669 h 669"/>
                </a:gdLst>
                <a:ahLst/>
                <a:cxnLst>
                  <a:cxn ang="T8">
                    <a:pos x="T0" y="T1"/>
                  </a:cxn>
                  <a:cxn ang="T9">
                    <a:pos x="T2" y="T3"/>
                  </a:cxn>
                  <a:cxn ang="T10">
                    <a:pos x="T4" y="T5"/>
                  </a:cxn>
                  <a:cxn ang="T11">
                    <a:pos x="T6" y="T7"/>
                  </a:cxn>
                </a:cxnLst>
                <a:rect l="T12" t="T13" r="T14" b="T15"/>
                <a:pathLst>
                  <a:path w="267" h="669">
                    <a:moveTo>
                      <a:pt x="0" y="669"/>
                    </a:moveTo>
                    <a:lnTo>
                      <a:pt x="267" y="335"/>
                    </a:lnTo>
                    <a:lnTo>
                      <a:pt x="0" y="0"/>
                    </a:lnTo>
                    <a:lnTo>
                      <a:pt x="0" y="669"/>
                    </a:lnTo>
                    <a:close/>
                  </a:path>
                </a:pathLst>
              </a:custGeom>
              <a:solidFill>
                <a:srgbClr val="E6E6E6"/>
              </a:solidFill>
              <a:ln w="3175">
                <a:solidFill>
                  <a:srgbClr val="000000"/>
                </a:solidFill>
                <a:round/>
                <a:headEnd/>
                <a:tailEnd/>
              </a:ln>
            </p:spPr>
            <p:txBody>
              <a:bodyPr/>
              <a:lstStyle/>
              <a:p>
                <a:endParaRPr lang="en-GB"/>
              </a:p>
            </p:txBody>
          </p:sp>
          <p:sp>
            <p:nvSpPr>
              <p:cNvPr id="12" name="Rectangle 10"/>
              <p:cNvSpPr>
                <a:spLocks noChangeArrowheads="1"/>
              </p:cNvSpPr>
              <p:nvPr/>
            </p:nvSpPr>
            <p:spPr bwMode="auto">
              <a:xfrm rot="5400000">
                <a:off x="7144396" y="4427916"/>
                <a:ext cx="318997"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solidFill>
                      <a:srgbClr val="000000"/>
                    </a:solidFill>
                    <a:latin typeface="+mn-lt"/>
                  </a:rPr>
                  <a:t>Mux</a:t>
                </a:r>
                <a:endParaRPr lang="en-US" altLang="en-US" sz="1400" b="1" dirty="0">
                  <a:latin typeface="+mn-lt"/>
                </a:endParaRPr>
              </a:p>
            </p:txBody>
          </p:sp>
          <p:sp>
            <p:nvSpPr>
              <p:cNvPr id="19" name="Rectangle 17"/>
              <p:cNvSpPr>
                <a:spLocks noChangeArrowheads="1"/>
              </p:cNvSpPr>
              <p:nvPr/>
            </p:nvSpPr>
            <p:spPr bwMode="auto">
              <a:xfrm>
                <a:off x="6502100" y="2464485"/>
                <a:ext cx="1251640" cy="521625"/>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latin typeface="+mn-lt"/>
                  </a:rPr>
                  <a:t>D register</a:t>
                </a:r>
              </a:p>
            </p:txBody>
          </p:sp>
          <p:sp>
            <p:nvSpPr>
              <p:cNvPr id="20" name="Rectangle 18"/>
              <p:cNvSpPr>
                <a:spLocks noChangeArrowheads="1"/>
              </p:cNvSpPr>
              <p:nvPr/>
            </p:nvSpPr>
            <p:spPr bwMode="auto">
              <a:xfrm>
                <a:off x="6770181" y="2540639"/>
                <a:ext cx="65" cy="369332"/>
              </a:xfrm>
              <a:prstGeom prst="rect">
                <a:avLst/>
              </a:prstGeom>
              <a:solidFill>
                <a:srgbClr val="CCFF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endParaRPr lang="en-US" altLang="en-US" b="1" dirty="0">
                  <a:latin typeface="+mn-lt"/>
                </a:endParaRPr>
              </a:p>
            </p:txBody>
          </p:sp>
          <p:sp>
            <p:nvSpPr>
              <p:cNvPr id="21" name="Rectangle 20"/>
              <p:cNvSpPr>
                <a:spLocks noChangeArrowheads="1"/>
              </p:cNvSpPr>
              <p:nvPr/>
            </p:nvSpPr>
            <p:spPr bwMode="auto">
              <a:xfrm>
                <a:off x="4823924" y="3627670"/>
                <a:ext cx="1342541" cy="524062"/>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latin typeface="+mn-lt"/>
                  </a:rPr>
                  <a:t>A register</a:t>
                </a:r>
              </a:p>
            </p:txBody>
          </p:sp>
          <p:sp>
            <p:nvSpPr>
              <p:cNvPr id="22" name="Rectangle 21"/>
              <p:cNvSpPr>
                <a:spLocks noChangeArrowheads="1"/>
              </p:cNvSpPr>
              <p:nvPr/>
            </p:nvSpPr>
            <p:spPr bwMode="auto">
              <a:xfrm>
                <a:off x="5154898" y="3762391"/>
                <a:ext cx="65" cy="369332"/>
              </a:xfrm>
              <a:prstGeom prst="rect">
                <a:avLst/>
              </a:prstGeom>
              <a:solidFill>
                <a:srgbClr val="CCFFC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endParaRPr lang="en-US" altLang="en-US" b="1" dirty="0">
                  <a:latin typeface="+mn-lt"/>
                </a:endParaRPr>
              </a:p>
            </p:txBody>
          </p:sp>
          <p:sp>
            <p:nvSpPr>
              <p:cNvPr id="24" name="Rectangle 24"/>
              <p:cNvSpPr>
                <a:spLocks noChangeArrowheads="1"/>
              </p:cNvSpPr>
              <p:nvPr/>
            </p:nvSpPr>
            <p:spPr bwMode="auto">
              <a:xfrm>
                <a:off x="6502100" y="3591107"/>
                <a:ext cx="65"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l"/>
                <a:endParaRPr lang="en-US" altLang="en-US" sz="1400" b="1" dirty="0">
                  <a:solidFill>
                    <a:srgbClr val="000000"/>
                  </a:solidFill>
                  <a:latin typeface="+mn-lt"/>
                </a:endParaRPr>
              </a:p>
            </p:txBody>
          </p:sp>
          <p:sp>
            <p:nvSpPr>
              <p:cNvPr id="29" name="Rectangle 29"/>
              <p:cNvSpPr>
                <a:spLocks noChangeArrowheads="1"/>
              </p:cNvSpPr>
              <p:nvPr/>
            </p:nvSpPr>
            <p:spPr bwMode="auto">
              <a:xfrm>
                <a:off x="4823924" y="4502732"/>
                <a:ext cx="1342541" cy="1638000"/>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endParaRPr lang="en-US" altLang="en-US" sz="1400" dirty="0">
                  <a:latin typeface="+mn-lt"/>
                </a:endParaRPr>
              </a:p>
              <a:p>
                <a:pPr algn="ctr"/>
                <a:r>
                  <a:rPr lang="en-US" altLang="en-US" sz="1400" dirty="0">
                    <a:latin typeface="+mn-lt"/>
                  </a:rPr>
                  <a:t>RAM</a:t>
                </a:r>
              </a:p>
            </p:txBody>
          </p:sp>
          <p:sp>
            <p:nvSpPr>
              <p:cNvPr id="31" name="Line 33"/>
              <p:cNvSpPr>
                <a:spLocks noChangeShapeType="1"/>
              </p:cNvSpPr>
              <p:nvPr/>
            </p:nvSpPr>
            <p:spPr bwMode="auto">
              <a:xfrm>
                <a:off x="7704793" y="4502732"/>
                <a:ext cx="811118" cy="2438"/>
              </a:xfrm>
              <a:prstGeom prst="line">
                <a:avLst/>
              </a:prstGeom>
              <a:noFill/>
              <a:ln w="31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en-GB"/>
              </a:p>
            </p:txBody>
          </p:sp>
          <p:sp>
            <p:nvSpPr>
              <p:cNvPr id="33" name="Line 36"/>
              <p:cNvSpPr>
                <a:spLocks noChangeShapeType="1"/>
              </p:cNvSpPr>
              <p:nvPr/>
            </p:nvSpPr>
            <p:spPr bwMode="auto">
              <a:xfrm>
                <a:off x="6166465" y="5087732"/>
                <a:ext cx="895027" cy="0"/>
              </a:xfrm>
              <a:prstGeom prst="line">
                <a:avLst/>
              </a:prstGeom>
              <a:noFill/>
              <a:ln w="3175">
                <a:solidFill>
                  <a:srgbClr val="000000"/>
                </a:solidFill>
                <a:round/>
                <a:headEnd/>
                <a:tailEnd type="triangle" w="med" len="med"/>
              </a:ln>
              <a:extLst>
                <a:ext uri="{909E8E84-426E-40DD-AFC4-6F175D3DCCD1}">
                  <a14:hiddenFill xmlns:a14="http://schemas.microsoft.com/office/drawing/2010/main">
                    <a:noFill/>
                  </a14:hiddenFill>
                </a:ext>
              </a:extLst>
            </p:spPr>
            <p:txBody>
              <a:bodyPr/>
              <a:lstStyle/>
              <a:p>
                <a:endParaRPr lang="en-GB"/>
              </a:p>
            </p:txBody>
          </p:sp>
          <p:cxnSp>
            <p:nvCxnSpPr>
              <p:cNvPr id="41" name="Straight Arrow Connector 40"/>
              <p:cNvCxnSpPr>
                <a:stCxn id="21" idx="2"/>
                <a:endCxn id="29" idx="0"/>
              </p:cNvCxnSpPr>
              <p:nvPr/>
            </p:nvCxnSpPr>
            <p:spPr>
              <a:xfrm>
                <a:off x="5495195" y="4151732"/>
                <a:ext cx="0" cy="3510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2" name="Rectangle 29"/>
              <p:cNvSpPr>
                <a:spLocks noChangeArrowheads="1"/>
              </p:cNvSpPr>
              <p:nvPr/>
            </p:nvSpPr>
            <p:spPr bwMode="auto">
              <a:xfrm>
                <a:off x="2931624" y="1906305"/>
                <a:ext cx="1342541" cy="1638000"/>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latin typeface="+mn-lt"/>
                  </a:rPr>
                  <a:t>ROM</a:t>
                </a:r>
              </a:p>
            </p:txBody>
          </p:sp>
          <p:cxnSp>
            <p:nvCxnSpPr>
              <p:cNvPr id="44" name="Elbow Connector 43"/>
              <p:cNvCxnSpPr>
                <a:stCxn id="42" idx="2"/>
                <a:endCxn id="21" idx="1"/>
              </p:cNvCxnSpPr>
              <p:nvPr/>
            </p:nvCxnSpPr>
            <p:spPr>
              <a:xfrm rot="16200000" flipH="1">
                <a:off x="4040711" y="3106488"/>
                <a:ext cx="345396" cy="1221029"/>
              </a:xfrm>
              <a:prstGeom prst="bentConnector2">
                <a:avLst/>
              </a:prstGeom>
              <a:ln>
                <a:tailEnd type="triangle"/>
              </a:ln>
            </p:spPr>
            <p:style>
              <a:lnRef idx="2">
                <a:schemeClr val="dk1"/>
              </a:lnRef>
              <a:fillRef idx="0">
                <a:schemeClr val="dk1"/>
              </a:fillRef>
              <a:effectRef idx="1">
                <a:schemeClr val="dk1"/>
              </a:effectRef>
              <a:fontRef idx="minor">
                <a:schemeClr val="tx1"/>
              </a:fontRef>
            </p:style>
          </p:cxnSp>
          <p:sp>
            <p:nvSpPr>
              <p:cNvPr id="45" name="Rectangle 44"/>
              <p:cNvSpPr>
                <a:spLocks noChangeArrowheads="1"/>
              </p:cNvSpPr>
              <p:nvPr/>
            </p:nvSpPr>
            <p:spPr bwMode="auto">
              <a:xfrm>
                <a:off x="2931624" y="4648982"/>
                <a:ext cx="1342541" cy="524062"/>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latin typeface="+mn-lt"/>
                  </a:rPr>
                  <a:t>PC</a:t>
                </a:r>
              </a:p>
            </p:txBody>
          </p:sp>
          <p:cxnSp>
            <p:nvCxnSpPr>
              <p:cNvPr id="47" name="Elbow Connector 46"/>
              <p:cNvCxnSpPr>
                <a:endCxn id="45" idx="2"/>
              </p:cNvCxnSpPr>
              <p:nvPr/>
            </p:nvCxnSpPr>
            <p:spPr>
              <a:xfrm rot="10800000" flipV="1">
                <a:off x="3602895" y="4739012"/>
                <a:ext cx="5248652" cy="434032"/>
              </a:xfrm>
              <a:prstGeom prst="bentConnector4">
                <a:avLst>
                  <a:gd name="adj1" fmla="val 51"/>
                  <a:gd name="adj2" fmla="val 375049"/>
                </a:avLst>
              </a:prstGeom>
              <a:ln>
                <a:tailEnd type="triangle"/>
              </a:ln>
            </p:spPr>
            <p:style>
              <a:lnRef idx="1">
                <a:schemeClr val="dk1"/>
              </a:lnRef>
              <a:fillRef idx="0">
                <a:schemeClr val="dk1"/>
              </a:fillRef>
              <a:effectRef idx="0">
                <a:schemeClr val="dk1"/>
              </a:effectRef>
              <a:fontRef idx="minor">
                <a:schemeClr val="tx1"/>
              </a:fontRef>
            </p:style>
          </p:cxnSp>
          <p:cxnSp>
            <p:nvCxnSpPr>
              <p:cNvPr id="54" name="Elbow Connector 53"/>
              <p:cNvCxnSpPr>
                <a:stCxn id="45" idx="1"/>
                <a:endCxn id="42" idx="1"/>
              </p:cNvCxnSpPr>
              <p:nvPr/>
            </p:nvCxnSpPr>
            <p:spPr>
              <a:xfrm rot="10800000">
                <a:off x="2931624" y="2725305"/>
                <a:ext cx="12700" cy="2185708"/>
              </a:xfrm>
              <a:prstGeom prst="bentConnector3">
                <a:avLst>
                  <a:gd name="adj1" fmla="val 1800000"/>
                </a:avLst>
              </a:prstGeom>
              <a:ln>
                <a:tailEnd type="triangle"/>
              </a:ln>
            </p:spPr>
            <p:style>
              <a:lnRef idx="1">
                <a:schemeClr val="dk1"/>
              </a:lnRef>
              <a:fillRef idx="0">
                <a:schemeClr val="dk1"/>
              </a:fillRef>
              <a:effectRef idx="0">
                <a:schemeClr val="dk1"/>
              </a:effectRef>
              <a:fontRef idx="minor">
                <a:schemeClr val="tx1"/>
              </a:fontRef>
            </p:style>
          </p:cxnSp>
        </p:grpSp>
        <p:grpSp>
          <p:nvGrpSpPr>
            <p:cNvPr id="28" name="Group 27"/>
            <p:cNvGrpSpPr/>
            <p:nvPr/>
          </p:nvGrpSpPr>
          <p:grpSpPr>
            <a:xfrm>
              <a:off x="4288860" y="2472293"/>
              <a:ext cx="4562687" cy="524063"/>
              <a:chOff x="3014991" y="2680869"/>
              <a:chExt cx="4562687" cy="524063"/>
            </a:xfrm>
          </p:grpSpPr>
          <p:cxnSp>
            <p:nvCxnSpPr>
              <p:cNvPr id="30" name="Elbow Connector 29"/>
              <p:cNvCxnSpPr/>
              <p:nvPr/>
            </p:nvCxnSpPr>
            <p:spPr>
              <a:xfrm rot="16200000" flipH="1">
                <a:off x="5837357" y="1062170"/>
                <a:ext cx="121621" cy="3359020"/>
              </a:xfrm>
              <a:prstGeom prst="bentConnector4">
                <a:avLst>
                  <a:gd name="adj1" fmla="val -412650"/>
                  <a:gd name="adj2" fmla="val 100138"/>
                </a:avLst>
              </a:prstGeom>
              <a:ln>
                <a:tailEnd type="triangle"/>
              </a:ln>
            </p:spPr>
            <p:style>
              <a:lnRef idx="2">
                <a:schemeClr val="dk1"/>
              </a:lnRef>
              <a:fillRef idx="0">
                <a:schemeClr val="dk1"/>
              </a:fillRef>
              <a:effectRef idx="1">
                <a:schemeClr val="dk1"/>
              </a:effectRef>
              <a:fontRef idx="minor">
                <a:schemeClr val="tx1"/>
              </a:fontRef>
            </p:style>
          </p:cxnSp>
          <p:sp>
            <p:nvSpPr>
              <p:cNvPr id="32" name="Rectangle 31"/>
              <p:cNvSpPr>
                <a:spLocks noChangeArrowheads="1"/>
              </p:cNvSpPr>
              <p:nvPr/>
            </p:nvSpPr>
            <p:spPr bwMode="auto">
              <a:xfrm>
                <a:off x="3547387" y="2680870"/>
                <a:ext cx="1342541" cy="524062"/>
              </a:xfrm>
              <a:prstGeom prst="rect">
                <a:avLst/>
              </a:prstGeom>
              <a:solidFill>
                <a:srgbClr val="CCFFCC"/>
              </a:solidFill>
              <a:ln w="3175">
                <a:solidFill>
                  <a:srgbClr val="000000"/>
                </a:solidFill>
                <a:miter lim="800000"/>
                <a:headEnd/>
                <a:tailEnd/>
              </a:ln>
            </p:spPr>
            <p:txBody>
              <a:bodyPr anchor="ctr"/>
              <a:lstStyle>
                <a:lvl1pPr>
                  <a:defRPr sz="2400">
                    <a:solidFill>
                      <a:schemeClr val="tx1"/>
                    </a:solidFill>
                    <a:latin typeface="Arial" charset="0"/>
                  </a:defRPr>
                </a:lvl1pPr>
                <a:lvl2pPr marL="742950" indent="-285750">
                  <a:defRPr sz="2400">
                    <a:solidFill>
                      <a:schemeClr val="tx1"/>
                    </a:solidFill>
                    <a:latin typeface="Arial" charset="0"/>
                  </a:defRPr>
                </a:lvl2pPr>
                <a:lvl3pPr marL="1143000" indent="-228600">
                  <a:defRPr sz="2400">
                    <a:solidFill>
                      <a:schemeClr val="tx1"/>
                    </a:solidFill>
                    <a:latin typeface="Arial" charset="0"/>
                  </a:defRPr>
                </a:lvl3pPr>
                <a:lvl4pPr marL="1600200" indent="-228600">
                  <a:defRPr sz="2400">
                    <a:solidFill>
                      <a:schemeClr val="tx1"/>
                    </a:solidFill>
                    <a:latin typeface="Arial" charset="0"/>
                  </a:defRPr>
                </a:lvl4pPr>
                <a:lvl5pPr marL="2057400" indent="-228600">
                  <a:defRPr sz="2400">
                    <a:solidFill>
                      <a:schemeClr val="tx1"/>
                    </a:solidFill>
                    <a:latin typeface="Arial" charset="0"/>
                  </a:defRPr>
                </a:lvl5pPr>
                <a:lvl6pPr marL="2514600" indent="-228600" algn="ctr" eaLnBrk="0" fontAlgn="base" hangingPunct="0">
                  <a:spcBef>
                    <a:spcPct val="0"/>
                  </a:spcBef>
                  <a:spcAft>
                    <a:spcPct val="0"/>
                  </a:spcAft>
                  <a:defRPr sz="2400">
                    <a:solidFill>
                      <a:schemeClr val="tx1"/>
                    </a:solidFill>
                    <a:latin typeface="Arial" charset="0"/>
                  </a:defRPr>
                </a:lvl6pPr>
                <a:lvl7pPr marL="2971800" indent="-228600" algn="ctr" eaLnBrk="0" fontAlgn="base" hangingPunct="0">
                  <a:spcBef>
                    <a:spcPct val="0"/>
                  </a:spcBef>
                  <a:spcAft>
                    <a:spcPct val="0"/>
                  </a:spcAft>
                  <a:defRPr sz="2400">
                    <a:solidFill>
                      <a:schemeClr val="tx1"/>
                    </a:solidFill>
                    <a:latin typeface="Arial" charset="0"/>
                  </a:defRPr>
                </a:lvl7pPr>
                <a:lvl8pPr marL="3429000" indent="-228600" algn="ctr" eaLnBrk="0" fontAlgn="base" hangingPunct="0">
                  <a:spcBef>
                    <a:spcPct val="0"/>
                  </a:spcBef>
                  <a:spcAft>
                    <a:spcPct val="0"/>
                  </a:spcAft>
                  <a:defRPr sz="2400">
                    <a:solidFill>
                      <a:schemeClr val="tx1"/>
                    </a:solidFill>
                    <a:latin typeface="Arial" charset="0"/>
                  </a:defRPr>
                </a:lvl8pPr>
                <a:lvl9pPr marL="3886200" indent="-228600" algn="ctr" eaLnBrk="0" fontAlgn="base" hangingPunct="0">
                  <a:spcBef>
                    <a:spcPct val="0"/>
                  </a:spcBef>
                  <a:spcAft>
                    <a:spcPct val="0"/>
                  </a:spcAft>
                  <a:defRPr sz="2400">
                    <a:solidFill>
                      <a:schemeClr val="tx1"/>
                    </a:solidFill>
                    <a:latin typeface="Arial" charset="0"/>
                  </a:defRPr>
                </a:lvl9pPr>
              </a:lstStyle>
              <a:p>
                <a:pPr algn="ctr"/>
                <a:r>
                  <a:rPr lang="en-US" altLang="en-US" sz="1400" dirty="0">
                    <a:latin typeface="+mn-lt"/>
                  </a:rPr>
                  <a:t>Decoder</a:t>
                </a:r>
              </a:p>
            </p:txBody>
          </p:sp>
          <p:cxnSp>
            <p:nvCxnSpPr>
              <p:cNvPr id="34" name="Straight Arrow Connector 33"/>
              <p:cNvCxnSpPr/>
              <p:nvPr/>
            </p:nvCxnSpPr>
            <p:spPr>
              <a:xfrm>
                <a:off x="3014991" y="2940924"/>
                <a:ext cx="532396" cy="1977"/>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5" name="TextBox 34"/>
            <p:cNvSpPr txBox="1"/>
            <p:nvPr/>
          </p:nvSpPr>
          <p:spPr>
            <a:xfrm>
              <a:off x="4027680" y="6613753"/>
              <a:ext cx="4082672" cy="215444"/>
            </a:xfrm>
            <a:prstGeom prst="rect">
              <a:avLst/>
            </a:prstGeom>
            <a:noFill/>
          </p:spPr>
          <p:txBody>
            <a:bodyPr wrap="square" rtlCol="0">
              <a:spAutoFit/>
            </a:bodyPr>
            <a:lstStyle/>
            <a:p>
              <a:pPr algn="ctr"/>
              <a:r>
                <a:rPr lang="en-US" sz="800" dirty="0">
                  <a:solidFill>
                    <a:schemeClr val="bg1">
                      <a:lumMod val="75000"/>
                    </a:schemeClr>
                  </a:solidFill>
                  <a:latin typeface="Arial" charset="0"/>
                  <a:ea typeface="Arial" charset="0"/>
                  <a:cs typeface="Arial" charset="0"/>
                </a:rPr>
                <a:t>Elements of Computing Systems, Nisan &amp; Schocken, MIT Press</a:t>
              </a:r>
              <a:r>
                <a:rPr lang="en-US" sz="800">
                  <a:solidFill>
                    <a:schemeClr val="bg1">
                      <a:lumMod val="75000"/>
                    </a:schemeClr>
                  </a:solidFill>
                  <a:latin typeface="Arial" charset="0"/>
                  <a:ea typeface="Arial" charset="0"/>
                  <a:cs typeface="Arial" charset="0"/>
                </a:rPr>
                <a:t>, www.nand2tetris.org</a:t>
              </a:r>
              <a:endParaRPr lang="en-US" sz="800" dirty="0">
                <a:solidFill>
                  <a:schemeClr val="bg1">
                    <a:lumMod val="75000"/>
                  </a:schemeClr>
                </a:solidFill>
                <a:latin typeface="Arial" charset="0"/>
                <a:ea typeface="Arial" charset="0"/>
                <a:cs typeface="Arial" charset="0"/>
              </a:endParaRPr>
            </a:p>
          </p:txBody>
        </p:sp>
      </p:grpSp>
    </p:spTree>
    <p:extLst>
      <p:ext uri="{BB962C8B-B14F-4D97-AF65-F5344CB8AC3E}">
        <p14:creationId xmlns:p14="http://schemas.microsoft.com/office/powerpoint/2010/main" val="109544005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a:xfrm>
            <a:off x="838200" y="5126860"/>
            <a:ext cx="10515600" cy="1050102"/>
          </a:xfrm>
        </p:spPr>
        <p:txBody>
          <a:bodyPr/>
          <a:lstStyle/>
          <a:p>
            <a:r>
              <a:rPr lang="en-GB" dirty="0"/>
              <a:t>Internally the CPU is composed of the ALU, </a:t>
            </a:r>
            <a:r>
              <a:rPr lang="en-GB" b="1" dirty="0"/>
              <a:t>A</a:t>
            </a:r>
            <a:r>
              <a:rPr lang="en-GB" dirty="0"/>
              <a:t>-register, </a:t>
            </a:r>
            <a:r>
              <a:rPr lang="en-GB" b="1" dirty="0"/>
              <a:t>D</a:t>
            </a:r>
            <a:r>
              <a:rPr lang="en-GB" dirty="0"/>
              <a:t>-register and PC along with various combinational chips</a:t>
            </a:r>
          </a:p>
          <a:p>
            <a:endParaRPr lang="en-GB" dirty="0"/>
          </a:p>
        </p:txBody>
      </p:sp>
      <p:graphicFrame>
        <p:nvGraphicFramePr>
          <p:cNvPr id="6" name="Object 3" descr="CPU symbol"/>
          <p:cNvGraphicFramePr>
            <a:graphicFrameLocks noChangeAspect="1"/>
          </p:cNvGraphicFramePr>
          <p:nvPr>
            <p:extLst>
              <p:ext uri="{D42A27DB-BD31-4B8C-83A1-F6EECF244321}">
                <p14:modId xmlns:p14="http://schemas.microsoft.com/office/powerpoint/2010/main" val="2415147992"/>
              </p:ext>
            </p:extLst>
          </p:nvPr>
        </p:nvGraphicFramePr>
        <p:xfrm>
          <a:off x="2640012" y="1212787"/>
          <a:ext cx="6911975" cy="3190875"/>
        </p:xfrm>
        <a:graphic>
          <a:graphicData uri="http://schemas.openxmlformats.org/presentationml/2006/ole">
            <mc:AlternateContent xmlns:mc="http://schemas.openxmlformats.org/markup-compatibility/2006">
              <mc:Choice xmlns:v="urn:schemas-microsoft-com:vml" Requires="v">
                <p:oleObj spid="_x0000_s6145" name="VISIO" r:id="rId4" imgW="6045840" imgH="6714360" progId="Visio.Drawing.6">
                  <p:embed/>
                </p:oleObj>
              </mc:Choice>
              <mc:Fallback>
                <p:oleObj name="VISIO" r:id="rId4" imgW="6045840" imgH="6714360" progId="Visio.Drawing.6">
                  <p:embed/>
                  <p:pic>
                    <p:nvPicPr>
                      <p:cNvPr id="6" name="Object 3" descr="CPU symbol"/>
                      <p:cNvPicPr>
                        <a:picLocks noChangeAspect="1" noChangeArrowheads="1"/>
                      </p:cNvPicPr>
                      <p:nvPr/>
                    </p:nvPicPr>
                    <p:blipFill>
                      <a:blip r:embed="rId5">
                        <a:extLst>
                          <a:ext uri="{28A0092B-C50C-407E-A947-70E740481C1C}">
                            <a14:useLocalDpi xmlns:a14="http://schemas.microsoft.com/office/drawing/2010/main" val="0"/>
                          </a:ext>
                        </a:extLst>
                      </a:blip>
                      <a:srcRect l="1735" t="33672" r="728" b="22050"/>
                      <a:stretch>
                        <a:fillRect/>
                      </a:stretch>
                    </p:blipFill>
                    <p:spPr bwMode="auto">
                      <a:xfrm>
                        <a:off x="2640012" y="1212787"/>
                        <a:ext cx="6911975" cy="319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0" name="TextBox 9"/>
          <p:cNvSpPr txBox="1"/>
          <p:nvPr/>
        </p:nvSpPr>
        <p:spPr>
          <a:xfrm>
            <a:off x="3805285" y="274145"/>
            <a:ext cx="4082672" cy="215444"/>
          </a:xfrm>
          <a:prstGeom prst="rect">
            <a:avLst/>
          </a:prstGeom>
          <a:noFill/>
        </p:spPr>
        <p:txBody>
          <a:bodyPr wrap="square" rtlCol="0">
            <a:spAutoFit/>
          </a:bodyPr>
          <a:lstStyle/>
          <a:p>
            <a:pPr algn="ctr"/>
            <a:r>
              <a:rPr lang="en-US" sz="800" dirty="0">
                <a:solidFill>
                  <a:schemeClr val="bg1">
                    <a:lumMod val="75000"/>
                  </a:schemeClr>
                </a:solidFill>
                <a:latin typeface="Arial" charset="0"/>
                <a:ea typeface="Arial" charset="0"/>
                <a:cs typeface="Arial" charset="0"/>
              </a:rPr>
              <a:t>Elements of Computing Systems, Nisan &amp; Schocken, MIT Press</a:t>
            </a:r>
            <a:r>
              <a:rPr lang="en-US" sz="800">
                <a:solidFill>
                  <a:schemeClr val="bg1">
                    <a:lumMod val="75000"/>
                  </a:schemeClr>
                </a:solidFill>
                <a:latin typeface="Arial" charset="0"/>
                <a:ea typeface="Arial" charset="0"/>
                <a:cs typeface="Arial" charset="0"/>
              </a:rPr>
              <a:t>, www.nand2tetris.org</a:t>
            </a:r>
            <a:endParaRPr lang="en-US" sz="800" dirty="0">
              <a:solidFill>
                <a:schemeClr val="bg1">
                  <a:lumMod val="75000"/>
                </a:schemeClr>
              </a:solidFill>
              <a:latin typeface="Arial" charset="0"/>
              <a:ea typeface="Arial" charset="0"/>
              <a:cs typeface="Arial" charset="0"/>
            </a:endParaRPr>
          </a:p>
        </p:txBody>
      </p:sp>
    </p:spTree>
    <p:extLst>
      <p:ext uri="{BB962C8B-B14F-4D97-AF65-F5344CB8AC3E}">
        <p14:creationId xmlns:p14="http://schemas.microsoft.com/office/powerpoint/2010/main" val="585708428"/>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Execute Logic</a:t>
            </a:r>
          </a:p>
        </p:txBody>
      </p:sp>
      <p:sp>
        <p:nvSpPr>
          <p:cNvPr id="8" name="Content Placeholder 7"/>
          <p:cNvSpPr>
            <a:spLocks noGrp="1"/>
          </p:cNvSpPr>
          <p:nvPr>
            <p:ph idx="1"/>
          </p:nvPr>
        </p:nvSpPr>
        <p:spPr>
          <a:xfrm>
            <a:off x="838199" y="4930516"/>
            <a:ext cx="10515600" cy="1521836"/>
          </a:xfrm>
        </p:spPr>
        <p:txBody>
          <a:bodyPr/>
          <a:lstStyle/>
          <a:p>
            <a:r>
              <a:rPr lang="en-GB" dirty="0"/>
              <a:t>If </a:t>
            </a:r>
            <a:r>
              <a:rPr lang="en-GB" b="1" dirty="0"/>
              <a:t>comp</a:t>
            </a:r>
            <a:r>
              <a:rPr lang="en-GB" dirty="0"/>
              <a:t> contains </a:t>
            </a:r>
            <a:r>
              <a:rPr lang="en-GB" b="1" dirty="0"/>
              <a:t>M</a:t>
            </a:r>
            <a:r>
              <a:rPr lang="en-GB" dirty="0"/>
              <a:t> then it is read from </a:t>
            </a:r>
            <a:r>
              <a:rPr lang="en-GB" b="1" dirty="0" err="1"/>
              <a:t>inM</a:t>
            </a:r>
            <a:endParaRPr lang="en-GB" b="1" dirty="0"/>
          </a:p>
          <a:p>
            <a:r>
              <a:rPr lang="en-GB" dirty="0"/>
              <a:t>If </a:t>
            </a:r>
            <a:r>
              <a:rPr lang="en-GB" b="1" dirty="0" err="1"/>
              <a:t>dest</a:t>
            </a:r>
            <a:r>
              <a:rPr lang="en-GB" dirty="0"/>
              <a:t> contains </a:t>
            </a:r>
            <a:r>
              <a:rPr lang="en-GB" b="1" dirty="0"/>
              <a:t>M </a:t>
            </a:r>
            <a:r>
              <a:rPr lang="en-GB" dirty="0"/>
              <a:t>then the ALU output is piped to </a:t>
            </a:r>
            <a:r>
              <a:rPr lang="en-GB" b="1" dirty="0" err="1"/>
              <a:t>outM</a:t>
            </a:r>
            <a:r>
              <a:rPr lang="en-GB" dirty="0"/>
              <a:t>, the address (</a:t>
            </a:r>
            <a:r>
              <a:rPr lang="en-GB" b="1" dirty="0"/>
              <a:t>A-</a:t>
            </a:r>
            <a:r>
              <a:rPr lang="en-GB" dirty="0"/>
              <a:t>register) appears on </a:t>
            </a:r>
            <a:r>
              <a:rPr lang="en-GB" b="1" dirty="0" err="1"/>
              <a:t>addressM</a:t>
            </a:r>
            <a:r>
              <a:rPr lang="en-GB" dirty="0"/>
              <a:t> and </a:t>
            </a:r>
            <a:r>
              <a:rPr lang="en-GB" b="1" dirty="0" err="1"/>
              <a:t>writeM</a:t>
            </a:r>
            <a:r>
              <a:rPr lang="en-GB" dirty="0"/>
              <a:t> is asserted</a:t>
            </a:r>
          </a:p>
        </p:txBody>
      </p:sp>
      <p:graphicFrame>
        <p:nvGraphicFramePr>
          <p:cNvPr id="6" name="Object 3" descr="cpu symbol"/>
          <p:cNvGraphicFramePr>
            <a:graphicFrameLocks noChangeAspect="1"/>
          </p:cNvGraphicFramePr>
          <p:nvPr>
            <p:extLst>
              <p:ext uri="{D42A27DB-BD31-4B8C-83A1-F6EECF244321}">
                <p14:modId xmlns:p14="http://schemas.microsoft.com/office/powerpoint/2010/main" val="3013021120"/>
              </p:ext>
            </p:extLst>
          </p:nvPr>
        </p:nvGraphicFramePr>
        <p:xfrm>
          <a:off x="2640013" y="1432842"/>
          <a:ext cx="6911975" cy="3190875"/>
        </p:xfrm>
        <a:graphic>
          <a:graphicData uri="http://schemas.openxmlformats.org/presentationml/2006/ole">
            <mc:AlternateContent xmlns:mc="http://schemas.openxmlformats.org/markup-compatibility/2006">
              <mc:Choice xmlns:v="urn:schemas-microsoft-com:vml" Requires="v">
                <p:oleObj spid="_x0000_s7169" name="VISIO" r:id="rId4" imgW="6045840" imgH="6714360" progId="Visio.Drawing.6">
                  <p:embed/>
                </p:oleObj>
              </mc:Choice>
              <mc:Fallback>
                <p:oleObj name="VISIO" r:id="rId4" imgW="6045840" imgH="6714360" progId="Visio.Drawing.6">
                  <p:embed/>
                  <p:pic>
                    <p:nvPicPr>
                      <p:cNvPr id="6" name="Object 3" descr="cpu symbol"/>
                      <p:cNvPicPr>
                        <a:picLocks noChangeAspect="1" noChangeArrowheads="1"/>
                      </p:cNvPicPr>
                      <p:nvPr/>
                    </p:nvPicPr>
                    <p:blipFill>
                      <a:blip r:embed="rId5">
                        <a:extLst>
                          <a:ext uri="{28A0092B-C50C-407E-A947-70E740481C1C}">
                            <a14:useLocalDpi xmlns:a14="http://schemas.microsoft.com/office/drawing/2010/main" val="0"/>
                          </a:ext>
                        </a:extLst>
                      </a:blip>
                      <a:srcRect l="1735" t="33672" r="728" b="22050"/>
                      <a:stretch>
                        <a:fillRect/>
                      </a:stretch>
                    </p:blipFill>
                    <p:spPr bwMode="auto">
                      <a:xfrm>
                        <a:off x="2640013" y="1432842"/>
                        <a:ext cx="6911975" cy="319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9" name="Rectangle 8"/>
          <p:cNvSpPr/>
          <p:nvPr/>
        </p:nvSpPr>
        <p:spPr>
          <a:xfrm>
            <a:off x="411928" y="2787870"/>
            <a:ext cx="2390398" cy="369332"/>
          </a:xfrm>
          <a:prstGeom prst="rect">
            <a:avLst/>
          </a:prstGeom>
        </p:spPr>
        <p:txBody>
          <a:bodyPr wrap="none">
            <a:spAutoFit/>
          </a:bodyPr>
          <a:lstStyle/>
          <a:p>
            <a:r>
              <a:rPr lang="en-GB" dirty="0" err="1">
                <a:latin typeface="Courier" charset="0"/>
                <a:ea typeface="Courier" charset="0"/>
                <a:cs typeface="Courier" charset="0"/>
              </a:rPr>
              <a:t>dest</a:t>
            </a:r>
            <a:r>
              <a:rPr lang="en-GB" dirty="0">
                <a:latin typeface="Courier" charset="0"/>
                <a:ea typeface="Courier" charset="0"/>
                <a:cs typeface="Courier" charset="0"/>
              </a:rPr>
              <a:t> = </a:t>
            </a:r>
            <a:r>
              <a:rPr lang="en-GB" dirty="0" err="1">
                <a:latin typeface="Courier" charset="0"/>
                <a:ea typeface="Courier" charset="0"/>
                <a:cs typeface="Courier" charset="0"/>
              </a:rPr>
              <a:t>comp;jump</a:t>
            </a:r>
            <a:endParaRPr lang="en-GB" dirty="0">
              <a:latin typeface="Courier" charset="0"/>
              <a:ea typeface="Courier" charset="0"/>
              <a:cs typeface="Courier" charset="0"/>
            </a:endParaRPr>
          </a:p>
        </p:txBody>
      </p:sp>
      <p:sp>
        <p:nvSpPr>
          <p:cNvPr id="10" name="TextBox 9"/>
          <p:cNvSpPr txBox="1"/>
          <p:nvPr/>
        </p:nvSpPr>
        <p:spPr>
          <a:xfrm>
            <a:off x="4054663" y="4671785"/>
            <a:ext cx="4082672" cy="215444"/>
          </a:xfrm>
          <a:prstGeom prst="rect">
            <a:avLst/>
          </a:prstGeom>
          <a:noFill/>
        </p:spPr>
        <p:txBody>
          <a:bodyPr wrap="square" rtlCol="0">
            <a:spAutoFit/>
          </a:bodyPr>
          <a:lstStyle/>
          <a:p>
            <a:pPr algn="ctr"/>
            <a:r>
              <a:rPr lang="en-US" sz="800" dirty="0">
                <a:solidFill>
                  <a:schemeClr val="bg1">
                    <a:lumMod val="75000"/>
                  </a:schemeClr>
                </a:solidFill>
                <a:latin typeface="Arial" charset="0"/>
                <a:ea typeface="Arial" charset="0"/>
                <a:cs typeface="Arial" charset="0"/>
              </a:rPr>
              <a:t>Elements of Computing Systems, Nisan &amp; Schocken, MIT Press</a:t>
            </a:r>
            <a:r>
              <a:rPr lang="en-US" sz="800">
                <a:solidFill>
                  <a:schemeClr val="bg1">
                    <a:lumMod val="75000"/>
                  </a:schemeClr>
                </a:solidFill>
                <a:latin typeface="Arial" charset="0"/>
                <a:ea typeface="Arial" charset="0"/>
                <a:cs typeface="Arial" charset="0"/>
              </a:rPr>
              <a:t>, www.nand2tetris.org</a:t>
            </a:r>
            <a:endParaRPr lang="en-US" sz="800" dirty="0">
              <a:solidFill>
                <a:schemeClr val="bg1">
                  <a:lumMod val="75000"/>
                </a:schemeClr>
              </a:solidFill>
              <a:latin typeface="Arial" charset="0"/>
              <a:ea typeface="Arial" charset="0"/>
              <a:cs typeface="Arial" charset="0"/>
            </a:endParaRPr>
          </a:p>
        </p:txBody>
      </p:sp>
    </p:spTree>
    <p:extLst>
      <p:ext uri="{BB962C8B-B14F-4D97-AF65-F5344CB8AC3E}">
        <p14:creationId xmlns:p14="http://schemas.microsoft.com/office/powerpoint/2010/main" val="208399519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Fetch Logic</a:t>
            </a:r>
          </a:p>
        </p:txBody>
      </p:sp>
      <p:sp>
        <p:nvSpPr>
          <p:cNvPr id="8" name="Content Placeholder 7"/>
          <p:cNvSpPr>
            <a:spLocks noGrp="1"/>
          </p:cNvSpPr>
          <p:nvPr>
            <p:ph idx="1"/>
          </p:nvPr>
        </p:nvSpPr>
        <p:spPr>
          <a:xfrm>
            <a:off x="838199" y="4930516"/>
            <a:ext cx="10515600" cy="1521836"/>
          </a:xfrm>
        </p:spPr>
        <p:txBody>
          <a:bodyPr>
            <a:normAutofit fontScale="77500" lnSpcReduction="20000"/>
          </a:bodyPr>
          <a:lstStyle/>
          <a:p>
            <a:r>
              <a:rPr lang="en-GB" dirty="0"/>
              <a:t>The instruction may contain a </a:t>
            </a:r>
            <a:r>
              <a:rPr lang="en-GB" b="1" dirty="0"/>
              <a:t>jump</a:t>
            </a:r>
            <a:r>
              <a:rPr lang="en-GB" dirty="0"/>
              <a:t> directive as signified by the jump bits in the instruction</a:t>
            </a:r>
          </a:p>
          <a:p>
            <a:r>
              <a:rPr lang="en-GB" dirty="0"/>
              <a:t>If </a:t>
            </a:r>
            <a:r>
              <a:rPr lang="en-GB" b="1" dirty="0"/>
              <a:t>reset</a:t>
            </a:r>
            <a:r>
              <a:rPr lang="en-GB" dirty="0"/>
              <a:t> is 0 and the ALU flags indicate a jump should occur then the value of </a:t>
            </a:r>
            <a:r>
              <a:rPr lang="en-GB" b="1" dirty="0"/>
              <a:t>A</a:t>
            </a:r>
            <a:r>
              <a:rPr lang="en-GB" dirty="0"/>
              <a:t> is loaded into the </a:t>
            </a:r>
            <a:r>
              <a:rPr lang="en-GB" b="1" dirty="0"/>
              <a:t>PC</a:t>
            </a:r>
            <a:r>
              <a:rPr lang="en-GB" dirty="0"/>
              <a:t>. Otherwise the value in PC is incremented</a:t>
            </a:r>
          </a:p>
          <a:p>
            <a:r>
              <a:rPr lang="en-GB" dirty="0"/>
              <a:t>If reset is 1 then the value in PC is set to 0. </a:t>
            </a:r>
          </a:p>
          <a:p>
            <a:endParaRPr lang="en-GB" dirty="0"/>
          </a:p>
        </p:txBody>
      </p:sp>
      <p:graphicFrame>
        <p:nvGraphicFramePr>
          <p:cNvPr id="6" name="Object 3" descr="cpu symbol"/>
          <p:cNvGraphicFramePr>
            <a:graphicFrameLocks noChangeAspect="1"/>
          </p:cNvGraphicFramePr>
          <p:nvPr>
            <p:extLst>
              <p:ext uri="{D42A27DB-BD31-4B8C-83A1-F6EECF244321}">
                <p14:modId xmlns:p14="http://schemas.microsoft.com/office/powerpoint/2010/main" val="1821270477"/>
              </p:ext>
            </p:extLst>
          </p:nvPr>
        </p:nvGraphicFramePr>
        <p:xfrm>
          <a:off x="2640013" y="1432842"/>
          <a:ext cx="6911975" cy="3190875"/>
        </p:xfrm>
        <a:graphic>
          <a:graphicData uri="http://schemas.openxmlformats.org/presentationml/2006/ole">
            <mc:AlternateContent xmlns:mc="http://schemas.openxmlformats.org/markup-compatibility/2006">
              <mc:Choice xmlns:v="urn:schemas-microsoft-com:vml" Requires="v">
                <p:oleObj spid="_x0000_s8193" name="VISIO" r:id="rId4" imgW="6045840" imgH="6714360" progId="Visio.Drawing.6">
                  <p:embed/>
                </p:oleObj>
              </mc:Choice>
              <mc:Fallback>
                <p:oleObj name="VISIO" r:id="rId4" imgW="6045840" imgH="6714360" progId="Visio.Drawing.6">
                  <p:embed/>
                  <p:pic>
                    <p:nvPicPr>
                      <p:cNvPr id="6" name="Object 3" descr="cpu symbol"/>
                      <p:cNvPicPr>
                        <a:picLocks noChangeAspect="1" noChangeArrowheads="1"/>
                      </p:cNvPicPr>
                      <p:nvPr/>
                    </p:nvPicPr>
                    <p:blipFill>
                      <a:blip r:embed="rId5">
                        <a:extLst>
                          <a:ext uri="{28A0092B-C50C-407E-A947-70E740481C1C}">
                            <a14:useLocalDpi xmlns:a14="http://schemas.microsoft.com/office/drawing/2010/main" val="0"/>
                          </a:ext>
                        </a:extLst>
                      </a:blip>
                      <a:srcRect l="1735" t="33672" r="728" b="22050"/>
                      <a:stretch>
                        <a:fillRect/>
                      </a:stretch>
                    </p:blipFill>
                    <p:spPr bwMode="auto">
                      <a:xfrm>
                        <a:off x="2640013" y="1432842"/>
                        <a:ext cx="6911975" cy="319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9" name="Rectangle 8"/>
          <p:cNvSpPr/>
          <p:nvPr/>
        </p:nvSpPr>
        <p:spPr>
          <a:xfrm>
            <a:off x="411928" y="2787870"/>
            <a:ext cx="2390398" cy="369332"/>
          </a:xfrm>
          <a:prstGeom prst="rect">
            <a:avLst/>
          </a:prstGeom>
        </p:spPr>
        <p:txBody>
          <a:bodyPr wrap="none">
            <a:spAutoFit/>
          </a:bodyPr>
          <a:lstStyle/>
          <a:p>
            <a:r>
              <a:rPr lang="en-GB" dirty="0" err="1">
                <a:latin typeface="Courier" charset="0"/>
                <a:ea typeface="Courier" charset="0"/>
                <a:cs typeface="Courier" charset="0"/>
              </a:rPr>
              <a:t>dest</a:t>
            </a:r>
            <a:r>
              <a:rPr lang="en-GB" dirty="0">
                <a:latin typeface="Courier" charset="0"/>
                <a:ea typeface="Courier" charset="0"/>
                <a:cs typeface="Courier" charset="0"/>
              </a:rPr>
              <a:t> = </a:t>
            </a:r>
            <a:r>
              <a:rPr lang="en-GB" dirty="0" err="1">
                <a:latin typeface="Courier" charset="0"/>
                <a:ea typeface="Courier" charset="0"/>
                <a:cs typeface="Courier" charset="0"/>
              </a:rPr>
              <a:t>comp;jump</a:t>
            </a:r>
            <a:endParaRPr lang="en-GB" dirty="0">
              <a:latin typeface="Courier" charset="0"/>
              <a:ea typeface="Courier" charset="0"/>
              <a:cs typeface="Courier" charset="0"/>
            </a:endParaRPr>
          </a:p>
        </p:txBody>
      </p:sp>
      <p:sp>
        <p:nvSpPr>
          <p:cNvPr id="10" name="TextBox 9"/>
          <p:cNvSpPr txBox="1"/>
          <p:nvPr/>
        </p:nvSpPr>
        <p:spPr>
          <a:xfrm>
            <a:off x="4054663" y="4671785"/>
            <a:ext cx="4082672" cy="215444"/>
          </a:xfrm>
          <a:prstGeom prst="rect">
            <a:avLst/>
          </a:prstGeom>
          <a:noFill/>
        </p:spPr>
        <p:txBody>
          <a:bodyPr wrap="square" rtlCol="0">
            <a:spAutoFit/>
          </a:bodyPr>
          <a:lstStyle/>
          <a:p>
            <a:pPr algn="ctr"/>
            <a:r>
              <a:rPr lang="en-US" sz="800" dirty="0">
                <a:solidFill>
                  <a:schemeClr val="bg1">
                    <a:lumMod val="75000"/>
                  </a:schemeClr>
                </a:solidFill>
                <a:latin typeface="Arial" charset="0"/>
                <a:ea typeface="Arial" charset="0"/>
                <a:cs typeface="Arial" charset="0"/>
              </a:rPr>
              <a:t>Elements of Computing Systems, Nisan &amp; Schocken, MIT Press</a:t>
            </a:r>
            <a:r>
              <a:rPr lang="en-US" sz="800">
                <a:solidFill>
                  <a:schemeClr val="bg1">
                    <a:lumMod val="75000"/>
                  </a:schemeClr>
                </a:solidFill>
                <a:latin typeface="Arial" charset="0"/>
                <a:ea typeface="Arial" charset="0"/>
                <a:cs typeface="Arial" charset="0"/>
              </a:rPr>
              <a:t>, www.nand2tetris.org</a:t>
            </a:r>
            <a:endParaRPr lang="en-US" sz="800" dirty="0">
              <a:solidFill>
                <a:schemeClr val="bg1">
                  <a:lumMod val="75000"/>
                </a:schemeClr>
              </a:solidFill>
              <a:latin typeface="Arial" charset="0"/>
              <a:ea typeface="Arial" charset="0"/>
              <a:cs typeface="Arial" charset="0"/>
            </a:endParaRPr>
          </a:p>
        </p:txBody>
      </p:sp>
    </p:spTree>
    <p:extLst>
      <p:ext uri="{BB962C8B-B14F-4D97-AF65-F5344CB8AC3E}">
        <p14:creationId xmlns:p14="http://schemas.microsoft.com/office/powerpoint/2010/main" val="24895979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C</a:t>
            </a:r>
            <a:r>
              <a:rPr lang="en-GB" dirty="0"/>
              <a:t>-instruction</a:t>
            </a:r>
            <a:endParaRPr lang="en-GB" b="1" dirty="0"/>
          </a:p>
        </p:txBody>
      </p:sp>
      <p:sp>
        <p:nvSpPr>
          <p:cNvPr id="3" name="Content Placeholder 2"/>
          <p:cNvSpPr>
            <a:spLocks noGrp="1"/>
          </p:cNvSpPr>
          <p:nvPr>
            <p:ph idx="1"/>
          </p:nvPr>
        </p:nvSpPr>
        <p:spPr>
          <a:xfrm>
            <a:off x="838200" y="2728210"/>
            <a:ext cx="10515600" cy="3448753"/>
          </a:xfrm>
        </p:spPr>
        <p:txBody>
          <a:bodyPr/>
          <a:lstStyle/>
          <a:p>
            <a:r>
              <a:rPr lang="en-GB" dirty="0"/>
              <a:t>Bit </a:t>
            </a:r>
            <a:r>
              <a:rPr lang="en-GB" dirty="0">
                <a:solidFill>
                  <a:srgbClr val="C00000"/>
                </a:solidFill>
              </a:rPr>
              <a:t>15</a:t>
            </a:r>
            <a:r>
              <a:rPr lang="en-GB" dirty="0"/>
              <a:t> is 1 for a </a:t>
            </a:r>
            <a:r>
              <a:rPr lang="en-GB" b="1" dirty="0"/>
              <a:t>C</a:t>
            </a:r>
            <a:r>
              <a:rPr lang="en-GB" dirty="0"/>
              <a:t>-instruction</a:t>
            </a:r>
          </a:p>
          <a:p>
            <a:r>
              <a:rPr lang="en-GB" dirty="0"/>
              <a:t>Bits 14 and 13 are not used</a:t>
            </a:r>
          </a:p>
          <a:p>
            <a:r>
              <a:rPr lang="en-GB" dirty="0"/>
              <a:t>The </a:t>
            </a:r>
            <a:r>
              <a:rPr lang="en-GB" dirty="0">
                <a:solidFill>
                  <a:schemeClr val="accent5">
                    <a:lumMod val="75000"/>
                  </a:schemeClr>
                </a:solidFill>
              </a:rPr>
              <a:t>a</a:t>
            </a:r>
            <a:r>
              <a:rPr lang="en-GB" dirty="0"/>
              <a:t>-bit is used to select between </a:t>
            </a:r>
            <a:r>
              <a:rPr lang="en-GB" b="1" dirty="0"/>
              <a:t>A</a:t>
            </a:r>
            <a:r>
              <a:rPr lang="en-GB" dirty="0"/>
              <a:t> and </a:t>
            </a:r>
            <a:r>
              <a:rPr lang="en-GB" b="1" dirty="0"/>
              <a:t>M</a:t>
            </a:r>
          </a:p>
          <a:p>
            <a:r>
              <a:rPr lang="en-GB" dirty="0"/>
              <a:t>The six </a:t>
            </a:r>
            <a:r>
              <a:rPr lang="en-GB" dirty="0">
                <a:solidFill>
                  <a:schemeClr val="accent2">
                    <a:lumMod val="75000"/>
                  </a:schemeClr>
                </a:solidFill>
              </a:rPr>
              <a:t>c</a:t>
            </a:r>
            <a:r>
              <a:rPr lang="en-GB" dirty="0"/>
              <a:t>-bits are used to select the computation to carry out</a:t>
            </a:r>
          </a:p>
          <a:p>
            <a:r>
              <a:rPr lang="en-GB" dirty="0"/>
              <a:t>The three </a:t>
            </a:r>
            <a:r>
              <a:rPr lang="en-GB" dirty="0">
                <a:solidFill>
                  <a:schemeClr val="accent6">
                    <a:lumMod val="75000"/>
                  </a:schemeClr>
                </a:solidFill>
              </a:rPr>
              <a:t>d</a:t>
            </a:r>
            <a:r>
              <a:rPr lang="en-GB" dirty="0"/>
              <a:t>-bits are used to set the destination to store the result in (a combination of </a:t>
            </a:r>
            <a:r>
              <a:rPr lang="en-GB" b="1" dirty="0"/>
              <a:t>A</a:t>
            </a:r>
            <a:r>
              <a:rPr lang="en-GB" dirty="0"/>
              <a:t>, </a:t>
            </a:r>
            <a:r>
              <a:rPr lang="en-GB" b="1" dirty="0"/>
              <a:t>D</a:t>
            </a:r>
            <a:r>
              <a:rPr lang="en-GB" dirty="0"/>
              <a:t> and </a:t>
            </a:r>
            <a:r>
              <a:rPr lang="en-GB" b="1" dirty="0"/>
              <a:t>M</a:t>
            </a:r>
            <a:r>
              <a:rPr lang="en-GB" dirty="0"/>
              <a:t>)</a:t>
            </a:r>
          </a:p>
          <a:p>
            <a:r>
              <a:rPr lang="en-GB" dirty="0"/>
              <a:t>The three </a:t>
            </a:r>
            <a:r>
              <a:rPr lang="en-GB" dirty="0">
                <a:solidFill>
                  <a:srgbClr val="7030A0"/>
                </a:solidFill>
              </a:rPr>
              <a:t>j</a:t>
            </a:r>
            <a:r>
              <a:rPr lang="en-GB" dirty="0"/>
              <a:t>-bits specify the jump condition</a:t>
            </a:r>
          </a:p>
        </p:txBody>
      </p:sp>
      <p:graphicFrame>
        <p:nvGraphicFramePr>
          <p:cNvPr id="5" name="Table 4"/>
          <p:cNvGraphicFramePr>
            <a:graphicFrameLocks noGrp="1"/>
          </p:cNvGraphicFramePr>
          <p:nvPr/>
        </p:nvGraphicFramePr>
        <p:xfrm>
          <a:off x="2032008" y="1870075"/>
          <a:ext cx="8127984" cy="518160"/>
        </p:xfrm>
        <a:graphic>
          <a:graphicData uri="http://schemas.openxmlformats.org/drawingml/2006/table">
            <a:tbl>
              <a:tblPr firstRow="1" bandRow="1" bandCol="1">
                <a:tableStyleId>{69C7853C-536D-4A76-A0AE-DD22124D55A5}</a:tableStyleId>
              </a:tblPr>
              <a:tblGrid>
                <a:gridCol w="507999">
                  <a:extLst>
                    <a:ext uri="{9D8B030D-6E8A-4147-A177-3AD203B41FA5}">
                      <a16:colId xmlns:a16="http://schemas.microsoft.com/office/drawing/2014/main" val="20000"/>
                    </a:ext>
                  </a:extLst>
                </a:gridCol>
                <a:gridCol w="507999">
                  <a:extLst>
                    <a:ext uri="{9D8B030D-6E8A-4147-A177-3AD203B41FA5}">
                      <a16:colId xmlns:a16="http://schemas.microsoft.com/office/drawing/2014/main" val="20001"/>
                    </a:ext>
                  </a:extLst>
                </a:gridCol>
                <a:gridCol w="507999">
                  <a:extLst>
                    <a:ext uri="{9D8B030D-6E8A-4147-A177-3AD203B41FA5}">
                      <a16:colId xmlns:a16="http://schemas.microsoft.com/office/drawing/2014/main" val="20002"/>
                    </a:ext>
                  </a:extLst>
                </a:gridCol>
                <a:gridCol w="507999">
                  <a:extLst>
                    <a:ext uri="{9D8B030D-6E8A-4147-A177-3AD203B41FA5}">
                      <a16:colId xmlns:a16="http://schemas.microsoft.com/office/drawing/2014/main" val="20003"/>
                    </a:ext>
                  </a:extLst>
                </a:gridCol>
                <a:gridCol w="507999">
                  <a:extLst>
                    <a:ext uri="{9D8B030D-6E8A-4147-A177-3AD203B41FA5}">
                      <a16:colId xmlns:a16="http://schemas.microsoft.com/office/drawing/2014/main" val="20004"/>
                    </a:ext>
                  </a:extLst>
                </a:gridCol>
                <a:gridCol w="507999">
                  <a:extLst>
                    <a:ext uri="{9D8B030D-6E8A-4147-A177-3AD203B41FA5}">
                      <a16:colId xmlns:a16="http://schemas.microsoft.com/office/drawing/2014/main" val="20005"/>
                    </a:ext>
                  </a:extLst>
                </a:gridCol>
                <a:gridCol w="507999">
                  <a:extLst>
                    <a:ext uri="{9D8B030D-6E8A-4147-A177-3AD203B41FA5}">
                      <a16:colId xmlns:a16="http://schemas.microsoft.com/office/drawing/2014/main" val="20006"/>
                    </a:ext>
                  </a:extLst>
                </a:gridCol>
                <a:gridCol w="507999">
                  <a:extLst>
                    <a:ext uri="{9D8B030D-6E8A-4147-A177-3AD203B41FA5}">
                      <a16:colId xmlns:a16="http://schemas.microsoft.com/office/drawing/2014/main" val="20007"/>
                    </a:ext>
                  </a:extLst>
                </a:gridCol>
                <a:gridCol w="507999">
                  <a:extLst>
                    <a:ext uri="{9D8B030D-6E8A-4147-A177-3AD203B41FA5}">
                      <a16:colId xmlns:a16="http://schemas.microsoft.com/office/drawing/2014/main" val="20008"/>
                    </a:ext>
                  </a:extLst>
                </a:gridCol>
                <a:gridCol w="507999">
                  <a:extLst>
                    <a:ext uri="{9D8B030D-6E8A-4147-A177-3AD203B41FA5}">
                      <a16:colId xmlns:a16="http://schemas.microsoft.com/office/drawing/2014/main" val="20009"/>
                    </a:ext>
                  </a:extLst>
                </a:gridCol>
                <a:gridCol w="507999">
                  <a:extLst>
                    <a:ext uri="{9D8B030D-6E8A-4147-A177-3AD203B41FA5}">
                      <a16:colId xmlns:a16="http://schemas.microsoft.com/office/drawing/2014/main" val="20010"/>
                    </a:ext>
                  </a:extLst>
                </a:gridCol>
                <a:gridCol w="507999">
                  <a:extLst>
                    <a:ext uri="{9D8B030D-6E8A-4147-A177-3AD203B41FA5}">
                      <a16:colId xmlns:a16="http://schemas.microsoft.com/office/drawing/2014/main" val="20011"/>
                    </a:ext>
                  </a:extLst>
                </a:gridCol>
                <a:gridCol w="507999">
                  <a:extLst>
                    <a:ext uri="{9D8B030D-6E8A-4147-A177-3AD203B41FA5}">
                      <a16:colId xmlns:a16="http://schemas.microsoft.com/office/drawing/2014/main" val="20012"/>
                    </a:ext>
                  </a:extLst>
                </a:gridCol>
                <a:gridCol w="507999">
                  <a:extLst>
                    <a:ext uri="{9D8B030D-6E8A-4147-A177-3AD203B41FA5}">
                      <a16:colId xmlns:a16="http://schemas.microsoft.com/office/drawing/2014/main" val="20013"/>
                    </a:ext>
                  </a:extLst>
                </a:gridCol>
                <a:gridCol w="507999">
                  <a:extLst>
                    <a:ext uri="{9D8B030D-6E8A-4147-A177-3AD203B41FA5}">
                      <a16:colId xmlns:a16="http://schemas.microsoft.com/office/drawing/2014/main" val="20014"/>
                    </a:ext>
                  </a:extLst>
                </a:gridCol>
                <a:gridCol w="507999">
                  <a:extLst>
                    <a:ext uri="{9D8B030D-6E8A-4147-A177-3AD203B41FA5}">
                      <a16:colId xmlns:a16="http://schemas.microsoft.com/office/drawing/2014/main" val="20015"/>
                    </a:ext>
                  </a:extLst>
                </a:gridCol>
              </a:tblGrid>
              <a:tr h="370840">
                <a:tc>
                  <a:txBody>
                    <a:bodyPr/>
                    <a:lstStyle/>
                    <a:p>
                      <a:pPr algn="ctr"/>
                      <a:r>
                        <a:rPr lang="en-GB" sz="2800" dirty="0">
                          <a:solidFill>
                            <a:srgbClr val="C0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accent5">
                              <a:lumMod val="75000"/>
                            </a:schemeClr>
                          </a:solidFill>
                        </a:rPr>
                        <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GB" sz="2800" b="0" dirty="0">
                          <a:solidFill>
                            <a:schemeClr val="accent2">
                              <a:lumMod val="75000"/>
                            </a:schemeClr>
                          </a:solidFill>
                        </a:rPr>
                        <a:t>c</a:t>
                      </a:r>
                      <a:r>
                        <a:rPr lang="en-GB" sz="2800" b="0" baseline="-25000" dirty="0">
                          <a:solidFill>
                            <a:schemeClr val="accent2">
                              <a:lumMod val="75000"/>
                            </a:schemeClr>
                          </a:solidFill>
                        </a:rPr>
                        <a:t>1</a:t>
                      </a:r>
                      <a:endParaRPr lang="en-GB" sz="2800" b="0" dirty="0">
                        <a:solidFill>
                          <a:schemeClr val="accent2">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2">
                              <a:lumMod val="75000"/>
                            </a:schemeClr>
                          </a:solidFill>
                        </a:rPr>
                        <a:t>c</a:t>
                      </a:r>
                      <a:r>
                        <a:rPr lang="en-GB" sz="2800" b="0" baseline="-25000" dirty="0">
                          <a:solidFill>
                            <a:schemeClr val="accent2">
                              <a:lumMod val="75000"/>
                            </a:schemeClr>
                          </a:solidFill>
                        </a:rPr>
                        <a:t>2</a:t>
                      </a:r>
                      <a:endParaRPr lang="en-GB" sz="2800" b="0" dirty="0">
                        <a:solidFill>
                          <a:schemeClr val="accent2">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2">
                              <a:lumMod val="75000"/>
                            </a:schemeClr>
                          </a:solidFill>
                        </a:rPr>
                        <a:t>c</a:t>
                      </a:r>
                      <a:r>
                        <a:rPr lang="en-GB" sz="2800" b="0" baseline="-25000" dirty="0">
                          <a:solidFill>
                            <a:schemeClr val="accent2">
                              <a:lumMod val="75000"/>
                            </a:schemeClr>
                          </a:solidFill>
                        </a:rPr>
                        <a:t>3</a:t>
                      </a:r>
                      <a:endParaRPr lang="en-GB" sz="2800" b="0" dirty="0">
                        <a:solidFill>
                          <a:schemeClr val="accent2">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2">
                              <a:lumMod val="75000"/>
                            </a:schemeClr>
                          </a:solidFill>
                        </a:rPr>
                        <a:t>c</a:t>
                      </a:r>
                      <a:r>
                        <a:rPr lang="en-GB" sz="2800" b="0" baseline="-25000" dirty="0">
                          <a:solidFill>
                            <a:schemeClr val="accent2">
                              <a:lumMod val="75000"/>
                            </a:schemeClr>
                          </a:solidFill>
                        </a:rPr>
                        <a:t>4</a:t>
                      </a:r>
                      <a:endParaRPr lang="en-GB" sz="2800" b="0" dirty="0">
                        <a:solidFill>
                          <a:schemeClr val="accent2">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2">
                              <a:lumMod val="75000"/>
                            </a:schemeClr>
                          </a:solidFill>
                        </a:rPr>
                        <a:t>c</a:t>
                      </a:r>
                      <a:r>
                        <a:rPr lang="en-GB" sz="2800" b="0" baseline="-25000" dirty="0">
                          <a:solidFill>
                            <a:schemeClr val="accent2">
                              <a:lumMod val="75000"/>
                            </a:schemeClr>
                          </a:solidFill>
                        </a:rPr>
                        <a:t>5</a:t>
                      </a:r>
                      <a:endParaRPr lang="en-GB" sz="2800" b="0" dirty="0">
                        <a:solidFill>
                          <a:schemeClr val="accent2">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2">
                              <a:lumMod val="75000"/>
                            </a:schemeClr>
                          </a:solidFill>
                        </a:rPr>
                        <a:t>c</a:t>
                      </a:r>
                      <a:r>
                        <a:rPr lang="en-GB" sz="2800" b="0" baseline="-25000" dirty="0">
                          <a:solidFill>
                            <a:schemeClr val="accent2">
                              <a:lumMod val="75000"/>
                            </a:schemeClr>
                          </a:solidFill>
                        </a:rPr>
                        <a:t>6</a:t>
                      </a:r>
                      <a:endParaRPr lang="en-GB" sz="2800" b="0" dirty="0">
                        <a:solidFill>
                          <a:schemeClr val="accent2">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6">
                              <a:lumMod val="75000"/>
                            </a:schemeClr>
                          </a:solidFill>
                        </a:rPr>
                        <a:t>d</a:t>
                      </a:r>
                      <a:r>
                        <a:rPr lang="en-GB" sz="2800" b="0" baseline="-25000" dirty="0">
                          <a:solidFill>
                            <a:schemeClr val="accent6">
                              <a:lumMod val="75000"/>
                            </a:schemeClr>
                          </a:solidFill>
                        </a:rPr>
                        <a:t>1</a:t>
                      </a:r>
                      <a:endParaRPr lang="en-GB" sz="2800" b="0" dirty="0">
                        <a:solidFill>
                          <a:schemeClr val="accent6">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6">
                              <a:lumMod val="75000"/>
                            </a:schemeClr>
                          </a:solidFill>
                        </a:rPr>
                        <a:t>d</a:t>
                      </a:r>
                      <a:r>
                        <a:rPr lang="en-GB" sz="2800" b="0" baseline="-25000" dirty="0">
                          <a:solidFill>
                            <a:schemeClr val="accent6">
                              <a:lumMod val="75000"/>
                            </a:schemeClr>
                          </a:solidFill>
                        </a:rPr>
                        <a:t>2</a:t>
                      </a:r>
                      <a:endParaRPr lang="en-GB" sz="2800" b="0" dirty="0">
                        <a:solidFill>
                          <a:schemeClr val="accent6">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chemeClr val="accent6">
                              <a:lumMod val="75000"/>
                            </a:schemeClr>
                          </a:solidFill>
                        </a:rPr>
                        <a:t>d</a:t>
                      </a:r>
                      <a:r>
                        <a:rPr lang="en-GB" sz="2800" b="0" baseline="-25000" dirty="0">
                          <a:solidFill>
                            <a:schemeClr val="accent6">
                              <a:lumMod val="75000"/>
                            </a:schemeClr>
                          </a:solidFill>
                        </a:rPr>
                        <a:t>3</a:t>
                      </a:r>
                      <a:endParaRPr lang="en-GB" sz="2800" b="0" dirty="0">
                        <a:solidFill>
                          <a:schemeClr val="accent6">
                            <a:lumMod val="75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rgbClr val="7030A0"/>
                          </a:solidFill>
                        </a:rPr>
                        <a:t>j</a:t>
                      </a:r>
                      <a:r>
                        <a:rPr lang="en-GB" sz="2800" b="0" baseline="-25000" dirty="0">
                          <a:solidFill>
                            <a:srgbClr val="7030A0"/>
                          </a:solidFill>
                        </a:rPr>
                        <a:t>1</a:t>
                      </a:r>
                      <a:endParaRPr lang="en-GB" sz="2800" b="0"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rgbClr val="7030A0"/>
                          </a:solidFill>
                        </a:rPr>
                        <a:t>j</a:t>
                      </a:r>
                      <a:r>
                        <a:rPr lang="en-GB" sz="2800" b="0" baseline="-25000" dirty="0">
                          <a:solidFill>
                            <a:srgbClr val="7030A0"/>
                          </a:solidFill>
                        </a:rPr>
                        <a:t>2</a:t>
                      </a:r>
                      <a:endParaRPr lang="en-GB" sz="2800" b="0"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b="0" dirty="0">
                          <a:solidFill>
                            <a:srgbClr val="7030A0"/>
                          </a:solidFill>
                        </a:rPr>
                        <a:t>j</a:t>
                      </a:r>
                      <a:r>
                        <a:rPr lang="en-GB" sz="2800" b="0" baseline="-25000" dirty="0">
                          <a:solidFill>
                            <a:srgbClr val="7030A0"/>
                          </a:solidFill>
                        </a:rPr>
                        <a:t>3</a:t>
                      </a:r>
                      <a:endParaRPr lang="en-GB" sz="2800" b="0"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96913020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Gill Sans MT">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8020</TotalTime>
  <Words>11476</Words>
  <Application>Microsoft Macintosh PowerPoint</Application>
  <PresentationFormat>Widescreen</PresentationFormat>
  <Paragraphs>4825</Paragraphs>
  <Slides>180</Slides>
  <Notes>180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2</vt:i4>
      </vt:variant>
      <vt:variant>
        <vt:lpstr>Slide Titles</vt:lpstr>
      </vt:variant>
      <vt:variant>
        <vt:i4>180</vt:i4>
      </vt:variant>
    </vt:vector>
  </HeadingPairs>
  <TitlesOfParts>
    <vt:vector size="188" baseType="lpstr">
      <vt:lpstr>Arial</vt:lpstr>
      <vt:lpstr>Calibri</vt:lpstr>
      <vt:lpstr>Courier</vt:lpstr>
      <vt:lpstr>Gill Sans MT</vt:lpstr>
      <vt:lpstr>Wingdings</vt:lpstr>
      <vt:lpstr>Office Theme</vt:lpstr>
      <vt:lpstr>VISIO</vt:lpstr>
      <vt:lpstr>Visio</vt:lpstr>
      <vt:lpstr>ELEC2665 Unit 2</vt:lpstr>
      <vt:lpstr>2.1 – Assembly Language I</vt:lpstr>
      <vt:lpstr>Outline</vt:lpstr>
      <vt:lpstr>Machine Language</vt:lpstr>
      <vt:lpstr>PowerPoint Presentation</vt:lpstr>
      <vt:lpstr>PowerPoint Presentation</vt:lpstr>
      <vt:lpstr>Memory</vt:lpstr>
      <vt:lpstr>Processor</vt:lpstr>
      <vt:lpstr>Registers</vt:lpstr>
      <vt:lpstr>Load/Store Architecture</vt:lpstr>
      <vt:lpstr>Assembly Language</vt:lpstr>
      <vt:lpstr>PowerPoint Presentation</vt:lpstr>
      <vt:lpstr>PowerPoint Presentation</vt:lpstr>
      <vt:lpstr>PowerPoint Presentation</vt:lpstr>
      <vt:lpstr>Hex Editor</vt:lpstr>
      <vt:lpstr>Programmers</vt:lpstr>
      <vt:lpstr>ROMs</vt:lpstr>
      <vt:lpstr>PowerPoint Presentation</vt:lpstr>
      <vt:lpstr>Hack Computer Architecture</vt:lpstr>
      <vt:lpstr>PowerPoint Presentation</vt:lpstr>
      <vt:lpstr>Simplified Architecture</vt:lpstr>
      <vt:lpstr>Data sources</vt:lpstr>
      <vt:lpstr>PowerPoint Presentation</vt:lpstr>
      <vt:lpstr>D-Register Uses</vt:lpstr>
      <vt:lpstr>A-Register Uses</vt:lpstr>
      <vt:lpstr>A-Instruction</vt:lpstr>
      <vt:lpstr>C-Instruction</vt:lpstr>
      <vt:lpstr>PowerPoint Presentation</vt:lpstr>
      <vt:lpstr>Computation</vt:lpstr>
      <vt:lpstr>PowerPoint Presentation</vt:lpstr>
      <vt:lpstr>Destination</vt:lpstr>
      <vt:lpstr>Jump</vt:lpstr>
      <vt:lpstr>PowerPoint Presentation</vt:lpstr>
      <vt:lpstr>PowerPoint Presentation</vt:lpstr>
      <vt:lpstr>Examples</vt:lpstr>
      <vt:lpstr>Loading values into registers</vt:lpstr>
      <vt:lpstr>PowerPoint Presentation</vt:lpstr>
      <vt:lpstr>Storing literals in D or A</vt:lpstr>
      <vt:lpstr>Storing literals in RAM</vt:lpstr>
      <vt:lpstr>CPU Emulator</vt:lpstr>
      <vt:lpstr>PowerPoint Presentation</vt:lpstr>
      <vt:lpstr>PowerPoint Presentation</vt:lpstr>
      <vt:lpstr>PowerPoint Presentation</vt:lpstr>
      <vt:lpstr>PowerPoint Presentation</vt:lpstr>
      <vt:lpstr>Hack Instruction Set Summary</vt:lpstr>
      <vt:lpstr>PowerPoint Presentation</vt:lpstr>
      <vt:lpstr>2.2 – Assembly Language II</vt:lpstr>
      <vt:lpstr>PowerPoint Presentation</vt:lpstr>
      <vt:lpstr>Outline</vt:lpstr>
      <vt:lpstr>Symbols</vt:lpstr>
      <vt:lpstr>PowerPoint Presentation</vt:lpstr>
      <vt:lpstr>PowerPoint Presentation</vt:lpstr>
      <vt:lpstr>Pre-defined Symbols</vt:lpstr>
      <vt:lpstr>PowerPoint Presentation</vt:lpstr>
      <vt:lpstr>Label Symbols</vt:lpstr>
      <vt:lpstr>Variable Symbols</vt:lpstr>
      <vt:lpstr>Convention and Syntax</vt:lpstr>
      <vt:lpstr>Control Statements</vt:lpstr>
      <vt:lpstr>PowerPoint Presentation</vt:lpstr>
      <vt:lpstr>If logic</vt:lpstr>
      <vt:lpstr>If/Else logic</vt:lpstr>
      <vt:lpstr>While logic</vt:lpstr>
      <vt:lpstr>While logic</vt:lpstr>
      <vt:lpstr>Conflicting use of the A-register</vt:lpstr>
      <vt:lpstr>PowerPoint Presentation</vt:lpstr>
      <vt:lpstr>I/O</vt:lpstr>
      <vt:lpstr>PowerPoint Presentation</vt:lpstr>
      <vt:lpstr>Keyboard</vt:lpstr>
      <vt:lpstr>PowerPoint Presentation</vt:lpstr>
      <vt:lpstr>Screen</vt:lpstr>
      <vt:lpstr>Hack Instruction Set Summary</vt:lpstr>
      <vt:lpstr>PowerPoint Presentation</vt:lpstr>
      <vt:lpstr>Symbols</vt:lpstr>
      <vt:lpstr>2.3 – Computer Architecture</vt:lpstr>
      <vt:lpstr>PowerPoint Presentation</vt:lpstr>
      <vt:lpstr>Outline</vt:lpstr>
      <vt:lpstr>Stored Program Computer</vt:lpstr>
      <vt:lpstr>PowerPoint Presentation</vt:lpstr>
      <vt:lpstr>Components</vt:lpstr>
      <vt:lpstr>Fetch-Execute Cycle</vt:lpstr>
      <vt:lpstr>Architecture</vt:lpstr>
      <vt:lpstr>Hack Computer</vt:lpstr>
      <vt:lpstr>PowerPoint Presentation</vt:lpstr>
      <vt:lpstr>Specification</vt:lpstr>
      <vt:lpstr>Memory</vt:lpstr>
      <vt:lpstr>Instruction memory</vt:lpstr>
      <vt:lpstr>PowerPoint Presentation</vt:lpstr>
      <vt:lpstr>Data memory</vt:lpstr>
      <vt:lpstr>Screen</vt:lpstr>
      <vt:lpstr>PowerPoint Presentation</vt:lpstr>
      <vt:lpstr>Keyboard</vt:lpstr>
      <vt:lpstr>Memory Map</vt:lpstr>
      <vt:lpstr>Physical Implementation</vt:lpstr>
      <vt:lpstr>CPU</vt:lpstr>
      <vt:lpstr>Simplified Architecture</vt:lpstr>
      <vt:lpstr>PowerPoint Presentation</vt:lpstr>
      <vt:lpstr>Execute Logic</vt:lpstr>
      <vt:lpstr>Fetch Logic</vt:lpstr>
      <vt:lpstr>C-instruction</vt:lpstr>
      <vt:lpstr>CPU Implementation</vt:lpstr>
      <vt:lpstr>PowerPoint Presentation</vt:lpstr>
      <vt:lpstr>Computer</vt:lpstr>
      <vt:lpstr>Interface</vt:lpstr>
      <vt:lpstr>Implementation</vt:lpstr>
      <vt:lpstr>API</vt:lpstr>
      <vt:lpstr>PowerPoint Presentation</vt:lpstr>
      <vt:lpstr>PowerPoint Presentation</vt:lpstr>
      <vt:lpstr>Verified?</vt:lpstr>
      <vt:lpstr>2.4 – Assembler</vt:lpstr>
      <vt:lpstr>PowerPoint Presentation</vt:lpstr>
      <vt:lpstr>Outline</vt:lpstr>
      <vt:lpstr>Machine Language</vt:lpstr>
      <vt:lpstr>PowerPoint Presentation</vt:lpstr>
      <vt:lpstr>PowerPoint Presentation</vt:lpstr>
      <vt:lpstr>PowerPoint Presentation</vt:lpstr>
      <vt:lpstr>Instruction Format</vt:lpstr>
      <vt:lpstr>A-Instruction</vt:lpstr>
      <vt:lpstr>C-Instruction</vt:lpstr>
      <vt:lpstr>C-instruction</vt:lpstr>
      <vt:lpstr>Computation</vt:lpstr>
      <vt:lpstr>Comp</vt:lpstr>
      <vt:lpstr>Destination</vt:lpstr>
      <vt:lpstr>Jump</vt:lpstr>
      <vt:lpstr>Jump</vt:lpstr>
      <vt:lpstr>Symbols</vt:lpstr>
      <vt:lpstr>PowerPoint Presentation</vt:lpstr>
      <vt:lpstr>Pre-defined Symbols</vt:lpstr>
      <vt:lpstr>User-defined Symbols</vt:lpstr>
      <vt:lpstr>Assembly Procedure</vt:lpstr>
      <vt:lpstr>PowerPoint Presentation</vt:lpstr>
      <vt:lpstr>Example (no symbols)</vt:lpstr>
      <vt:lpstr>PowerPoint Presentation</vt:lpstr>
      <vt:lpstr>Example (with symbols)</vt:lpstr>
      <vt:lpstr>Lookup Table</vt:lpstr>
      <vt:lpstr>PowerPoint Presentation</vt:lpstr>
      <vt:lpstr>PowerPoint Presentation</vt:lpstr>
      <vt:lpstr>First-pass</vt:lpstr>
      <vt:lpstr>Second-pass</vt:lpstr>
      <vt:lpstr>Testing</vt:lpstr>
      <vt:lpstr>Assembly Tables</vt:lpstr>
      <vt:lpstr>Comp</vt:lpstr>
      <vt:lpstr>Destination</vt:lpstr>
      <vt:lpstr>Jump</vt:lpstr>
      <vt:lpstr>Lookup Table</vt:lpstr>
      <vt:lpstr>PowerPoint Presentation</vt:lpstr>
      <vt:lpstr>PowerPoint Presentation</vt:lpstr>
      <vt:lpstr>PowerPoint Presentation</vt:lpstr>
      <vt:lpstr>PowerPoint Presentation</vt:lpstr>
      <vt:lpstr>Comp</vt:lpstr>
      <vt:lpstr>Destination</vt:lpstr>
      <vt:lpstr>Jump</vt:lpstr>
      <vt:lpstr>Lookup Table</vt:lpstr>
      <vt:lpstr>PowerPoint Presentation</vt:lpstr>
      <vt:lpstr>PowerPoint Presentation</vt:lpstr>
      <vt:lpstr>PowerPoint Presentation</vt:lpstr>
      <vt:lpstr>PowerPoint Presentation</vt:lpstr>
      <vt:lpstr>Comp</vt:lpstr>
      <vt:lpstr>Destination</vt:lpstr>
      <vt:lpstr>Jump</vt:lpstr>
      <vt:lpstr>Lookup Table</vt:lpstr>
      <vt:lpstr>PowerPoint Presentation</vt:lpstr>
      <vt:lpstr>PowerPoint Presentation</vt:lpstr>
      <vt:lpstr>PowerPoint Presentation</vt:lpstr>
      <vt:lpstr>PowerPoint Presentation</vt:lpstr>
      <vt:lpstr>Comp</vt:lpstr>
      <vt:lpstr>Destination</vt:lpstr>
      <vt:lpstr>Jump</vt:lpstr>
      <vt:lpstr>Lookup Table</vt:lpstr>
      <vt:lpstr>PowerPoint Presentation</vt:lpstr>
      <vt:lpstr>PowerPoint Presentation</vt:lpstr>
      <vt:lpstr>PowerPoint Presentation</vt:lpstr>
      <vt:lpstr>PowerPoint Presentation</vt:lpstr>
      <vt:lpstr>Comp</vt:lpstr>
      <vt:lpstr>Destination</vt:lpstr>
      <vt:lpstr>Jump</vt:lpstr>
      <vt:lpstr>Lookup Table</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 – Introduction to Digital Electronics</dc:title>
  <dc:subject/>
  <dc:creator>Craig Evans</dc:creator>
  <cp:keywords/>
  <dc:description/>
  <cp:lastModifiedBy>Craig Evans</cp:lastModifiedBy>
  <cp:revision>273</cp:revision>
  <cp:lastPrinted>2018-08-02T08:05:41Z</cp:lastPrinted>
  <dcterms:created xsi:type="dcterms:W3CDTF">2016-07-25T09:07:18Z</dcterms:created>
  <dcterms:modified xsi:type="dcterms:W3CDTF">2020-08-17T13:03:49Z</dcterms:modified>
  <cp:category/>
</cp:coreProperties>
</file>

<file path=docProps/thumbnail.jpeg>
</file>